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7.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notesSlides/notesSlide4.xml" ContentType="application/vnd.openxmlformats-officedocument.presentationml.notesSlide+xml"/>
  <Default Extension="pict" ContentType="image/pict"/>
  <Override PartName="/ppt/notesSlides/notesSlide6.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Layouts/slideLayout14.xml" ContentType="application/vnd.openxmlformats-officedocument.presentationml.slideLayout+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vml" ContentType="application/vnd.openxmlformats-officedocument.vmlDrawing"/>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Layouts/slideLayout16.xml" ContentType="application/vnd.openxmlformats-officedocument.presentationml.slideLayout+xml"/>
  <Override PartName="/ppt/slideLayouts/slideLayout13.xml" ContentType="application/vnd.openxmlformats-officedocument.presentationml.slideLayout+xml"/>
  <Override PartName="/ppt/slides/slide8.xml" ContentType="application/vnd.openxmlformats-officedocument.presentationml.slide+xml"/>
  <Default Extension="bin" ContentType="application/vnd.openxmlformats-officedocument.presentationml.printerSettings"/>
  <Override PartName="/ppt/slideLayouts/slideLayout15.xml" ContentType="application/vnd.openxmlformats-officedocument.presentationml.slideLayout+xml"/>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199" r:id="rId1"/>
  </p:sldMasterIdLst>
  <p:notesMasterIdLst>
    <p:notesMasterId r:id="rId12"/>
  </p:notesMasterIdLst>
  <p:sldIdLst>
    <p:sldId id="256" r:id="rId2"/>
    <p:sldId id="258" r:id="rId3"/>
    <p:sldId id="259" r:id="rId4"/>
    <p:sldId id="260" r:id="rId5"/>
    <p:sldId id="264" r:id="rId6"/>
    <p:sldId id="263" r:id="rId7"/>
    <p:sldId id="261" r:id="rId8"/>
    <p:sldId id="262" r:id="rId9"/>
    <p:sldId id="265" r:id="rId10"/>
    <p:sldId id="266"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9" autoAdjust="0"/>
    <p:restoredTop sz="95296" autoAdjust="0"/>
  </p:normalViewPr>
  <p:slideViewPr>
    <p:cSldViewPr snapToGrid="0" snapToObjects="1">
      <p:cViewPr varScale="1">
        <p:scale>
          <a:sx n="151" d="100"/>
          <a:sy n="151" d="100"/>
        </p:scale>
        <p:origin x="-1232"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4" Type="http://schemas.openxmlformats.org/officeDocument/2006/relationships/presProps" Target="presProp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theme" Target="theme/theme1.xml"/><Relationship Id="rId8" Type="http://schemas.openxmlformats.org/officeDocument/2006/relationships/slide" Target="slides/slide7.xml"/><Relationship Id="rId13" Type="http://schemas.openxmlformats.org/officeDocument/2006/relationships/printerSettings" Target="printerSettings/printerSettings1.bin"/><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viewProps" Target="viewProps.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ict"/></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DDDD74-67AF-DB4B-AE6A-FC933203F82E}" type="datetimeFigureOut">
              <a:rPr lang="en-US" smtClean="0"/>
              <a:pPr/>
              <a:t>4/7/10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5D230A-C627-3144-848F-D61062B9A1C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algn="l" defTabSz="457200" rtl="0" eaLnBrk="1" latinLnBrk="0" hangingPunct="1"/>
            <a:r>
              <a:rPr lang="en-US" sz="1800" kern="1200" dirty="0" smtClean="0">
                <a:solidFill>
                  <a:schemeClr val="tx1"/>
                </a:solidFill>
                <a:latin typeface="+mn-lt"/>
                <a:ea typeface="+mn-ea"/>
                <a:cs typeface="+mn-cs"/>
              </a:rPr>
              <a:t>Please note that this is a working draft. No agreements with any of the partners have been set up and this needs to be used as a </a:t>
            </a:r>
            <a:r>
              <a:rPr lang="en-US" sz="1800" kern="1200" dirty="0" err="1" smtClean="0">
                <a:solidFill>
                  <a:schemeClr val="tx1"/>
                </a:solidFill>
                <a:latin typeface="+mn-lt"/>
                <a:ea typeface="+mn-ea"/>
                <a:cs typeface="+mn-cs"/>
              </a:rPr>
              <a:t>strawman</a:t>
            </a:r>
            <a:r>
              <a:rPr lang="en-US" sz="1800" kern="1200" dirty="0" smtClean="0">
                <a:solidFill>
                  <a:schemeClr val="tx1"/>
                </a:solidFill>
                <a:latin typeface="+mn-lt"/>
                <a:ea typeface="+mn-ea"/>
                <a:cs typeface="+mn-cs"/>
              </a:rPr>
              <a:t>!</a:t>
            </a:r>
          </a:p>
        </p:txBody>
      </p:sp>
      <p:sp>
        <p:nvSpPr>
          <p:cNvPr id="4" name="Slide Number Placeholder 3"/>
          <p:cNvSpPr>
            <a:spLocks noGrp="1"/>
          </p:cNvSpPr>
          <p:nvPr>
            <p:ph type="sldNum" sz="quarter" idx="10"/>
          </p:nvPr>
        </p:nvSpPr>
        <p:spPr/>
        <p:txBody>
          <a:bodyPr/>
          <a:lstStyle/>
          <a:p>
            <a:fld id="{3B5D230A-C627-3144-848F-D61062B9A1C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5D230A-C627-3144-848F-D61062B9A1CD}"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5D230A-C627-3144-848F-D61062B9A1CD}"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5D230A-C627-3144-848F-D61062B9A1CD}"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5D230A-C627-3144-848F-D61062B9A1CD}"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OTC international</a:t>
            </a:r>
            <a:r>
              <a:rPr lang="en-US" baseline="0" dirty="0" smtClean="0"/>
              <a:t> delivers  great courses for this</a:t>
            </a:r>
            <a:endParaRPr lang="en-US" dirty="0"/>
          </a:p>
        </p:txBody>
      </p:sp>
      <p:sp>
        <p:nvSpPr>
          <p:cNvPr id="4" name="Slide Number Placeholder 3"/>
          <p:cNvSpPr>
            <a:spLocks noGrp="1"/>
          </p:cNvSpPr>
          <p:nvPr>
            <p:ph type="sldNum" sz="quarter" idx="10"/>
          </p:nvPr>
        </p:nvSpPr>
        <p:spPr/>
        <p:txBody>
          <a:bodyPr/>
          <a:lstStyle/>
          <a:p>
            <a:fld id="{3B5D230A-C627-3144-848F-D61062B9A1CD}"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7" name="Round Same Side Corner Rectangle 6"/>
          <p:cNvSpPr/>
          <p:nvPr/>
        </p:nvSpPr>
        <p:spPr>
          <a:xfrm rot="16200000">
            <a:off x="1066801" y="1603786"/>
            <a:ext cx="3474720" cy="3474720"/>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25"/>
          <p:cNvGrpSpPr>
            <a:grpSpLocks noChangeAspect="1"/>
          </p:cNvGrpSpPr>
          <p:nvPr/>
        </p:nvGrpSpPr>
        <p:grpSpPr>
          <a:xfrm>
            <a:off x="2071048" y="2502945"/>
            <a:ext cx="1466879" cy="1676400"/>
            <a:chOff x="1230573" y="1890215"/>
            <a:chExt cx="1444388" cy="1650696"/>
          </a:xfrm>
        </p:grpSpPr>
        <p:sp>
          <p:nvSpPr>
            <p:cNvPr id="9" name="Oval 8"/>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Oval 11"/>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54AB02A5-4FE5-49D9-9E24-09F23B90C450}" type="datetimeFigureOut">
              <a:rPr lang="en-US" smtClean="0"/>
              <a:pPr/>
              <a:t>4/7/10</a:t>
            </a:fld>
            <a:endParaRPr lang="en-US"/>
          </a:p>
        </p:txBody>
      </p:sp>
      <p:sp>
        <p:nvSpPr>
          <p:cNvPr id="5" name="Footer Placeholder 4"/>
          <p:cNvSpPr>
            <a:spLocks noGrp="1"/>
          </p:cNvSpPr>
          <p:nvPr>
            <p:ph type="ftr" sz="quarter" idx="11"/>
          </p:nvPr>
        </p:nvSpPr>
        <p:spPr>
          <a:xfrm>
            <a:off x="457200" y="6356350"/>
            <a:ext cx="2895600" cy="365125"/>
          </a:xfrm>
        </p:spPr>
        <p:txBody>
          <a:bodyPr/>
          <a:lstStyle/>
          <a:p>
            <a:endParaRPr kumimoji="0" lang="en-US"/>
          </a:p>
        </p:txBody>
      </p:sp>
      <p:sp>
        <p:nvSpPr>
          <p:cNvPr id="6" name="Slide Number Placeholder 5"/>
          <p:cNvSpPr>
            <a:spLocks noGrp="1"/>
          </p:cNvSpPr>
          <p:nvPr>
            <p:ph type="sldNum" sz="quarter" idx="12"/>
          </p:nvPr>
        </p:nvSpPr>
        <p:spPr>
          <a:xfrm>
            <a:off x="4267200" y="6356350"/>
            <a:ext cx="609600" cy="365125"/>
          </a:xfrm>
        </p:spPr>
        <p:txBody>
          <a:bodyPr vert="horz" lIns="91440" tIns="45720" rIns="91440" bIns="45720" rtlCol="0" anchor="ctr"/>
          <a:lstStyle>
            <a:lvl1pPr marL="0" algn="ctr" defTabSz="914400" rtl="0" eaLnBrk="1" latinLnBrk="0" hangingPunct="1">
              <a:defRPr sz="900" b="1" kern="1200">
                <a:solidFill>
                  <a:schemeClr val="bg1">
                    <a:lumMod val="75000"/>
                  </a:schemeClr>
                </a:solidFill>
                <a:latin typeface="+mn-lt"/>
                <a:ea typeface="+mn-ea"/>
                <a:cs typeface="+mn-cs"/>
              </a:defRPr>
            </a:lvl1pPr>
          </a:lstStyle>
          <a:p>
            <a:fld id="{91AF2B4D-6B12-4EDF-87BB-2B55CECB6611}" type="slidenum">
              <a:rPr lang="en-US" smtClean="0"/>
              <a:pPr/>
              <a:t>‹#›</a:t>
            </a:fld>
            <a:endParaRPr lang="en-US"/>
          </a:p>
        </p:txBody>
      </p:sp>
      <p:sp>
        <p:nvSpPr>
          <p:cNvPr id="13" name="Round Same Side Corner Rectangle 12"/>
          <p:cNvSpPr/>
          <p:nvPr/>
        </p:nvSpPr>
        <p:spPr>
          <a:xfrm rot="5400000" flipH="1">
            <a:off x="4572000" y="1603786"/>
            <a:ext cx="3474720" cy="3474720"/>
          </a:xfrm>
          <a:prstGeom prst="round2SameRect">
            <a:avLst>
              <a:gd name="adj1" fmla="val 3122"/>
              <a:gd name="adj2"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4651248" y="1680881"/>
            <a:ext cx="3273552" cy="1640541"/>
          </a:xfrm>
        </p:spPr>
        <p:txBody>
          <a:bodyPr vert="horz" lIns="91440" tIns="0" rIns="91440" bIns="0" rtlCol="0" anchor="b" anchorCtr="0">
            <a:noAutofit/>
          </a:bodyPr>
          <a:lstStyle>
            <a:lvl1pPr algn="ct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651248" y="3384176"/>
            <a:ext cx="3273552" cy="530352"/>
          </a:xfrm>
        </p:spPr>
        <p:txBody>
          <a:bodyPr vert="horz" lIns="91440" tIns="0" rIns="91440" bIns="0" rtlCol="0">
            <a:normAutofit/>
          </a:bodyPr>
          <a:lstStyle>
            <a:lvl1pPr marL="0" indent="0" algn="ct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a:lstStyle>
            <a:lvl1pPr>
              <a:buNone/>
              <a:defRPr/>
            </a:lvl1pPr>
          </a:lstStyle>
          <a:p>
            <a:r>
              <a:rPr lang="en-US" smtClean="0"/>
              <a:t>Click icon to add picture</a:t>
            </a:r>
            <a:endParaRPr/>
          </a:p>
        </p:txBody>
      </p:sp>
      <p:sp>
        <p:nvSpPr>
          <p:cNvPr id="2" name="Title 1"/>
          <p:cNvSpPr>
            <a:spLocks noGrp="1"/>
          </p:cNvSpPr>
          <p:nvPr>
            <p:ph type="title"/>
          </p:nvPr>
        </p:nvSpPr>
        <p:spPr>
          <a:xfrm>
            <a:off x="3426758" y="5069541"/>
            <a:ext cx="4924425" cy="662519"/>
          </a:xfrm>
        </p:spPr>
        <p:txBody>
          <a:bodyPr anchor="b"/>
          <a:lstStyle>
            <a:lvl1pPr algn="l">
              <a:defRPr sz="1800" b="0"/>
            </a:lvl1pPr>
          </a:lstStyle>
          <a:p>
            <a:r>
              <a:rPr lang="en-US"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A6C-A980-134F-87D2-2EE59DFAA0A0}" type="datetimeFigureOut">
              <a:rPr lang="en-US" smtClean="0"/>
              <a:pPr/>
              <a:t>4/7/10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52D18-CE81-A849-BCA2-BC3E720C96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a:lstStyle>
            <a:lvl1pPr>
              <a:buNone/>
              <a:defRPr/>
            </a:lvl1pPr>
          </a:lstStyle>
          <a:p>
            <a:r>
              <a:rPr lang="en-US" smtClean="0"/>
              <a:t>Click icon to add picture</a:t>
            </a:r>
            <a:endParaRPr/>
          </a:p>
        </p:txBody>
      </p:sp>
      <p:sp>
        <p:nvSpPr>
          <p:cNvPr id="2" name="Title 1"/>
          <p:cNvSpPr>
            <a:spLocks noGrp="1"/>
          </p:cNvSpPr>
          <p:nvPr>
            <p:ph type="title"/>
          </p:nvPr>
        </p:nvSpPr>
        <p:spPr>
          <a:xfrm>
            <a:off x="2948318" y="3904812"/>
            <a:ext cx="5416313" cy="681892"/>
          </a:xfrm>
        </p:spPr>
        <p:txBody>
          <a:bodyPr anchor="b"/>
          <a:lstStyle>
            <a:lvl1pPr algn="l">
              <a:defRPr sz="1800" b="0"/>
            </a:lvl1pPr>
          </a:lstStyle>
          <a:p>
            <a:r>
              <a:rPr lang="en-US"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A6C-A980-134F-87D2-2EE59DFAA0A0}" type="datetimeFigureOut">
              <a:rPr lang="en-US" smtClean="0"/>
              <a:pPr/>
              <a:t>4/7/10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52D18-CE81-A849-BCA2-BC3E720C96A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a:lstStyle>
            <a:lvl1pPr marL="0" indent="0">
              <a:buNone/>
              <a:defRPr/>
            </a:lvl1pPr>
          </a:lstStyle>
          <a:p>
            <a:r>
              <a:rPr lang="en-US" smtClean="0"/>
              <a:t>Click icon to add picture</a:t>
            </a:r>
            <a:endParaRPr/>
          </a:p>
        </p:txBody>
      </p:sp>
      <p:sp>
        <p:nvSpPr>
          <p:cNvPr id="2" name="Title 1"/>
          <p:cNvSpPr>
            <a:spLocks noGrp="1"/>
          </p:cNvSpPr>
          <p:nvPr>
            <p:ph type="title"/>
          </p:nvPr>
        </p:nvSpPr>
        <p:spPr>
          <a:xfrm>
            <a:off x="2948318" y="5055855"/>
            <a:ext cx="5416313" cy="681892"/>
          </a:xfrm>
        </p:spPr>
        <p:txBody>
          <a:bodyPr anchor="b"/>
          <a:lstStyle>
            <a:lvl1pPr algn="l">
              <a:defRPr sz="1800" b="0"/>
            </a:lvl1pPr>
          </a:lstStyle>
          <a:p>
            <a:r>
              <a:rPr lang="en-US"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A6C-A980-134F-87D2-2EE59DFAA0A0}" type="datetimeFigureOut">
              <a:rPr lang="en-US" smtClean="0"/>
              <a:pPr/>
              <a:t>4/7/10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52D18-CE81-A849-BCA2-BC3E720C96A8}" type="slidenum">
              <a:rPr lang="en-US" smtClean="0"/>
              <a:pPr/>
              <a:t>‹#›</a:t>
            </a:fld>
            <a:endParaRPr lang="en-US"/>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vert="horz" lIns="91440" tIns="45720" rIns="91440" bIns="45720"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r>
              <a:rPr lang="en-US" smtClean="0"/>
              <a:t>Click icon to add picture</a:t>
            </a:r>
            <a:endParaRPr/>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vert="horz" lIns="91440" tIns="45720" rIns="91440" bIns="45720"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nchor="b"/>
          <a:lstStyle>
            <a:lvl1pPr algn="l">
              <a:defRPr sz="1800" b="0"/>
            </a:lvl1pPr>
          </a:lstStyle>
          <a:p>
            <a:r>
              <a:rPr lang="en-US"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A6C-A980-134F-87D2-2EE59DFAA0A0}" type="datetimeFigureOut">
              <a:rPr lang="en-US" smtClean="0"/>
              <a:pPr/>
              <a:t>4/7/10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52D18-CE81-A849-BCA2-BC3E720C96A8}" type="slidenum">
              <a:rPr lang="en-US" smtClean="0"/>
              <a:pPr/>
              <a:t>‹#›</a:t>
            </a:fld>
            <a:endParaRPr lang="en-US"/>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vert="horz" anchor="b" anchorCtr="1">
            <a:normAutofit/>
            <a:scene3d>
              <a:camera prst="orthographicFront">
                <a:rot lat="0" lon="0" rev="10800000"/>
              </a:camera>
              <a:lightRig rig="threePt" dir="t"/>
            </a:scene3d>
          </a:bodyPr>
          <a:lstStyle>
            <a:lvl1pPr marL="0" indent="0">
              <a:buNone/>
              <a:defRPr sz="1600"/>
            </a:lvl1pPr>
          </a:lstStyle>
          <a:p>
            <a:r>
              <a:rPr lang="en-US" smtClean="0"/>
              <a:t>Click icon to add picture</a:t>
            </a:r>
            <a:endParaRPr/>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vert="horz" anchor="b" anchorCtr="1">
            <a:normAutofit/>
            <a:scene3d>
              <a:camera prst="orthographicFront">
                <a:rot lat="0" lon="0" rev="10800000"/>
              </a:camera>
              <a:lightRig rig="threePt" dir="t"/>
            </a:scene3d>
          </a:bodyPr>
          <a:lstStyle>
            <a:lvl1pPr marL="0" indent="0">
              <a:buNone/>
              <a:defRPr sz="1600"/>
            </a:lvl1pPr>
          </a:lstStyle>
          <a:p>
            <a:r>
              <a:rPr lang="en-US" smtClean="0"/>
              <a:t>Click icon to add picture</a:t>
            </a:r>
            <a:endParaRPr/>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vert="horz" anchor="t" anchorCtr="1">
            <a:normAutofit/>
          </a:bodyPr>
          <a:lstStyle>
            <a:lvl1pPr marL="0" indent="0">
              <a:buNone/>
              <a:defRPr sz="1600"/>
            </a:lvl1pPr>
          </a:lstStyle>
          <a:p>
            <a:r>
              <a:rPr lang="en-US" smtClean="0"/>
              <a:t>Click icon to add picture</a:t>
            </a:r>
            <a:endParaRPr/>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vert="horz" anchor="t" anchorCtr="1">
            <a:normAutofit/>
          </a:bodyPr>
          <a:lstStyle>
            <a:lvl1pPr marL="0" indent="0">
              <a:buNone/>
              <a:defRPr sz="1600"/>
            </a:lvl1pPr>
          </a:lstStyle>
          <a:p>
            <a:r>
              <a:rPr lang="en-US" smtClean="0"/>
              <a:t>Click icon to add picture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A6C-A980-134F-87D2-2EE59DFAA0A0}" type="datetimeFigureOut">
              <a:rPr lang="en-US" smtClean="0"/>
              <a:pPr/>
              <a:t>4/7/10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52D18-CE81-A849-BCA2-BC3E720C96A8}" type="slidenum">
              <a:rPr lang="en-US" smtClean="0"/>
              <a:pPr/>
              <a:t>‹#›</a:t>
            </a:fld>
            <a:endParaRPr lang="en-US"/>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anchor="t" anchorCtr="1">
            <a:normAutofit/>
          </a:bodyPr>
          <a:lstStyle>
            <a:lvl1pPr marL="0" indent="0">
              <a:buNone/>
              <a:defRPr sz="1600"/>
            </a:lvl1pPr>
          </a:lstStyle>
          <a:p>
            <a:r>
              <a:rPr lang="en-US" smtClean="0"/>
              <a:t>Click icon to add picture</a:t>
            </a:r>
            <a:endParaRPr/>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anchor="b" anchorCtr="1">
            <a:normAutofit/>
            <a:scene3d>
              <a:camera prst="orthographicFront">
                <a:rot lat="0" lon="0" rev="10800000"/>
              </a:camera>
              <a:lightRig rig="threePt" dir="t"/>
            </a:scene3d>
          </a:bodyPr>
          <a:lstStyle>
            <a:lvl1pPr marL="0" indent="0">
              <a:buNone/>
              <a:defRPr sz="1600"/>
            </a:lvl1pPr>
          </a:lstStyle>
          <a:p>
            <a:r>
              <a:rPr lang="en-US" smtClean="0"/>
              <a:t>Click icon to add picture</a:t>
            </a:r>
            <a:endParaRPr/>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3"/>
          <p:cNvSpPr>
            <a:spLocks noGrp="1"/>
          </p:cNvSpPr>
          <p:nvPr>
            <p:ph type="body" sz="half" idx="17"/>
          </p:nvPr>
        </p:nvSpPr>
        <p:spPr>
          <a:xfrm>
            <a:off x="5840505" y="443551"/>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A6C-A980-134F-87D2-2EE59DFAA0A0}" type="datetimeFigureOut">
              <a:rPr lang="en-US" smtClean="0"/>
              <a:pPr/>
              <a:t>4/7/10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52D18-CE81-A849-BCA2-BC3E720C96A8}" type="slidenum">
              <a:rPr lang="en-US" smtClean="0"/>
              <a:pPr/>
              <a:t>‹#›</a:t>
            </a:fld>
            <a:endParaRPr lang="en-US"/>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anchor="t" anchorCtr="1">
            <a:normAutofit/>
          </a:bodyPr>
          <a:lstStyle>
            <a:lvl1pPr marL="0" indent="0">
              <a:buNone/>
              <a:defRPr sz="1600"/>
            </a:lvl1pPr>
          </a:lstStyle>
          <a:p>
            <a:r>
              <a:rPr lang="en-US" smtClean="0"/>
              <a:t>Click icon to add picture</a:t>
            </a:r>
            <a:endParaRPr/>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anchor="b" anchorCtr="1">
            <a:normAutofit/>
            <a:scene3d>
              <a:camera prst="orthographicFront">
                <a:rot lat="0" lon="0" rev="10800000"/>
              </a:camera>
              <a:lightRig rig="threePt" dir="t"/>
            </a:scene3d>
          </a:bodyPr>
          <a:lstStyle>
            <a:lvl1pPr marL="0" indent="0">
              <a:buNone/>
              <a:defRPr sz="1600"/>
            </a:lvl1pPr>
          </a:lstStyle>
          <a:p>
            <a:r>
              <a:rPr lang="en-US" smtClean="0"/>
              <a:t>Click icon to add picture</a:t>
            </a:r>
            <a:endParaRPr/>
          </a:p>
        </p:txBody>
      </p:sp>
      <p:sp>
        <p:nvSpPr>
          <p:cNvPr id="22" name="Text Placeholder 3"/>
          <p:cNvSpPr>
            <a:spLocks noGrp="1"/>
          </p:cNvSpPr>
          <p:nvPr>
            <p:ph type="body" sz="half" idx="17"/>
          </p:nvPr>
        </p:nvSpPr>
        <p:spPr>
          <a:xfrm>
            <a:off x="5840505" y="443551"/>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anchor="t" anchorCtr="1">
            <a:normAutofit/>
          </a:bodyPr>
          <a:lstStyle>
            <a:lvl1pPr marL="0" indent="0">
              <a:buNone/>
              <a:defRPr sz="1600"/>
            </a:lvl1pPr>
          </a:lstStyle>
          <a:p>
            <a:r>
              <a:rPr lang="en-US" smtClean="0"/>
              <a:t>Click icon to add picture</a:t>
            </a:r>
            <a:endParaRPr/>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A884A6C-A980-134F-87D2-2EE59DFAA0A0}" type="datetimeFigureOut">
              <a:rPr lang="en-US" smtClean="0"/>
              <a:pPr/>
              <a:t>4/7/10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52D18-CE81-A849-BCA2-BC3E720C96A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A884A6C-A980-134F-87D2-2EE59DFAA0A0}" type="datetimeFigureOut">
              <a:rPr lang="en-US" smtClean="0"/>
              <a:pPr/>
              <a:t>4/7/10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52D18-CE81-A849-BCA2-BC3E720C96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A884A6C-A980-134F-87D2-2EE59DFAA0A0}" type="datetimeFigureOut">
              <a:rPr lang="en-US" smtClean="0"/>
              <a:pPr/>
              <a:t>4/7/10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52D18-CE81-A849-BCA2-BC3E720C96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Title Slide with Pictur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A884A6C-A980-134F-87D2-2EE59DFAA0A0}" type="datetimeFigureOut">
              <a:rPr lang="en-US" smtClean="0"/>
              <a:pPr/>
              <a:t>4/7/10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267200" y="6356350"/>
            <a:ext cx="609600" cy="365125"/>
          </a:xfrm>
        </p:spPr>
        <p:txBody>
          <a:bodyPr/>
          <a:lstStyle>
            <a:lvl1pPr algn="ctr">
              <a:defRPr sz="900">
                <a:solidFill>
                  <a:schemeClr val="bg1">
                    <a:lumMod val="75000"/>
                  </a:schemeClr>
                </a:solidFill>
              </a:defRPr>
            </a:lvl1pPr>
          </a:lstStyle>
          <a:p>
            <a:fld id="{52052D18-CE81-A849-BCA2-BC3E720C96A8}" type="slidenum">
              <a:rPr lang="en-US" smtClean="0"/>
              <a:pPr/>
              <a:t>‹#›</a:t>
            </a:fld>
            <a:endParaRPr lang="en-US"/>
          </a:p>
        </p:txBody>
      </p:sp>
      <p:sp>
        <p:nvSpPr>
          <p:cNvPr id="7" name="Round Same Side Corner Rectangle 6"/>
          <p:cNvSpPr/>
          <p:nvPr/>
        </p:nvSpPr>
        <p:spPr>
          <a:xfrm rot="16200000">
            <a:off x="1066801" y="1603786"/>
            <a:ext cx="3474720" cy="3474720"/>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a:lstStyle>
            <a:lvl1pPr marL="0" indent="0">
              <a:buNone/>
              <a:defRPr/>
            </a:lvl1pPr>
          </a:lstStyle>
          <a:p>
            <a:r>
              <a:rPr lang="en-US" smtClean="0"/>
              <a:t>Click icon to add picture</a:t>
            </a:r>
            <a:endParaRPr/>
          </a:p>
        </p:txBody>
      </p:sp>
      <p:grpSp>
        <p:nvGrpSpPr>
          <p:cNvPr id="8" name="Group 25"/>
          <p:cNvGrpSpPr>
            <a:grpSpLocks noChangeAspect="1"/>
          </p:cNvGrpSpPr>
          <p:nvPr/>
        </p:nvGrpSpPr>
        <p:grpSpPr>
          <a:xfrm>
            <a:off x="2071048" y="1842448"/>
            <a:ext cx="1466879" cy="1676400"/>
            <a:chOff x="1230573" y="1890215"/>
            <a:chExt cx="1444388" cy="1650696"/>
          </a:xfrm>
        </p:grpSpPr>
        <p:sp>
          <p:nvSpPr>
            <p:cNvPr id="27" name="Oval 26"/>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156447" y="3114115"/>
            <a:ext cx="3276600" cy="1162050"/>
          </a:xfrm>
        </p:spPr>
        <p:txBody>
          <a:bodyPr tIns="0" bIns="0" anchor="b" anchorCtr="0">
            <a:noAutofit/>
          </a:bodyPr>
          <a:lstStyle>
            <a:lvl1pPr algn="ctr">
              <a:lnSpc>
                <a:spcPts val="4000"/>
              </a:lnSpc>
              <a:defRPr sz="36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Section Header">
    <p:spTree>
      <p:nvGrpSpPr>
        <p:cNvPr id="1" name=""/>
        <p:cNvGrpSpPr/>
        <p:nvPr/>
      </p:nvGrpSpPr>
      <p:grpSpPr>
        <a:xfrm>
          <a:off x="0" y="0"/>
          <a:ext cx="0" cy="0"/>
          <a:chOff x="0" y="0"/>
          <a:chExt cx="0" cy="0"/>
        </a:xfrm>
      </p:grpSpPr>
      <p:grpSp>
        <p:nvGrpSpPr>
          <p:cNvPr id="8" name="Group 16"/>
          <p:cNvGrpSpPr/>
          <p:nvPr/>
        </p:nvGrpSpPr>
        <p:grpSpPr>
          <a:xfrm>
            <a:off x="222912" y="1254456"/>
            <a:ext cx="7892388" cy="3918778"/>
            <a:chOff x="222912" y="1254456"/>
            <a:chExt cx="7892388" cy="3918778"/>
          </a:xfrm>
        </p:grpSpPr>
        <p:sp>
          <p:nvSpPr>
            <p:cNvPr id="7" name="Rounded Rectangle 6"/>
            <p:cNvSpPr/>
            <p:nvPr/>
          </p:nvSpPr>
          <p:spPr>
            <a:xfrm>
              <a:off x="1028700" y="1600200"/>
              <a:ext cx="7086600" cy="3474720"/>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9"/>
            <p:cNvGrpSpPr/>
            <p:nvPr/>
          </p:nvGrpSpPr>
          <p:grpSpPr>
            <a:xfrm>
              <a:off x="222912" y="1254456"/>
              <a:ext cx="3429000" cy="3918778"/>
              <a:chOff x="1230573" y="1890215"/>
              <a:chExt cx="1444388" cy="1650696"/>
            </a:xfrm>
          </p:grpSpPr>
          <p:sp>
            <p:nvSpPr>
              <p:cNvPr id="11" name="Oval 10"/>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a:xfrm>
            <a:off x="3724182" y="2021541"/>
            <a:ext cx="4200618" cy="1362075"/>
          </a:xfrm>
        </p:spPr>
        <p:txBody>
          <a:bodyPr vert="horz" lIns="91440" tIns="0" rIns="91440" bIns="0" rtlCol="0" anchor="b" anchorCtr="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vert="horz" lIns="91440" tIns="0" rIns="9144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53200" y="6356350"/>
            <a:ext cx="2133600" cy="365125"/>
          </a:xfrm>
        </p:spPr>
        <p:txBody>
          <a:bodyPr/>
          <a:lstStyle/>
          <a:p>
            <a:fld id="{C3F416CD-67A3-4CF0-A210-F6AF31AC147F}" type="datetimeFigureOut">
              <a:rPr lang="en-US" smtClean="0"/>
              <a:pPr/>
              <a:t>4/7/10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4267200" y="6356350"/>
            <a:ext cx="609600" cy="365125"/>
          </a:xfrm>
        </p:spPr>
        <p:txBody>
          <a:bodyPr vert="horz" lIns="91440" tIns="45720" rIns="91440" bIns="45720" rtlCol="0" anchor="ctr"/>
          <a:lstStyle>
            <a:lvl1pPr marL="0" algn="ctr" defTabSz="914400" rtl="0" eaLnBrk="1" latinLnBrk="0" hangingPunct="1">
              <a:defRPr sz="900" b="1" kern="1200">
                <a:solidFill>
                  <a:schemeClr val="bg1">
                    <a:lumMod val="75000"/>
                  </a:schemeClr>
                </a:solidFill>
                <a:latin typeface="+mn-lt"/>
                <a:ea typeface="+mn-ea"/>
                <a:cs typeface="+mn-cs"/>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Obj" preserve="1">
  <p:cSld name="Two Content">
    <p:spTree>
      <p:nvGrpSpPr>
        <p:cNvPr id="1" name=""/>
        <p:cNvGrpSpPr/>
        <p:nvPr/>
      </p:nvGrpSpPr>
      <p:grpSpPr>
        <a:xfrm>
          <a:off x="0" y="0"/>
          <a:ext cx="0" cy="0"/>
          <a:chOff x="0" y="0"/>
          <a:chExt cx="0" cy="0"/>
        </a:xfrm>
      </p:grpSpPr>
      <p:grpSp>
        <p:nvGrpSpPr>
          <p:cNvPr id="8" name="Group 13"/>
          <p:cNvGrpSpPr/>
          <p:nvPr/>
        </p:nvGrpSpPr>
        <p:grpSpPr>
          <a:xfrm>
            <a:off x="7418696" y="457200"/>
            <a:ext cx="914400" cy="914400"/>
            <a:chOff x="842682" y="2971800"/>
            <a:chExt cx="914400" cy="914400"/>
          </a:xfrm>
        </p:grpSpPr>
        <p:sp>
          <p:nvSpPr>
            <p:cNvPr id="15"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10"/>
            <p:cNvGrpSpPr>
              <a:grpSpLocks noChangeAspect="1"/>
            </p:cNvGrpSpPr>
            <p:nvPr/>
          </p:nvGrpSpPr>
          <p:grpSpPr>
            <a:xfrm>
              <a:off x="948372" y="3034353"/>
              <a:ext cx="700732" cy="800823"/>
              <a:chOff x="1230573" y="1890215"/>
              <a:chExt cx="1444388" cy="1650696"/>
            </a:xfrm>
          </p:grpSpPr>
          <p:sp>
            <p:nvSpPr>
              <p:cNvPr id="17" name="Oval 16"/>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a:xfrm>
            <a:off x="744070" y="224118"/>
            <a:ext cx="4800600" cy="886968"/>
          </a:xfrm>
        </p:spPr>
        <p:txBody>
          <a:bodyPr lIns="45720"/>
          <a:lstStyle/>
          <a:p>
            <a:r>
              <a:rPr lang="en-US"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A884A6C-A980-134F-87D2-2EE59DFAA0A0}" type="datetimeFigureOut">
              <a:rPr lang="en-US" smtClean="0"/>
              <a:pPr/>
              <a:t>4/7/10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321040" y="363071"/>
            <a:ext cx="609600" cy="365125"/>
          </a:xfrm>
        </p:spPr>
        <p:txBody>
          <a:bodyPr/>
          <a:lstStyle/>
          <a:p>
            <a:fld id="{52052D18-CE81-A849-BCA2-BC3E720C96A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40664" y="228600"/>
            <a:ext cx="4800600" cy="886968"/>
          </a:xfrm>
        </p:spPr>
        <p:txBody>
          <a:bodyPr vert="horz" lIns="45720" tIns="45720" rIns="91440" bIns="45720" rtlCol="0" anchor="b" anchorCtr="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7A884A6C-A980-134F-87D2-2EE59DFAA0A0}" type="datetimeFigureOut">
              <a:rPr lang="en-US" smtClean="0"/>
              <a:pPr/>
              <a:t>4/7/10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321729" y="365760"/>
            <a:ext cx="609600" cy="365125"/>
          </a:xfrm>
        </p:spPr>
        <p:txBody>
          <a:bodyPr vert="horz" lIns="91440" tIns="45720" rIns="91440" bIns="45720" rtlCol="0" anchor="ctr"/>
          <a:lstStyle>
            <a:lvl1pPr marL="0" algn="l" defTabSz="914400" rtl="0" eaLnBrk="1" latinLnBrk="0" hangingPunct="1">
              <a:defRPr sz="1800" b="1" kern="1200">
                <a:solidFill>
                  <a:schemeClr val="accent1"/>
                </a:solidFill>
                <a:latin typeface="+mn-lt"/>
                <a:ea typeface="+mn-ea"/>
                <a:cs typeface="+mn-cs"/>
              </a:defRPr>
            </a:lvl1pPr>
          </a:lstStyle>
          <a:p>
            <a:fld id="{52052D18-CE81-A849-BCA2-BC3E720C96A8}" type="slidenum">
              <a:rPr lang="en-US" smtClean="0"/>
              <a:pPr/>
              <a:t>‹#›</a:t>
            </a:fld>
            <a:endParaRPr lang="en-US"/>
          </a:p>
        </p:txBody>
      </p:sp>
      <p:grpSp>
        <p:nvGrpSpPr>
          <p:cNvPr id="10" name="Group 15"/>
          <p:cNvGrpSpPr/>
          <p:nvPr/>
        </p:nvGrpSpPr>
        <p:grpSpPr>
          <a:xfrm>
            <a:off x="7418696" y="457200"/>
            <a:ext cx="914400" cy="914400"/>
            <a:chOff x="842682" y="2971800"/>
            <a:chExt cx="914400" cy="914400"/>
          </a:xfrm>
        </p:grpSpPr>
        <p:sp>
          <p:nvSpPr>
            <p:cNvPr id="17"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a:grpSpLocks noChangeAspect="1"/>
            </p:cNvGrpSpPr>
            <p:nvPr/>
          </p:nvGrpSpPr>
          <p:grpSpPr>
            <a:xfrm>
              <a:off x="948372" y="3034353"/>
              <a:ext cx="700732" cy="800823"/>
              <a:chOff x="1230573" y="1890215"/>
              <a:chExt cx="1444388" cy="1650696"/>
            </a:xfrm>
          </p:grpSpPr>
          <p:sp>
            <p:nvSpPr>
              <p:cNvPr id="19" name="Oval 18"/>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40664" y="228600"/>
            <a:ext cx="4800600" cy="886968"/>
          </a:xfrm>
        </p:spPr>
        <p:txBody>
          <a:bodyPr vert="horz" lIns="45720" tIns="45720" rIns="91440" bIns="45720" rtlCol="0" anchor="b" anchorCtr="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smtClean="0"/>
              <a:t>Click to edit Master title style</a:t>
            </a:r>
            <a:endParaRPr/>
          </a:p>
        </p:txBody>
      </p:sp>
      <p:sp>
        <p:nvSpPr>
          <p:cNvPr id="3" name="Date Placeholder 2"/>
          <p:cNvSpPr>
            <a:spLocks noGrp="1"/>
          </p:cNvSpPr>
          <p:nvPr>
            <p:ph type="dt" sz="half" idx="10"/>
          </p:nvPr>
        </p:nvSpPr>
        <p:spPr/>
        <p:txBody>
          <a:bodyPr/>
          <a:lstStyle/>
          <a:p>
            <a:fld id="{7A884A6C-A980-134F-87D2-2EE59DFAA0A0}" type="datetimeFigureOut">
              <a:rPr lang="en-US" smtClean="0"/>
              <a:pPr/>
              <a:t>4/7/10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8321040" y="365760"/>
            <a:ext cx="609600" cy="365125"/>
          </a:xfrm>
        </p:spPr>
        <p:txBody>
          <a:bodyPr/>
          <a:lstStyle/>
          <a:p>
            <a:fld id="{52052D18-CE81-A849-BCA2-BC3E720C96A8}" type="slidenum">
              <a:rPr lang="en-US" smtClean="0"/>
              <a:pPr/>
              <a:t>‹#›</a:t>
            </a:fld>
            <a:endParaRPr lang="en-US"/>
          </a:p>
        </p:txBody>
      </p:sp>
      <p:grpSp>
        <p:nvGrpSpPr>
          <p:cNvPr id="6" name="Group 8"/>
          <p:cNvGrpSpPr/>
          <p:nvPr/>
        </p:nvGrpSpPr>
        <p:grpSpPr>
          <a:xfrm>
            <a:off x="7418696" y="457200"/>
            <a:ext cx="914400" cy="914400"/>
            <a:chOff x="842682" y="2971800"/>
            <a:chExt cx="914400" cy="914400"/>
          </a:xfrm>
        </p:grpSpPr>
        <p:sp>
          <p:nvSpPr>
            <p:cNvPr id="10"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10"/>
            <p:cNvGrpSpPr>
              <a:grpSpLocks noChangeAspect="1"/>
            </p:cNvGrpSpPr>
            <p:nvPr/>
          </p:nvGrpSpPr>
          <p:grpSpPr>
            <a:xfrm>
              <a:off x="948372" y="3034353"/>
              <a:ext cx="700732" cy="800823"/>
              <a:chOff x="1230573" y="1890215"/>
              <a:chExt cx="1444388" cy="1650696"/>
            </a:xfrm>
          </p:grpSpPr>
          <p:sp>
            <p:nvSpPr>
              <p:cNvPr id="12" name="Oval 11"/>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84A6C-A980-134F-87D2-2EE59DFAA0A0}" type="datetimeFigureOut">
              <a:rPr lang="en-US" smtClean="0"/>
              <a:pPr/>
              <a:t>4/7/10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8321040" y="365760"/>
            <a:ext cx="609600" cy="365125"/>
          </a:xfrm>
        </p:spPr>
        <p:txBody>
          <a:bodyPr/>
          <a:lstStyle/>
          <a:p>
            <a:fld id="{52052D18-CE81-A849-BCA2-BC3E720C96A8}" type="slidenum">
              <a:rPr lang="en-US" smtClean="0"/>
              <a:pPr/>
              <a:t>‹#›</a:t>
            </a:fld>
            <a:endParaRPr lang="en-US"/>
          </a:p>
        </p:txBody>
      </p:sp>
      <p:grpSp>
        <p:nvGrpSpPr>
          <p:cNvPr id="5" name="Group 7"/>
          <p:cNvGrpSpPr/>
          <p:nvPr/>
        </p:nvGrpSpPr>
        <p:grpSpPr>
          <a:xfrm>
            <a:off x="7418696" y="457200"/>
            <a:ext cx="914400" cy="914400"/>
            <a:chOff x="842682" y="2971800"/>
            <a:chExt cx="914400" cy="914400"/>
          </a:xfrm>
        </p:grpSpPr>
        <p:sp>
          <p:nvSpPr>
            <p:cNvPr id="9"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10"/>
            <p:cNvGrpSpPr>
              <a:grpSpLocks noChangeAspect="1"/>
            </p:cNvGrpSpPr>
            <p:nvPr/>
          </p:nvGrpSpPr>
          <p:grpSpPr>
            <a:xfrm>
              <a:off x="948372" y="3034353"/>
              <a:ext cx="700732" cy="800823"/>
              <a:chOff x="1230573" y="1890215"/>
              <a:chExt cx="1444388" cy="1650696"/>
            </a:xfrm>
          </p:grpSpPr>
          <p:sp>
            <p:nvSpPr>
              <p:cNvPr id="11" name="Oval 10"/>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Oval 11"/>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nchor="b"/>
          <a:lstStyle>
            <a:lvl1pPr algn="l">
              <a:defRPr sz="2200" b="0"/>
            </a:lvl1pPr>
          </a:lstStyle>
          <a:p>
            <a:r>
              <a:rPr lang="en-US"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A6C-A980-134F-87D2-2EE59DFAA0A0}" type="datetimeFigureOut">
              <a:rPr lang="en-US" smtClean="0"/>
              <a:pPr/>
              <a:t>4/7/10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52D18-CE81-A849-BCA2-BC3E720C96A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4" Type="http://schemas.openxmlformats.org/officeDocument/2006/relationships/slideLayout" Target="../slideLayouts/slideLayout14.xml"/><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6" Type="http://schemas.openxmlformats.org/officeDocument/2006/relationships/slideLayout" Target="../slideLayouts/slideLayout16.xml"/><Relationship Id="rId8" Type="http://schemas.openxmlformats.org/officeDocument/2006/relationships/slideLayout" Target="../slideLayouts/slideLayout8.xml"/><Relationship Id="rId13" Type="http://schemas.openxmlformats.org/officeDocument/2006/relationships/slideLayout" Target="../slideLayouts/slideLayout13.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1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900" b="1">
                <a:solidFill>
                  <a:schemeClr val="bg1">
                    <a:lumMod val="75000"/>
                  </a:schemeClr>
                </a:solidFill>
              </a:defRPr>
            </a:lvl1pPr>
          </a:lstStyle>
          <a:p>
            <a:fld id="{7A884A6C-A980-134F-87D2-2EE59DFAA0A0}" type="datetimeFigureOut">
              <a:rPr lang="en-US" smtClean="0"/>
              <a:pPr/>
              <a:t>4/7/10</a:t>
            </a:fld>
            <a:endParaRPr lang="en-US"/>
          </a:p>
        </p:txBody>
      </p:sp>
      <p:sp>
        <p:nvSpPr>
          <p:cNvPr id="2" name="Title Placeholder 1"/>
          <p:cNvSpPr>
            <a:spLocks noGrp="1"/>
          </p:cNvSpPr>
          <p:nvPr>
            <p:ph type="title"/>
          </p:nvPr>
        </p:nvSpPr>
        <p:spPr>
          <a:xfrm>
            <a:off x="3429000" y="685800"/>
            <a:ext cx="4948238" cy="886968"/>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3429000" y="2020888"/>
            <a:ext cx="4946602" cy="41052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900" b="1">
                <a:solidFill>
                  <a:schemeClr val="bg1">
                    <a:lumMod val="75000"/>
                  </a:schemeClr>
                </a:solidFill>
              </a:defRPr>
            </a:lvl1pPr>
          </a:lstStyle>
          <a:p>
            <a:endParaRPr lang="en-US"/>
          </a:p>
        </p:txBody>
      </p:sp>
      <p:sp>
        <p:nvSpPr>
          <p:cNvPr id="6" name="Slide Number Placeholder 5"/>
          <p:cNvSpPr>
            <a:spLocks noGrp="1"/>
          </p:cNvSpPr>
          <p:nvPr>
            <p:ph type="sldNum" sz="quarter" idx="4"/>
          </p:nvPr>
        </p:nvSpPr>
        <p:spPr>
          <a:xfrm>
            <a:off x="1752600" y="2877671"/>
            <a:ext cx="609600" cy="365125"/>
          </a:xfrm>
          <a:prstGeom prst="rect">
            <a:avLst/>
          </a:prstGeom>
        </p:spPr>
        <p:txBody>
          <a:bodyPr vert="horz" lIns="91440" tIns="45720" rIns="91440" bIns="45720" rtlCol="0" anchor="ctr"/>
          <a:lstStyle>
            <a:lvl1pPr algn="l">
              <a:defRPr sz="1800" b="1">
                <a:solidFill>
                  <a:schemeClr val="accent1"/>
                </a:solidFill>
              </a:defRPr>
            </a:lvl1pPr>
          </a:lstStyle>
          <a:p>
            <a:fld id="{52052D18-CE81-A849-BCA2-BC3E720C96A8}" type="slidenum">
              <a:rPr lang="en-US" smtClean="0"/>
              <a:pPr/>
              <a:t>‹#›</a:t>
            </a:fld>
            <a:endParaRPr lang="en-US"/>
          </a:p>
        </p:txBody>
      </p:sp>
      <p:grpSp>
        <p:nvGrpSpPr>
          <p:cNvPr id="7" name="Group 18"/>
          <p:cNvGrpSpPr/>
          <p:nvPr/>
        </p:nvGrpSpPr>
        <p:grpSpPr>
          <a:xfrm>
            <a:off x="842682" y="2971800"/>
            <a:ext cx="914400" cy="914400"/>
            <a:chOff x="842682" y="2971800"/>
            <a:chExt cx="914400" cy="914400"/>
          </a:xfrm>
        </p:grpSpPr>
        <p:sp>
          <p:nvSpPr>
            <p:cNvPr id="8" name="Rounded Rectangle 7"/>
            <p:cNvSpPr/>
            <p:nvPr userDrawn="1"/>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10"/>
            <p:cNvGrpSpPr>
              <a:grpSpLocks noChangeAspect="1"/>
            </p:cNvGrpSpPr>
            <p:nvPr userDrawn="1"/>
          </p:nvGrpSpPr>
          <p:grpSpPr>
            <a:xfrm>
              <a:off x="948372" y="3034352"/>
              <a:ext cx="700732" cy="800822"/>
              <a:chOff x="1230573" y="1890215"/>
              <a:chExt cx="1444388" cy="1650696"/>
            </a:xfrm>
          </p:grpSpPr>
          <p:sp>
            <p:nvSpPr>
              <p:cNvPr id="12" name="Oval 11"/>
              <p:cNvSpPr/>
              <p:nvPr userDrawn="1"/>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userDrawn="1"/>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userDrawn="1"/>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userDrawn="1"/>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 bg1="lt1" tx1="dk1" bg2="lt2" tx2="dk2" accent1="accent1" accent2="accent2" accent3="accent3" accent4="accent4" accent5="accent5" accent6="accent6" hlink="hlink" folHlink="folHlink"/>
  <p:sldLayoutIdLst>
    <p:sldLayoutId id="2147484200" r:id="rId1"/>
    <p:sldLayoutId id="2147484201" r:id="rId2"/>
    <p:sldLayoutId id="2147484202" r:id="rId3"/>
    <p:sldLayoutId id="2147484203" r:id="rId4"/>
    <p:sldLayoutId id="2147484204" r:id="rId5"/>
    <p:sldLayoutId id="2147484205" r:id="rId6"/>
    <p:sldLayoutId id="2147484206" r:id="rId7"/>
    <p:sldLayoutId id="2147484207" r:id="rId8"/>
    <p:sldLayoutId id="2147484208" r:id="rId9"/>
    <p:sldLayoutId id="2147484209" r:id="rId10"/>
    <p:sldLayoutId id="2147484210" r:id="rId11"/>
    <p:sldLayoutId id="2147484211" r:id="rId12"/>
    <p:sldLayoutId id="2147484212" r:id="rId13"/>
    <p:sldLayoutId id="2147484213" r:id="rId14"/>
    <p:sldLayoutId id="2147484214" r:id="rId15"/>
    <p:sldLayoutId id="2147484215" r:id="rId16"/>
    <p:sldLayoutId id="2147484216" r:id="rId17"/>
  </p:sldLayoutIdLst>
  <p:txStyles>
    <p:titleStyle>
      <a:lvl1pPr algn="l" defTabSz="914400" rtl="0" eaLnBrk="1" latinLnBrk="0" hangingPunct="1">
        <a:spcBef>
          <a:spcPct val="0"/>
        </a:spcBef>
        <a:buNone/>
        <a:defRPr sz="28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accent2"/>
        </a:buClr>
        <a:buSzPct val="130000"/>
        <a:buFont typeface="Wingdings" pitchFamily="2" charset="2"/>
        <a:buChar char="§"/>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accent2"/>
        </a:buClr>
        <a:buSzPct val="130000"/>
        <a:buFont typeface="Wingdings" pitchFamily="2" charset="2"/>
        <a:buChar char="§"/>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3" Type="http://schemas.openxmlformats.org/officeDocument/2006/relationships/oleObject" Target="!OLE_LINK1" TargetMode="Externa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YouTICk</a:t>
            </a:r>
            <a:r>
              <a:rPr lang="en-US" b="1" dirty="0" smtClean="0"/>
              <a:t>!</a:t>
            </a:r>
            <a:endParaRPr lang="en-US" dirty="0"/>
          </a:p>
        </p:txBody>
      </p:sp>
      <p:sp>
        <p:nvSpPr>
          <p:cNvPr id="3" name="Subtitle 2"/>
          <p:cNvSpPr>
            <a:spLocks noGrp="1"/>
          </p:cNvSpPr>
          <p:nvPr>
            <p:ph type="body" idx="1"/>
          </p:nvPr>
        </p:nvSpPr>
        <p:spPr/>
        <p:txBody>
          <a:bodyPr>
            <a:normAutofit/>
          </a:bodyPr>
          <a:lstStyle/>
          <a:p>
            <a:r>
              <a:rPr lang="en-US" dirty="0" smtClean="0"/>
              <a:t>A</a:t>
            </a:r>
            <a:r>
              <a:rPr lang="en-US" dirty="0" smtClean="0"/>
              <a:t> Business Improvement Company</a:t>
            </a:r>
            <a:r>
              <a:rPr lang="en-US" dirty="0" smtClean="0"/>
              <a:t>.</a:t>
            </a:r>
            <a:endParaRPr lang="en-US" dirty="0"/>
          </a:p>
        </p:txBody>
      </p:sp>
      <p:sp>
        <p:nvSpPr>
          <p:cNvPr id="4" name="Subtitle 2"/>
          <p:cNvSpPr txBox="1">
            <a:spLocks/>
          </p:cNvSpPr>
          <p:nvPr/>
        </p:nvSpPr>
        <p:spPr>
          <a:xfrm>
            <a:off x="0" y="6633899"/>
            <a:ext cx="2773333" cy="224101"/>
          </a:xfrm>
          <a:prstGeom prst="rect">
            <a:avLst/>
          </a:prstGeom>
        </p:spPr>
        <p:txBody>
          <a:bodyPr vert="horz" lIns="91440" tIns="0" rIns="91440" bIns="0" rtlCol="0">
            <a:normAutofit fontScale="85000" lnSpcReduction="10000"/>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lang="en-US" sz="1400" dirty="0" smtClean="0">
                <a:solidFill>
                  <a:srgbClr val="000000"/>
                </a:solidFill>
              </a:rPr>
              <a:t>7</a:t>
            </a:r>
            <a:r>
              <a:rPr lang="en-US" sz="1400" baseline="30000" dirty="0" smtClean="0">
                <a:solidFill>
                  <a:srgbClr val="000000"/>
                </a:solidFill>
              </a:rPr>
              <a:t>th</a:t>
            </a:r>
            <a:r>
              <a:rPr lang="en-US" sz="1400" dirty="0" smtClean="0">
                <a:solidFill>
                  <a:srgbClr val="000000"/>
                </a:solidFill>
              </a:rPr>
              <a:t> of April</a:t>
            </a:r>
            <a:r>
              <a:rPr kumimoji="0" lang="en-US" sz="1400" b="0" i="0" u="none" strike="noStrike" kern="1200" cap="none" spc="0" normalizeH="0" baseline="0" noProof="0" dirty="0" smtClean="0">
                <a:ln>
                  <a:noFill/>
                </a:ln>
                <a:solidFill>
                  <a:srgbClr val="000000"/>
                </a:solidFill>
                <a:effectLst/>
                <a:uLnTx/>
                <a:uFillTx/>
                <a:latin typeface="+mn-lt"/>
                <a:ea typeface="+mn-ea"/>
                <a:cs typeface="+mn-cs"/>
              </a:rPr>
              <a:t>, 2010 working draft </a:t>
            </a:r>
            <a:r>
              <a:rPr lang="en-US" sz="1400" dirty="0" smtClean="0">
                <a:solidFill>
                  <a:srgbClr val="000000"/>
                </a:solidFill>
              </a:rPr>
              <a:t>V1</a:t>
            </a:r>
            <a:endParaRPr kumimoji="0" lang="en-US" sz="1400" b="0" i="0" u="none" strike="noStrike" kern="1200" cap="none" spc="0" normalizeH="0" baseline="0" noProof="0" dirty="0">
              <a:ln>
                <a:noFill/>
              </a:ln>
              <a:solidFill>
                <a:srgbClr val="000000"/>
              </a:solidFill>
              <a:effectLst/>
              <a:uLnTx/>
              <a:uFillTx/>
              <a:latin typeface="+mn-lt"/>
              <a:ea typeface="+mn-ea"/>
              <a:cs typeface="+mn-cs"/>
            </a:endParaRPr>
          </a:p>
        </p:txBody>
      </p:sp>
      <p:sp>
        <p:nvSpPr>
          <p:cNvPr id="5"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you</a:t>
            </a:r>
            <a:r>
              <a:rPr kumimoji="0" lang="en-US" sz="1000" b="0" i="0" u="none" strike="noStrike" kern="1200" cap="none" spc="0" normalizeH="0" noProof="0" dirty="0" smtClean="0">
                <a:ln>
                  <a:noFill/>
                </a:ln>
                <a:solidFill>
                  <a:srgbClr val="000000"/>
                </a:solidFill>
                <a:effectLst/>
                <a:uLnTx/>
                <a:uFillTx/>
                <a:latin typeface="+mn-lt"/>
                <a:ea typeface="+mn-ea"/>
                <a:cs typeface="+mn-cs"/>
              </a:rPr>
              <a:t>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YouTICk</a:t>
            </a:r>
            <a:r>
              <a:rPr lang="en-US" b="1" dirty="0" smtClean="0"/>
              <a:t>!</a:t>
            </a:r>
            <a:endParaRPr lang="en-US" dirty="0"/>
          </a:p>
        </p:txBody>
      </p:sp>
      <p:sp>
        <p:nvSpPr>
          <p:cNvPr id="3" name="Subtitle 2"/>
          <p:cNvSpPr>
            <a:spLocks noGrp="1"/>
          </p:cNvSpPr>
          <p:nvPr>
            <p:ph type="body" idx="1"/>
          </p:nvPr>
        </p:nvSpPr>
        <p:spPr/>
        <p:txBody>
          <a:bodyPr>
            <a:normAutofit/>
          </a:bodyPr>
          <a:lstStyle/>
          <a:p>
            <a:r>
              <a:rPr lang="en-US" dirty="0" smtClean="0"/>
              <a:t>A Training, Coaching and Consulting Company.</a:t>
            </a:r>
            <a:endParaRPr lang="en-US" dirty="0"/>
          </a:p>
        </p:txBody>
      </p:sp>
      <p:sp>
        <p:nvSpPr>
          <p:cNvPr id="4" name="Subtitle 2"/>
          <p:cNvSpPr txBox="1">
            <a:spLocks/>
          </p:cNvSpPr>
          <p:nvPr/>
        </p:nvSpPr>
        <p:spPr>
          <a:xfrm>
            <a:off x="0" y="6633899"/>
            <a:ext cx="2773333" cy="224101"/>
          </a:xfrm>
          <a:prstGeom prst="rect">
            <a:avLst/>
          </a:prstGeom>
        </p:spPr>
        <p:txBody>
          <a:bodyPr vert="horz" lIns="91440" tIns="0" rIns="91440" bIns="0" rtlCol="0">
            <a:normAutofit fontScale="77500" lnSpcReduction="20000"/>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16</a:t>
            </a:r>
            <a:r>
              <a:rPr kumimoji="0" lang="en-US" sz="1400" b="0" i="0" u="none" strike="noStrike" kern="1200" cap="none" spc="0" normalizeH="0" baseline="30000" noProof="0" dirty="0" smtClean="0">
                <a:ln>
                  <a:noFill/>
                </a:ln>
                <a:solidFill>
                  <a:srgbClr val="000000"/>
                </a:solidFill>
                <a:effectLst/>
                <a:uLnTx/>
                <a:uFillTx/>
                <a:latin typeface="+mn-lt"/>
                <a:ea typeface="+mn-ea"/>
                <a:cs typeface="+mn-cs"/>
              </a:rPr>
              <a:t>th</a:t>
            </a:r>
            <a:r>
              <a:rPr kumimoji="0" lang="en-US" sz="1400" b="0" i="0" u="none" strike="noStrike" kern="1200" cap="none" spc="0" normalizeH="0" baseline="0" noProof="0" dirty="0" smtClean="0">
                <a:ln>
                  <a:noFill/>
                </a:ln>
                <a:solidFill>
                  <a:srgbClr val="000000"/>
                </a:solidFill>
                <a:effectLst/>
                <a:uLnTx/>
                <a:uFillTx/>
                <a:latin typeface="+mn-lt"/>
                <a:ea typeface="+mn-ea"/>
                <a:cs typeface="+mn-cs"/>
              </a:rPr>
              <a:t> of march, 2010 working draft </a:t>
            </a:r>
            <a:r>
              <a:rPr lang="en-US" sz="1400" dirty="0" smtClean="0">
                <a:solidFill>
                  <a:srgbClr val="000000"/>
                </a:solidFill>
              </a:rPr>
              <a:t>V1</a:t>
            </a:r>
            <a:endParaRPr kumimoji="0" lang="en-US" sz="1400" b="0" i="0" u="none" strike="noStrike" kern="1200" cap="none" spc="0" normalizeH="0" baseline="0" noProof="0" dirty="0">
              <a:ln>
                <a:noFill/>
              </a:ln>
              <a:solidFill>
                <a:srgbClr val="000000"/>
              </a:solidFill>
              <a:effectLst/>
              <a:uLnTx/>
              <a:uFillTx/>
              <a:latin typeface="+mn-lt"/>
              <a:ea typeface="+mn-ea"/>
              <a:cs typeface="+mn-cs"/>
            </a:endParaRPr>
          </a:p>
        </p:txBody>
      </p:sp>
      <p:sp>
        <p:nvSpPr>
          <p:cNvPr id="5"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you</a:t>
            </a:r>
            <a:r>
              <a:rPr kumimoji="0" lang="en-US" sz="1000" b="0" i="0" u="none" strike="noStrike" kern="1200" cap="none" spc="0" normalizeH="0" noProof="0" dirty="0" smtClean="0">
                <a:ln>
                  <a:noFill/>
                </a:ln>
                <a:solidFill>
                  <a:srgbClr val="000000"/>
                </a:solidFill>
                <a:effectLst/>
                <a:uLnTx/>
                <a:uFillTx/>
                <a:latin typeface="+mn-lt"/>
                <a:ea typeface="+mn-ea"/>
                <a:cs typeface="+mn-cs"/>
              </a:rPr>
              <a:t>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 to </a:t>
            </a:r>
            <a:r>
              <a:rPr lang="en-US" b="1" dirty="0" err="1" smtClean="0"/>
              <a:t>YouTICk</a:t>
            </a:r>
            <a:r>
              <a:rPr lang="en-US" b="1" dirty="0" smtClean="0"/>
              <a:t>!</a:t>
            </a:r>
            <a:endParaRPr lang="en-US" b="1" dirty="0"/>
          </a:p>
        </p:txBody>
      </p:sp>
      <p:sp>
        <p:nvSpPr>
          <p:cNvPr id="3" name="Content Placeholder 2"/>
          <p:cNvSpPr>
            <a:spLocks noGrp="1"/>
          </p:cNvSpPr>
          <p:nvPr>
            <p:ph idx="1"/>
          </p:nvPr>
        </p:nvSpPr>
        <p:spPr/>
        <p:txBody>
          <a:bodyPr/>
          <a:lstStyle/>
          <a:p>
            <a:r>
              <a:rPr lang="en-US" b="1" dirty="0" smtClean="0"/>
              <a:t>Change</a:t>
            </a:r>
            <a:r>
              <a:rPr lang="en-US" dirty="0" smtClean="0"/>
              <a:t>, </a:t>
            </a:r>
            <a:r>
              <a:rPr lang="en-US" b="1" dirty="0" smtClean="0"/>
              <a:t>Innovation</a:t>
            </a:r>
            <a:r>
              <a:rPr lang="en-US" dirty="0" smtClean="0"/>
              <a:t> &amp; </a:t>
            </a:r>
            <a:r>
              <a:rPr lang="en-US" b="1" dirty="0" smtClean="0"/>
              <a:t>Transformation</a:t>
            </a:r>
            <a:r>
              <a:rPr lang="en-US" dirty="0" smtClean="0"/>
              <a:t> are key buzz words that people use to describe what is needed to achieve personal and/or business goals in high performance environments.</a:t>
            </a:r>
          </a:p>
          <a:p>
            <a:r>
              <a:rPr lang="en-US" b="1" dirty="0" smtClean="0"/>
              <a:t>A</a:t>
            </a:r>
            <a:r>
              <a:rPr lang="en-US" dirty="0" smtClean="0"/>
              <a:t>nalysis, </a:t>
            </a:r>
            <a:r>
              <a:rPr lang="en-US" b="1" dirty="0" smtClean="0"/>
              <a:t>P</a:t>
            </a:r>
            <a:r>
              <a:rPr lang="en-US" dirty="0" smtClean="0"/>
              <a:t>lanning, </a:t>
            </a:r>
            <a:r>
              <a:rPr lang="en-US" b="1" dirty="0" smtClean="0"/>
              <a:t>E</a:t>
            </a:r>
            <a:r>
              <a:rPr lang="en-US" dirty="0" smtClean="0"/>
              <a:t>xecution and </a:t>
            </a:r>
            <a:r>
              <a:rPr lang="en-US" b="1" dirty="0" smtClean="0"/>
              <a:t>C</a:t>
            </a:r>
            <a:r>
              <a:rPr lang="en-US" dirty="0" smtClean="0"/>
              <a:t>ontrol are the ingredients to help YOU to </a:t>
            </a:r>
            <a:r>
              <a:rPr lang="en-US" b="1" dirty="0" smtClean="0"/>
              <a:t>Transform, Innovate</a:t>
            </a:r>
            <a:r>
              <a:rPr lang="en-US" dirty="0" smtClean="0"/>
              <a:t> and </a:t>
            </a:r>
            <a:r>
              <a:rPr lang="en-US" b="1" dirty="0" smtClean="0"/>
              <a:t>Change </a:t>
            </a:r>
            <a:r>
              <a:rPr lang="en-US" dirty="0" smtClean="0"/>
              <a:t>to succeed in achieving your goals and objectives.</a:t>
            </a:r>
          </a:p>
          <a:p>
            <a:r>
              <a:rPr lang="en-US" b="1" dirty="0" smtClean="0"/>
              <a:t>YOU </a:t>
            </a:r>
            <a:r>
              <a:rPr lang="en-US" dirty="0" smtClean="0"/>
              <a:t>will bring transformational thinking, motivation and self belief.</a:t>
            </a:r>
            <a:endParaRPr lang="en-US" dirty="0"/>
          </a:p>
        </p:txBody>
      </p:sp>
      <p:sp>
        <p:nvSpPr>
          <p:cNvPr id="4"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you</a:t>
            </a:r>
            <a:r>
              <a:rPr kumimoji="0" lang="en-US" sz="1000" b="0" i="0" u="none" strike="noStrike" kern="1200" cap="none" spc="0" normalizeH="0" noProof="0" dirty="0" smtClean="0">
                <a:ln>
                  <a:noFill/>
                </a:ln>
                <a:solidFill>
                  <a:srgbClr val="000000"/>
                </a:solidFill>
                <a:effectLst/>
                <a:uLnTx/>
                <a:uFillTx/>
                <a:latin typeface="+mn-lt"/>
                <a:ea typeface="+mn-ea"/>
                <a:cs typeface="+mn-cs"/>
              </a:rPr>
              <a:t>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a:xfrm>
            <a:off x="3283257" y="685800"/>
            <a:ext cx="4948238" cy="886968"/>
          </a:xfrm>
        </p:spPr>
        <p:txBody>
          <a:bodyPr/>
          <a:lstStyle/>
          <a:p>
            <a:r>
              <a:rPr lang="en-US" b="1" dirty="0" smtClean="0">
                <a:cs typeface="Times New Roman"/>
              </a:rPr>
              <a:t>Introduction to </a:t>
            </a:r>
            <a:r>
              <a:rPr lang="en-US" b="1" dirty="0" err="1" smtClean="0">
                <a:cs typeface="Times New Roman"/>
              </a:rPr>
              <a:t>YouTICk</a:t>
            </a:r>
            <a:r>
              <a:rPr lang="en-US" b="1" dirty="0" smtClean="0">
                <a:cs typeface="Times New Roman"/>
              </a:rPr>
              <a:t>!</a:t>
            </a:r>
            <a:endParaRPr lang="en-US" b="1" dirty="0">
              <a:cs typeface="Times New Roman"/>
            </a:endParaRPr>
          </a:p>
        </p:txBody>
      </p:sp>
      <p:sp>
        <p:nvSpPr>
          <p:cNvPr id="7" name="Content Placeholder 6"/>
          <p:cNvSpPr>
            <a:spLocks noGrp="1"/>
          </p:cNvSpPr>
          <p:nvPr>
            <p:ph idx="1"/>
          </p:nvPr>
        </p:nvSpPr>
        <p:spPr/>
        <p:txBody>
          <a:bodyPr/>
          <a:lstStyle/>
          <a:p>
            <a:r>
              <a:rPr lang="en-US" dirty="0" smtClean="0"/>
              <a:t>What makes </a:t>
            </a:r>
            <a:r>
              <a:rPr lang="en-US" b="1" dirty="0" err="1" smtClean="0"/>
              <a:t>YouTICk</a:t>
            </a:r>
            <a:r>
              <a:rPr lang="en-US" b="1" dirty="0" smtClean="0"/>
              <a:t>!?			</a:t>
            </a:r>
            <a:endParaRPr lang="en-US" dirty="0" smtClean="0"/>
          </a:p>
          <a:p>
            <a:pPr lvl="1"/>
            <a:r>
              <a:rPr lang="en-US" dirty="0" smtClean="0"/>
              <a:t>My company wants me to go to the next level?!</a:t>
            </a:r>
          </a:p>
          <a:p>
            <a:pPr lvl="1"/>
            <a:r>
              <a:rPr lang="en-US" dirty="0" smtClean="0"/>
              <a:t>Bored and ready to discover something new in life?</a:t>
            </a:r>
          </a:p>
          <a:p>
            <a:pPr lvl="1"/>
            <a:r>
              <a:rPr lang="en-US" dirty="0" smtClean="0"/>
              <a:t>Learn something new and exciting?</a:t>
            </a:r>
          </a:p>
          <a:p>
            <a:pPr lvl="1"/>
            <a:r>
              <a:rPr lang="en-US" dirty="0" smtClean="0"/>
              <a:t>Be ahead of the curve?</a:t>
            </a:r>
          </a:p>
          <a:p>
            <a:pPr lvl="1"/>
            <a:r>
              <a:rPr lang="en-US" dirty="0" smtClean="0"/>
              <a:t>Simply be a better person??</a:t>
            </a:r>
          </a:p>
          <a:p>
            <a:pPr lvl="1"/>
            <a:r>
              <a:rPr lang="en-US" dirty="0" smtClean="0"/>
              <a:t>What do </a:t>
            </a:r>
            <a:r>
              <a:rPr lang="en-US" b="1" dirty="0" smtClean="0"/>
              <a:t>YOU </a:t>
            </a:r>
            <a:r>
              <a:rPr lang="en-US" dirty="0" smtClean="0"/>
              <a:t>want?</a:t>
            </a:r>
          </a:p>
          <a:p>
            <a:pPr lvl="1"/>
            <a:endParaRPr lang="en-US" dirty="0" smtClean="0"/>
          </a:p>
        </p:txBody>
      </p:sp>
      <p:sp>
        <p:nvSpPr>
          <p:cNvPr id="9"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you</a:t>
            </a:r>
            <a:r>
              <a:rPr kumimoji="0" lang="en-US" sz="1000" b="0" i="0" u="none" strike="noStrike" kern="1200" cap="none" spc="0" normalizeH="0" noProof="0" dirty="0" smtClean="0">
                <a:ln>
                  <a:noFill/>
                </a:ln>
                <a:solidFill>
                  <a:srgbClr val="000000"/>
                </a:solidFill>
                <a:effectLst/>
                <a:uLnTx/>
                <a:uFillTx/>
                <a:latin typeface="+mn-lt"/>
                <a:ea typeface="+mn-ea"/>
                <a:cs typeface="+mn-cs"/>
              </a:rPr>
              <a:t>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65714" y="685800"/>
            <a:ext cx="4948238" cy="886968"/>
          </a:xfrm>
        </p:spPr>
        <p:txBody>
          <a:bodyPr/>
          <a:lstStyle/>
          <a:p>
            <a:r>
              <a:rPr lang="en-US" b="1" dirty="0" smtClean="0">
                <a:cs typeface="Times New Roman"/>
              </a:rPr>
              <a:t>Introduction to </a:t>
            </a:r>
            <a:r>
              <a:rPr lang="en-US" b="1" dirty="0" err="1" smtClean="0">
                <a:cs typeface="Times New Roman"/>
              </a:rPr>
              <a:t>YouTICk</a:t>
            </a:r>
            <a:r>
              <a:rPr lang="en-US" b="1" dirty="0" smtClean="0">
                <a:cs typeface="Times New Roman"/>
              </a:rPr>
              <a:t>!</a:t>
            </a:r>
            <a:endParaRPr lang="en-US" dirty="0"/>
          </a:p>
        </p:txBody>
      </p:sp>
      <p:sp>
        <p:nvSpPr>
          <p:cNvPr id="3" name="Content Placeholder 2"/>
          <p:cNvSpPr>
            <a:spLocks noGrp="1"/>
          </p:cNvSpPr>
          <p:nvPr>
            <p:ph idx="1"/>
          </p:nvPr>
        </p:nvSpPr>
        <p:spPr>
          <a:xfrm>
            <a:off x="3265714" y="2020888"/>
            <a:ext cx="5109888" cy="4105275"/>
          </a:xfrm>
        </p:spPr>
        <p:txBody>
          <a:bodyPr/>
          <a:lstStyle/>
          <a:p>
            <a:pPr marL="228600" lvl="1">
              <a:spcBef>
                <a:spcPts val="1800"/>
              </a:spcBef>
              <a:buClr>
                <a:schemeClr val="accent1"/>
              </a:buClr>
            </a:pPr>
            <a:r>
              <a:rPr lang="en-US" b="1" dirty="0" smtClean="0"/>
              <a:t>A</a:t>
            </a:r>
            <a:r>
              <a:rPr lang="en-US" dirty="0" smtClean="0"/>
              <a:t>nalysis, </a:t>
            </a:r>
            <a:r>
              <a:rPr lang="en-US" b="1" dirty="0" smtClean="0"/>
              <a:t>P</a:t>
            </a:r>
            <a:r>
              <a:rPr lang="en-US" dirty="0" smtClean="0"/>
              <a:t>lanning, </a:t>
            </a:r>
            <a:r>
              <a:rPr lang="en-US" b="1" dirty="0" smtClean="0"/>
              <a:t>E</a:t>
            </a:r>
            <a:r>
              <a:rPr lang="en-US" dirty="0" smtClean="0"/>
              <a:t>xecution and </a:t>
            </a:r>
            <a:r>
              <a:rPr lang="en-US" b="1" dirty="0" smtClean="0"/>
              <a:t>C</a:t>
            </a:r>
            <a:r>
              <a:rPr lang="en-US" dirty="0" smtClean="0"/>
              <a:t>ontrol is how successful people do it. </a:t>
            </a:r>
          </a:p>
          <a:p>
            <a:pPr marL="228600" lvl="1">
              <a:spcBef>
                <a:spcPts val="1800"/>
              </a:spcBef>
              <a:buClr>
                <a:schemeClr val="accent1"/>
              </a:buClr>
            </a:pPr>
            <a:r>
              <a:rPr lang="en-US" b="1" dirty="0" err="1" smtClean="0"/>
              <a:t>YouTICk</a:t>
            </a:r>
            <a:r>
              <a:rPr lang="en-US" b="1" dirty="0" smtClean="0"/>
              <a:t>!</a:t>
            </a:r>
            <a:r>
              <a:rPr lang="en-US" dirty="0" smtClean="0"/>
              <a:t> is here to give you a Thinking Framework and to teach you how to use it, so </a:t>
            </a:r>
            <a:r>
              <a:rPr lang="en-US" b="1" dirty="0" smtClean="0"/>
              <a:t>YOU</a:t>
            </a:r>
            <a:r>
              <a:rPr lang="en-US" dirty="0" smtClean="0"/>
              <a:t> can be more successful. You will understand how to Change, Innovate and </a:t>
            </a:r>
            <a:r>
              <a:rPr lang="en-US" dirty="0" smtClean="0"/>
              <a:t>Transform and get the improvement results.</a:t>
            </a:r>
          </a:p>
          <a:p>
            <a:pPr marL="228600" lvl="1">
              <a:spcBef>
                <a:spcPts val="1800"/>
              </a:spcBef>
              <a:buClr>
                <a:schemeClr val="accent1"/>
              </a:buClr>
            </a:pPr>
            <a:r>
              <a:rPr lang="en-US" b="1" dirty="0" err="1" smtClean="0"/>
              <a:t>YouTICk</a:t>
            </a:r>
            <a:r>
              <a:rPr lang="en-US" b="1" dirty="0" smtClean="0"/>
              <a:t>!</a:t>
            </a:r>
            <a:r>
              <a:rPr lang="en-US" dirty="0" smtClean="0"/>
              <a:t> Focuses on </a:t>
            </a:r>
            <a:r>
              <a:rPr lang="en-US" dirty="0" smtClean="0"/>
              <a:t>individuals,</a:t>
            </a:r>
            <a:r>
              <a:rPr lang="en-US" dirty="0" smtClean="0"/>
              <a:t> </a:t>
            </a:r>
            <a:r>
              <a:rPr lang="en-US" dirty="0" smtClean="0"/>
              <a:t>management and leaders. </a:t>
            </a:r>
            <a:r>
              <a:rPr lang="en-US" dirty="0" smtClean="0"/>
              <a:t>It is all about </a:t>
            </a:r>
            <a:r>
              <a:rPr lang="en-US" b="1" dirty="0" smtClean="0"/>
              <a:t>YOU!</a:t>
            </a:r>
          </a:p>
          <a:p>
            <a:pPr>
              <a:buNone/>
            </a:pPr>
            <a:endParaRPr lang="en-US" dirty="0"/>
          </a:p>
        </p:txBody>
      </p:sp>
      <p:sp>
        <p:nvSpPr>
          <p:cNvPr id="5"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you</a:t>
            </a:r>
            <a:r>
              <a:rPr kumimoji="0" lang="en-US" sz="1000" b="0" i="0" u="none" strike="noStrike" kern="1200" cap="none" spc="0" normalizeH="0" noProof="0" dirty="0" smtClean="0">
                <a:ln>
                  <a:noFill/>
                </a:ln>
                <a:solidFill>
                  <a:srgbClr val="000000"/>
                </a:solidFill>
                <a:effectLst/>
                <a:uLnTx/>
                <a:uFillTx/>
                <a:latin typeface="+mn-lt"/>
                <a:ea typeface="+mn-ea"/>
                <a:cs typeface="+mn-cs"/>
              </a:rPr>
              <a:t>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65714" y="685800"/>
            <a:ext cx="4948238" cy="886968"/>
          </a:xfrm>
        </p:spPr>
        <p:txBody>
          <a:bodyPr/>
          <a:lstStyle/>
          <a:p>
            <a:r>
              <a:rPr lang="en-US" b="1" dirty="0" smtClean="0">
                <a:cs typeface="Times New Roman"/>
              </a:rPr>
              <a:t>Introduction to </a:t>
            </a:r>
            <a:r>
              <a:rPr lang="en-US" b="1" dirty="0" err="1" smtClean="0">
                <a:cs typeface="Times New Roman"/>
              </a:rPr>
              <a:t>YouTICk</a:t>
            </a:r>
            <a:r>
              <a:rPr lang="en-US" b="1" dirty="0" smtClean="0">
                <a:cs typeface="Times New Roman"/>
              </a:rPr>
              <a:t>!</a:t>
            </a:r>
            <a:endParaRPr lang="en-US" dirty="0"/>
          </a:p>
        </p:txBody>
      </p:sp>
      <p:sp>
        <p:nvSpPr>
          <p:cNvPr id="3" name="Content Placeholder 2"/>
          <p:cNvSpPr>
            <a:spLocks noGrp="1"/>
          </p:cNvSpPr>
          <p:nvPr>
            <p:ph idx="1"/>
          </p:nvPr>
        </p:nvSpPr>
        <p:spPr>
          <a:xfrm>
            <a:off x="3265714" y="2020888"/>
            <a:ext cx="5109888" cy="4105275"/>
          </a:xfrm>
        </p:spPr>
        <p:txBody>
          <a:bodyPr/>
          <a:lstStyle/>
          <a:p>
            <a:pPr>
              <a:buNone/>
            </a:pPr>
            <a:r>
              <a:rPr lang="en-US" b="1" dirty="0" err="1" smtClean="0"/>
              <a:t>YouTICk</a:t>
            </a:r>
            <a:r>
              <a:rPr lang="en-US" b="1" dirty="0" smtClean="0"/>
              <a:t>!</a:t>
            </a:r>
            <a:r>
              <a:rPr lang="en-US" dirty="0" smtClean="0"/>
              <a:t> Has 3 areas of focus:</a:t>
            </a:r>
          </a:p>
          <a:p>
            <a:r>
              <a:rPr lang="en-US" b="1" dirty="0" smtClean="0"/>
              <a:t>Business Improvement </a:t>
            </a:r>
            <a:r>
              <a:rPr lang="en-US" dirty="0" smtClean="0"/>
              <a:t>based on transformational thinking</a:t>
            </a:r>
          </a:p>
          <a:p>
            <a:r>
              <a:rPr lang="en-US" b="1" dirty="0" smtClean="0"/>
              <a:t>Sales</a:t>
            </a:r>
            <a:r>
              <a:rPr lang="en-US" dirty="0" smtClean="0"/>
              <a:t> </a:t>
            </a:r>
            <a:r>
              <a:rPr lang="en-US" b="1" dirty="0" smtClean="0"/>
              <a:t>Improvement </a:t>
            </a:r>
            <a:r>
              <a:rPr lang="en-US" dirty="0" smtClean="0"/>
              <a:t>solutions</a:t>
            </a:r>
          </a:p>
          <a:p>
            <a:r>
              <a:rPr lang="en-US" b="1" dirty="0" smtClean="0"/>
              <a:t>Productivity improvement </a:t>
            </a:r>
            <a:r>
              <a:rPr lang="en-US" dirty="0" smtClean="0"/>
              <a:t>solutions</a:t>
            </a:r>
          </a:p>
          <a:p>
            <a:endParaRPr lang="en-US" dirty="0"/>
          </a:p>
        </p:txBody>
      </p:sp>
      <p:sp>
        <p:nvSpPr>
          <p:cNvPr id="4"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you</a:t>
            </a:r>
            <a:r>
              <a:rPr kumimoji="0" lang="en-US" sz="1000" b="0" i="0" u="none" strike="noStrike" kern="1200" cap="none" spc="0" normalizeH="0" noProof="0" dirty="0" smtClean="0">
                <a:ln>
                  <a:noFill/>
                </a:ln>
                <a:solidFill>
                  <a:srgbClr val="000000"/>
                </a:solidFill>
                <a:effectLst/>
                <a:uLnTx/>
                <a:uFillTx/>
                <a:latin typeface="+mn-lt"/>
                <a:ea typeface="+mn-ea"/>
                <a:cs typeface="+mn-cs"/>
              </a:rPr>
              <a:t>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11286" y="685800"/>
            <a:ext cx="4948238" cy="886968"/>
          </a:xfrm>
        </p:spPr>
        <p:txBody>
          <a:bodyPr/>
          <a:lstStyle/>
          <a:p>
            <a:r>
              <a:rPr lang="en-US" b="1" dirty="0" err="1" smtClean="0"/>
              <a:t>YouTICk</a:t>
            </a:r>
            <a:r>
              <a:rPr lang="en-US" b="1" dirty="0" smtClean="0"/>
              <a:t>!</a:t>
            </a:r>
            <a:r>
              <a:rPr lang="en-US" dirty="0" smtClean="0"/>
              <a:t> Solutions (1)</a:t>
            </a:r>
            <a:endParaRPr lang="en-US" dirty="0"/>
          </a:p>
        </p:txBody>
      </p:sp>
      <p:sp>
        <p:nvSpPr>
          <p:cNvPr id="3" name="Content Placeholder 2"/>
          <p:cNvSpPr>
            <a:spLocks noGrp="1"/>
          </p:cNvSpPr>
          <p:nvPr>
            <p:ph idx="1"/>
          </p:nvPr>
        </p:nvSpPr>
        <p:spPr>
          <a:xfrm>
            <a:off x="3211286" y="2020888"/>
            <a:ext cx="5164316" cy="4105275"/>
          </a:xfrm>
        </p:spPr>
        <p:txBody>
          <a:bodyPr/>
          <a:lstStyle/>
          <a:p>
            <a:pPr>
              <a:buNone/>
            </a:pPr>
            <a:r>
              <a:rPr lang="en-US" dirty="0" smtClean="0"/>
              <a:t>Business Improvement through transformational thinking:</a:t>
            </a:r>
          </a:p>
          <a:p>
            <a:r>
              <a:rPr lang="en-US" dirty="0" smtClean="0"/>
              <a:t>The Art to transform, innovate and change for:</a:t>
            </a:r>
          </a:p>
          <a:p>
            <a:pPr lvl="2"/>
            <a:r>
              <a:rPr lang="en-US" dirty="0" smtClean="0"/>
              <a:t>Leadership and Team Thinking</a:t>
            </a:r>
          </a:p>
          <a:p>
            <a:pPr lvl="2"/>
            <a:r>
              <a:rPr lang="en-US" dirty="0" smtClean="0"/>
              <a:t>Personal Thinking </a:t>
            </a:r>
          </a:p>
          <a:p>
            <a:pPr lvl="2"/>
            <a:r>
              <a:rPr lang="en-US" dirty="0" smtClean="0"/>
              <a:t>Coaching/Mentoring</a:t>
            </a:r>
          </a:p>
        </p:txBody>
      </p:sp>
      <p:sp>
        <p:nvSpPr>
          <p:cNvPr id="4"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you</a:t>
            </a:r>
            <a:r>
              <a:rPr kumimoji="0" lang="en-US" sz="1000" b="0" i="0" u="none" strike="noStrike" kern="1200" cap="none" spc="0" normalizeH="0" noProof="0" dirty="0" smtClean="0">
                <a:ln>
                  <a:noFill/>
                </a:ln>
                <a:solidFill>
                  <a:srgbClr val="000000"/>
                </a:solidFill>
                <a:effectLst/>
                <a:uLnTx/>
                <a:uFillTx/>
                <a:latin typeface="+mn-lt"/>
                <a:ea typeface="+mn-ea"/>
                <a:cs typeface="+mn-cs"/>
              </a:rPr>
              <a:t>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11286" y="685800"/>
            <a:ext cx="4948238" cy="886968"/>
          </a:xfrm>
        </p:spPr>
        <p:txBody>
          <a:bodyPr/>
          <a:lstStyle/>
          <a:p>
            <a:r>
              <a:rPr lang="en-US" b="1" dirty="0" err="1" smtClean="0"/>
              <a:t>YouTICk</a:t>
            </a:r>
            <a:r>
              <a:rPr lang="en-US" b="1" dirty="0" smtClean="0"/>
              <a:t>!</a:t>
            </a:r>
            <a:r>
              <a:rPr lang="en-US" dirty="0" smtClean="0"/>
              <a:t> Solutions (2)</a:t>
            </a:r>
            <a:endParaRPr lang="en-US" dirty="0"/>
          </a:p>
        </p:txBody>
      </p:sp>
      <p:sp>
        <p:nvSpPr>
          <p:cNvPr id="3" name="Content Placeholder 2"/>
          <p:cNvSpPr>
            <a:spLocks noGrp="1"/>
          </p:cNvSpPr>
          <p:nvPr>
            <p:ph idx="1"/>
          </p:nvPr>
        </p:nvSpPr>
        <p:spPr>
          <a:xfrm>
            <a:off x="3211286" y="2020888"/>
            <a:ext cx="5164316" cy="4105275"/>
          </a:xfrm>
        </p:spPr>
        <p:txBody>
          <a:bodyPr/>
          <a:lstStyle/>
          <a:p>
            <a:pPr>
              <a:buNone/>
            </a:pPr>
            <a:r>
              <a:rPr lang="en-US" dirty="0" smtClean="0"/>
              <a:t>Sales Improvement Solutions:</a:t>
            </a:r>
          </a:p>
          <a:p>
            <a:pPr>
              <a:buNone/>
            </a:pPr>
            <a:endParaRPr lang="en-US" dirty="0" smtClean="0"/>
          </a:p>
          <a:p>
            <a:pPr lvl="1"/>
            <a:r>
              <a:rPr lang="en-US" dirty="0" smtClean="0"/>
              <a:t>Strategic Solution selling</a:t>
            </a:r>
          </a:p>
          <a:p>
            <a:pPr lvl="1"/>
            <a:r>
              <a:rPr lang="en-US" dirty="0" smtClean="0"/>
              <a:t>Account Planning &amp; Opportunity Review</a:t>
            </a:r>
          </a:p>
          <a:p>
            <a:pPr lvl="1"/>
            <a:r>
              <a:rPr lang="en-US" dirty="0" smtClean="0"/>
              <a:t>Face2Face Selling, The value proposition</a:t>
            </a:r>
          </a:p>
          <a:p>
            <a:pPr lvl="1"/>
            <a:r>
              <a:rPr lang="en-US" dirty="0" smtClean="0"/>
              <a:t>Channel Account Management Planning</a:t>
            </a:r>
            <a:endParaRPr lang="en-US" dirty="0"/>
          </a:p>
        </p:txBody>
      </p:sp>
      <p:sp>
        <p:nvSpPr>
          <p:cNvPr id="4"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you</a:t>
            </a:r>
            <a:r>
              <a:rPr kumimoji="0" lang="en-US" sz="1000" b="0" i="0" u="none" strike="noStrike" kern="1200" cap="none" spc="0" normalizeH="0" noProof="0" dirty="0" smtClean="0">
                <a:ln>
                  <a:noFill/>
                </a:ln>
                <a:solidFill>
                  <a:srgbClr val="000000"/>
                </a:solidFill>
                <a:effectLst/>
                <a:uLnTx/>
                <a:uFillTx/>
                <a:latin typeface="+mn-lt"/>
                <a:ea typeface="+mn-ea"/>
                <a:cs typeface="+mn-cs"/>
              </a:rPr>
              <a:t>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918154" y="685800"/>
            <a:ext cx="4948238" cy="886968"/>
          </a:xfrm>
        </p:spPr>
        <p:txBody>
          <a:bodyPr/>
          <a:lstStyle/>
          <a:p>
            <a:r>
              <a:rPr lang="en-US" b="1" dirty="0" err="1" smtClean="0"/>
              <a:t>YouTICk</a:t>
            </a:r>
            <a:r>
              <a:rPr lang="en-US" b="1" dirty="0" smtClean="0"/>
              <a:t>!</a:t>
            </a:r>
            <a:r>
              <a:rPr lang="en-US" dirty="0" smtClean="0"/>
              <a:t> Solutions (3)</a:t>
            </a:r>
            <a:endParaRPr lang="en-US" dirty="0"/>
          </a:p>
        </p:txBody>
      </p:sp>
      <p:sp>
        <p:nvSpPr>
          <p:cNvPr id="3" name="Content Placeholder 2"/>
          <p:cNvSpPr>
            <a:spLocks noGrp="1"/>
          </p:cNvSpPr>
          <p:nvPr>
            <p:ph idx="1"/>
          </p:nvPr>
        </p:nvSpPr>
        <p:spPr>
          <a:xfrm>
            <a:off x="2918154" y="2020888"/>
            <a:ext cx="5827302" cy="4105275"/>
          </a:xfrm>
        </p:spPr>
        <p:txBody>
          <a:bodyPr/>
          <a:lstStyle/>
          <a:p>
            <a:pPr>
              <a:buNone/>
            </a:pPr>
            <a:r>
              <a:rPr lang="en-US" dirty="0" smtClean="0"/>
              <a:t>Employee &amp; management productivity Solutions:	</a:t>
            </a:r>
          </a:p>
          <a:p>
            <a:pPr lvl="1"/>
            <a:r>
              <a:rPr lang="en-US" dirty="0" smtClean="0"/>
              <a:t>Time/Power Management ( 2 modules)</a:t>
            </a:r>
          </a:p>
          <a:p>
            <a:pPr lvl="1"/>
            <a:r>
              <a:rPr lang="en-US" dirty="0" smtClean="0"/>
              <a:t>Executive Time Management and consulting</a:t>
            </a:r>
          </a:p>
          <a:p>
            <a:pPr lvl="1"/>
            <a:r>
              <a:rPr lang="en-US" dirty="0" smtClean="0"/>
              <a:t>Conflict management, the Art of Collaboration</a:t>
            </a:r>
          </a:p>
          <a:p>
            <a:pPr lvl="1"/>
            <a:r>
              <a:rPr lang="en-US" dirty="0" smtClean="0"/>
              <a:t>Managing meetings effectively</a:t>
            </a:r>
          </a:p>
        </p:txBody>
      </p:sp>
      <p:sp>
        <p:nvSpPr>
          <p:cNvPr id="4"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you</a:t>
            </a:r>
            <a:r>
              <a:rPr kumimoji="0" lang="en-US" sz="1000" b="0" i="0" u="none" strike="noStrike" kern="1200" cap="none" spc="0" normalizeH="0" noProof="0" dirty="0" smtClean="0">
                <a:ln>
                  <a:noFill/>
                </a:ln>
                <a:solidFill>
                  <a:srgbClr val="000000"/>
                </a:solidFill>
                <a:effectLst/>
                <a:uLnTx/>
                <a:uFillTx/>
                <a:latin typeface="+mn-lt"/>
                <a:ea typeface="+mn-ea"/>
                <a:cs typeface="+mn-cs"/>
              </a:rPr>
              <a:t>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Company</a:t>
            </a:r>
            <a:endParaRPr lang="en-US" dirty="0"/>
          </a:p>
        </p:txBody>
      </p:sp>
      <p:sp>
        <p:nvSpPr>
          <p:cNvPr id="3" name="Content Placeholder 2"/>
          <p:cNvSpPr>
            <a:spLocks noGrp="1"/>
          </p:cNvSpPr>
          <p:nvPr>
            <p:ph idx="1"/>
          </p:nvPr>
        </p:nvSpPr>
        <p:spPr/>
        <p:txBody>
          <a:bodyPr/>
          <a:lstStyle/>
          <a:p>
            <a:r>
              <a:rPr lang="en-US" b="1" dirty="0" err="1" smtClean="0"/>
              <a:t>YouTICk</a:t>
            </a:r>
            <a:r>
              <a:rPr lang="en-US" b="1" dirty="0" smtClean="0"/>
              <a:t>!</a:t>
            </a:r>
            <a:r>
              <a:rPr lang="en-US" dirty="0" smtClean="0"/>
              <a:t> 				           </a:t>
            </a:r>
            <a:r>
              <a:rPr lang="en-US" sz="1400" dirty="0" smtClean="0"/>
              <a:t>Was founded in 2010 by Frank H. van Tulden.     Frank has 22 years experience in the fields of direct sales, business development and channel management. He worked for various companies such as Cisco, Novell and GE. During his tenure he worked in both Europe, Middle East, Africa and Australia achieving year on year growth with targets ranging from $70M to $350M. He worked his way through the ranks and has been part of the management team@ Cisco in the Netherlands and Cisco Capital Europe. </a:t>
            </a:r>
          </a:p>
          <a:p>
            <a:r>
              <a:rPr lang="en-US" sz="1400" dirty="0" smtClean="0"/>
              <a:t>Frank has hired, developed and managed high performance individuals that have become managers and leaders in very successful businesses today.</a:t>
            </a:r>
          </a:p>
          <a:p>
            <a:r>
              <a:rPr lang="en-US" sz="1400" dirty="0" smtClean="0"/>
              <a:t>Frank holds</a:t>
            </a:r>
            <a:r>
              <a:rPr lang="en-US" sz="1400" dirty="0" smtClean="0"/>
              <a:t> a bachelor </a:t>
            </a:r>
            <a:r>
              <a:rPr lang="en-US" sz="1400" dirty="0" smtClean="0"/>
              <a:t>of commercial economics degree.</a:t>
            </a:r>
            <a:endParaRPr lang="en-US" sz="1400" dirty="0"/>
          </a:p>
        </p:txBody>
      </p:sp>
      <p:sp>
        <p:nvSpPr>
          <p:cNvPr id="4" name="Subtitle 2"/>
          <p:cNvSpPr txBox="1">
            <a:spLocks/>
          </p:cNvSpPr>
          <p:nvPr/>
        </p:nvSpPr>
        <p:spPr>
          <a:xfrm>
            <a:off x="6370667" y="6633899"/>
            <a:ext cx="2773333" cy="224101"/>
          </a:xfrm>
          <a:prstGeom prst="rect">
            <a:avLst/>
          </a:prstGeom>
        </p:spPr>
        <p:txBody>
          <a:bodyPr vert="horz" lIns="91440" tIns="0" rIns="91440" bIns="0" rtlCol="0">
            <a:normAutofit/>
          </a:bodyPr>
          <a:lstStyle/>
          <a:p>
            <a:pPr marL="0" marR="0" lvl="0" indent="0" algn="ctr" defTabSz="914400" rtl="0" eaLnBrk="1" fontAlgn="auto" latinLnBrk="0" hangingPunct="1">
              <a:lnSpc>
                <a:spcPct val="100000"/>
              </a:lnSpc>
              <a:spcBef>
                <a:spcPts val="0"/>
              </a:spcBef>
              <a:spcAft>
                <a:spcPts val="0"/>
              </a:spcAft>
              <a:buClr>
                <a:schemeClr val="accent1"/>
              </a:buClr>
              <a:buSzPct val="130000"/>
              <a:buFont typeface="Wingdings" pitchFamily="2" charset="2"/>
              <a:buNone/>
              <a:tabLst/>
              <a:defRPr/>
            </a:pPr>
            <a:r>
              <a:rPr kumimoji="0" lang="en-US" sz="1000" b="0" i="0" u="none" strike="noStrike" kern="1200" cap="none" spc="0" normalizeH="0" baseline="0" noProof="0" dirty="0" smtClean="0">
                <a:ln>
                  <a:noFill/>
                </a:ln>
                <a:solidFill>
                  <a:srgbClr val="000000"/>
                </a:solidFill>
                <a:effectLst/>
                <a:uLnTx/>
                <a:uFillTx/>
                <a:latin typeface="+mn-lt"/>
                <a:ea typeface="+mn-ea"/>
                <a:cs typeface="+mn-cs"/>
              </a:rPr>
              <a:t>What makes </a:t>
            </a:r>
            <a:r>
              <a:rPr kumimoji="0" lang="en-US" sz="1000" b="1" i="0" u="none" strike="noStrike" kern="1200" cap="none" spc="0" normalizeH="0" noProof="0" dirty="0" err="1" smtClean="0">
                <a:ln>
                  <a:noFill/>
                </a:ln>
                <a:solidFill>
                  <a:srgbClr val="000000"/>
                </a:solidFill>
                <a:effectLst/>
                <a:uLnTx/>
                <a:uFillTx/>
                <a:latin typeface="+mn-lt"/>
                <a:ea typeface="+mn-ea"/>
                <a:cs typeface="+mn-cs"/>
              </a:rPr>
              <a:t>YouTICk</a:t>
            </a:r>
            <a:r>
              <a:rPr kumimoji="0" lang="en-US" sz="1000" b="1" i="0" u="none" strike="noStrike" kern="1200" cap="none" spc="0" normalizeH="0" noProof="0" dirty="0" smtClean="0">
                <a:ln>
                  <a:noFill/>
                </a:ln>
                <a:solidFill>
                  <a:srgbClr val="000000"/>
                </a:solidFill>
                <a:effectLst/>
                <a:uLnTx/>
                <a:uFillTx/>
                <a:latin typeface="+mn-lt"/>
                <a:ea typeface="+mn-ea"/>
                <a:cs typeface="+mn-cs"/>
              </a:rPr>
              <a:t>!</a:t>
            </a:r>
            <a:r>
              <a:rPr kumimoji="0" lang="en-US" sz="1000" b="0" i="0" u="none" strike="noStrike" kern="1200" cap="none" spc="0" normalizeH="0" noProof="0" dirty="0" smtClean="0">
                <a:ln>
                  <a:noFill/>
                </a:ln>
                <a:solidFill>
                  <a:srgbClr val="000000"/>
                </a:solidFill>
                <a:effectLst/>
                <a:uLnTx/>
                <a:uFillTx/>
                <a:latin typeface="+mn-lt"/>
                <a:ea typeface="+mn-ea"/>
                <a:cs typeface="+mn-cs"/>
              </a:rPr>
              <a:t>?</a:t>
            </a:r>
            <a:endParaRPr kumimoji="0" lang="en-US" sz="1000" b="0"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596994" name="Object 2"/>
          <p:cNvGraphicFramePr>
            <a:graphicFrameLocks noChangeAspect="1"/>
          </p:cNvGraphicFramePr>
          <p:nvPr/>
        </p:nvGraphicFramePr>
        <p:xfrm>
          <a:off x="7321502" y="188468"/>
          <a:ext cx="1054100" cy="1384300"/>
        </p:xfrm>
        <a:graphic>
          <a:graphicData uri="http://schemas.openxmlformats.org/presentationml/2006/ole">
            <p:oleObj spid="_x0000_s596994" name="Document" r:id="rId3" imgW="1054100" imgH="1384300" progId="Word.Document.12">
              <p:link updateAutomatic="1"/>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6929</TotalTime>
  <Words>598</Words>
  <Application>Microsoft Macintosh PowerPoint</Application>
  <PresentationFormat>On-screen Show (4:3)</PresentationFormat>
  <Paragraphs>68</Paragraphs>
  <Slides>10</Slides>
  <Notes>6</Notes>
  <HiddenSlides>0</HiddenSlides>
  <MMClips>0</MMClips>
  <ScaleCrop>false</ScaleCrop>
  <HeadingPairs>
    <vt:vector size="6" baseType="variant">
      <vt:variant>
        <vt:lpstr>Design Template</vt:lpstr>
      </vt:variant>
      <vt:variant>
        <vt:i4>1</vt:i4>
      </vt:variant>
      <vt:variant>
        <vt:lpstr>Links</vt:lpstr>
      </vt:variant>
      <vt:variant>
        <vt:i4>1</vt:i4>
      </vt:variant>
      <vt:variant>
        <vt:lpstr>Slide Titles</vt:lpstr>
      </vt:variant>
      <vt:variant>
        <vt:i4>10</vt:i4>
      </vt:variant>
    </vt:vector>
  </HeadingPairs>
  <TitlesOfParts>
    <vt:vector size="12" baseType="lpstr">
      <vt:lpstr>Inspiration</vt:lpstr>
      <vt:lpstr>!OLE_LINK1</vt:lpstr>
      <vt:lpstr>YouTICk!</vt:lpstr>
      <vt:lpstr>Introduction to YouTICk!</vt:lpstr>
      <vt:lpstr>Introduction to YouTICk!</vt:lpstr>
      <vt:lpstr>Introduction to YouTICk!</vt:lpstr>
      <vt:lpstr>Introduction to YouTICk!</vt:lpstr>
      <vt:lpstr>YouTICk! Solutions (1)</vt:lpstr>
      <vt:lpstr>YouTICk! Solutions (2)</vt:lpstr>
      <vt:lpstr>YouTICk! Solutions (3)</vt:lpstr>
      <vt:lpstr>The Company</vt:lpstr>
      <vt:lpstr>YouTICk!</vt:lpstr>
    </vt:vector>
  </TitlesOfParts>
  <Manager/>
  <Company>TICk!</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new Dawn</dc:title>
  <dc:subject>Overview of the company</dc:subject>
  <dc:creator>Frank van Tulden</dc:creator>
  <cp:keywords/>
  <dc:description/>
  <cp:lastModifiedBy>Frank van Tulden</cp:lastModifiedBy>
  <cp:revision>20</cp:revision>
  <dcterms:created xsi:type="dcterms:W3CDTF">2010-04-06T22:40:30Z</dcterms:created>
  <dcterms:modified xsi:type="dcterms:W3CDTF">2010-04-07T02:08:13Z</dcterms:modified>
  <cp:category/>
</cp:coreProperties>
</file>