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ED9EC-98F7-4C69-AFE8-FB950BBE2F60}" type="datetimeFigureOut">
              <a:rPr lang="en-US" smtClean="0"/>
              <a:t>2/3/2011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2146-3A1D-404E-BB3D-AC9E3BAFD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ED9EC-98F7-4C69-AFE8-FB950BBE2F60}" type="datetimeFigureOut">
              <a:rPr lang="en-US" smtClean="0"/>
              <a:t>2/3/2011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2146-3A1D-404E-BB3D-AC9E3BAFD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ED9EC-98F7-4C69-AFE8-FB950BBE2F60}" type="datetimeFigureOut">
              <a:rPr lang="en-US" smtClean="0"/>
              <a:t>2/3/2011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2146-3A1D-404E-BB3D-AC9E3BAFD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ED9EC-98F7-4C69-AFE8-FB950BBE2F60}" type="datetimeFigureOut">
              <a:rPr lang="en-US" smtClean="0"/>
              <a:t>2/3/2011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2146-3A1D-404E-BB3D-AC9E3BAFD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ED9EC-98F7-4C69-AFE8-FB950BBE2F60}" type="datetimeFigureOut">
              <a:rPr lang="en-US" smtClean="0"/>
              <a:t>2/3/2011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2146-3A1D-404E-BB3D-AC9E3BAFD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ED9EC-98F7-4C69-AFE8-FB950BBE2F60}" type="datetimeFigureOut">
              <a:rPr lang="en-US" smtClean="0"/>
              <a:t>2/3/2011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2146-3A1D-404E-BB3D-AC9E3BAFD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ED9EC-98F7-4C69-AFE8-FB950BBE2F60}" type="datetimeFigureOut">
              <a:rPr lang="en-US" smtClean="0"/>
              <a:t>2/3/2011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2146-3A1D-404E-BB3D-AC9E3BAFD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ED9EC-98F7-4C69-AFE8-FB950BBE2F60}" type="datetimeFigureOut">
              <a:rPr lang="en-US" smtClean="0"/>
              <a:t>2/3/2011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2146-3A1D-404E-BB3D-AC9E3BAFD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ED9EC-98F7-4C69-AFE8-FB950BBE2F60}" type="datetimeFigureOut">
              <a:rPr lang="en-US" smtClean="0"/>
              <a:t>2/3/2011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2146-3A1D-404E-BB3D-AC9E3BAFD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ED9EC-98F7-4C69-AFE8-FB950BBE2F60}" type="datetimeFigureOut">
              <a:rPr lang="en-US" smtClean="0"/>
              <a:t>2/3/2011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2146-3A1D-404E-BB3D-AC9E3BAFD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ED9EC-98F7-4C69-AFE8-FB950BBE2F60}" type="datetimeFigureOut">
              <a:rPr lang="en-US" smtClean="0"/>
              <a:t>2/3/2011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2146-3A1D-404E-BB3D-AC9E3BAFD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ED9EC-98F7-4C69-AFE8-FB950BBE2F60}" type="datetimeFigureOut">
              <a:rPr lang="en-US" smtClean="0"/>
              <a:t>2/3/2011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12146-3A1D-404E-BB3D-AC9E3BAFD4F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8742" y="1714488"/>
            <a:ext cx="4886332" cy="1470025"/>
          </a:xfrm>
        </p:spPr>
        <p:txBody>
          <a:bodyPr>
            <a:normAutofit/>
          </a:bodyPr>
          <a:lstStyle/>
          <a:p>
            <a:r>
              <a:rPr lang="en-IE" sz="3600" dirty="0" smtClean="0"/>
              <a:t>Mobile Future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10" y="2786058"/>
            <a:ext cx="6400800" cy="523220"/>
          </a:xfrm>
        </p:spPr>
        <p:txBody>
          <a:bodyPr>
            <a:spAutoFit/>
          </a:bodyPr>
          <a:lstStyle/>
          <a:p>
            <a:r>
              <a:rPr lang="en-IE" sz="2800" dirty="0" smtClean="0">
                <a:solidFill>
                  <a:schemeClr val="tx1"/>
                </a:solidFill>
              </a:rPr>
              <a:t>Consulting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14546" y="1285860"/>
            <a:ext cx="5286412" cy="285752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4" descr="http://www.wired.com/images_blogs/photos/uncategorized/2009/03/12/iphone_04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2000216"/>
            <a:ext cx="1920519" cy="14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Mobile Future</vt:lpstr>
    </vt:vector>
  </TitlesOfParts>
  <Company>MMC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Future</dc:title>
  <dc:creator>Oisin O'Connor</dc:creator>
  <cp:lastModifiedBy>Oisin O'Connor</cp:lastModifiedBy>
  <cp:revision>2</cp:revision>
  <dcterms:created xsi:type="dcterms:W3CDTF">2011-02-03T16:10:06Z</dcterms:created>
  <dcterms:modified xsi:type="dcterms:W3CDTF">2011-02-03T17:41:18Z</dcterms:modified>
</cp:coreProperties>
</file>