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86" r:id="rId2"/>
    <p:sldId id="287" r:id="rId3"/>
    <p:sldId id="283" r:id="rId4"/>
    <p:sldId id="284" r:id="rId5"/>
  </p:sldIdLst>
  <p:sldSz cx="9144000" cy="6858000" type="screen4x3"/>
  <p:notesSz cx="6858000" cy="9144000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3E6F"/>
    <a:srgbClr val="01457D"/>
    <a:srgbClr val="FFAC1F"/>
    <a:srgbClr val="999999"/>
    <a:srgbClr val="666666"/>
    <a:srgbClr val="808080"/>
    <a:srgbClr val="01476F"/>
    <a:srgbClr val="262626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18" autoAdjust="0"/>
    <p:restoredTop sz="90929"/>
  </p:normalViewPr>
  <p:slideViewPr>
    <p:cSldViewPr>
      <p:cViewPr>
        <p:scale>
          <a:sx n="75" d="100"/>
          <a:sy n="75" d="100"/>
        </p:scale>
        <p:origin x="-1963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8818D0-7392-4CD4-83F6-65F6EC6A2DF4}" type="doc">
      <dgm:prSet loTypeId="urn:microsoft.com/office/officeart/2005/8/layout/process1" loCatId="process" qsTypeId="urn:microsoft.com/office/officeart/2005/8/quickstyle/simple1" qsCatId="simple" csTypeId="urn:microsoft.com/office/officeart/2005/8/colors/accent2_2" csCatId="accent2" phldr="1"/>
      <dgm:spPr/>
    </dgm:pt>
    <dgm:pt modelId="{9F9DEC3D-7D53-40DF-ACB2-935C231FB5C9}">
      <dgm:prSet phldrT="[Text]"/>
      <dgm:spPr>
        <a:solidFill>
          <a:srgbClr val="013E6F"/>
        </a:solidFill>
      </dgm:spPr>
      <dgm:t>
        <a:bodyPr/>
        <a:lstStyle/>
        <a:p>
          <a:r>
            <a:rPr lang="en-AU" dirty="0" smtClean="0">
              <a:latin typeface="Arial" pitchFamily="34" charset="0"/>
              <a:cs typeface="Arial" pitchFamily="34" charset="0"/>
            </a:rPr>
            <a:t>Discovery</a:t>
          </a:r>
          <a:endParaRPr lang="en-AU" dirty="0">
            <a:latin typeface="Arial" pitchFamily="34" charset="0"/>
            <a:cs typeface="Arial" pitchFamily="34" charset="0"/>
          </a:endParaRPr>
        </a:p>
      </dgm:t>
    </dgm:pt>
    <dgm:pt modelId="{E1FFDED8-8858-494C-BC38-66F04AEF6FA3}" type="parTrans" cxnId="{D099E5E0-CFFF-4D7D-BE68-DADFE312CFAA}">
      <dgm:prSet/>
      <dgm:spPr/>
      <dgm:t>
        <a:bodyPr/>
        <a:lstStyle/>
        <a:p>
          <a:endParaRPr lang="en-AU"/>
        </a:p>
      </dgm:t>
    </dgm:pt>
    <dgm:pt modelId="{B2B32353-05A9-4B9F-9979-6E5AC04A2FCE}" type="sibTrans" cxnId="{D099E5E0-CFFF-4D7D-BE68-DADFE312CFAA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AU"/>
        </a:p>
      </dgm:t>
    </dgm:pt>
    <dgm:pt modelId="{01B3F3F9-A985-4B1D-9E02-8EABE4A66D7D}">
      <dgm:prSet phldrT="[Text]"/>
      <dgm:spPr>
        <a:solidFill>
          <a:srgbClr val="013E6F"/>
        </a:solidFill>
      </dgm:spPr>
      <dgm:t>
        <a:bodyPr/>
        <a:lstStyle/>
        <a:p>
          <a:r>
            <a:rPr lang="en-AU" dirty="0" smtClean="0">
              <a:latin typeface="+mn-lt"/>
              <a:cs typeface="MV Boli" pitchFamily="2" charset="0"/>
            </a:rPr>
            <a:t>Design</a:t>
          </a:r>
          <a:endParaRPr lang="en-AU" dirty="0">
            <a:latin typeface="+mn-lt"/>
            <a:cs typeface="MV Boli" pitchFamily="2" charset="0"/>
          </a:endParaRPr>
        </a:p>
      </dgm:t>
    </dgm:pt>
    <dgm:pt modelId="{FC863F13-5EFE-4F6B-862E-1961D87A15DD}" type="parTrans" cxnId="{0181BC92-49F2-4442-A7F4-3301A8C81E09}">
      <dgm:prSet/>
      <dgm:spPr/>
      <dgm:t>
        <a:bodyPr/>
        <a:lstStyle/>
        <a:p>
          <a:endParaRPr lang="en-AU"/>
        </a:p>
      </dgm:t>
    </dgm:pt>
    <dgm:pt modelId="{494518FA-048E-49FD-AF48-580B1B6CF3A3}" type="sibTrans" cxnId="{0181BC92-49F2-4442-A7F4-3301A8C81E09}">
      <dgm:prSet/>
      <dgm:spPr/>
      <dgm:t>
        <a:bodyPr/>
        <a:lstStyle/>
        <a:p>
          <a:endParaRPr lang="en-AU"/>
        </a:p>
      </dgm:t>
    </dgm:pt>
    <dgm:pt modelId="{42DB9DA4-0571-44A6-897F-3A448D7611DC}">
      <dgm:prSet/>
      <dgm:spPr>
        <a:solidFill>
          <a:srgbClr val="013E6F"/>
        </a:solidFill>
      </dgm:spPr>
      <dgm:t>
        <a:bodyPr/>
        <a:lstStyle/>
        <a:p>
          <a:r>
            <a:rPr lang="en-AU" dirty="0" smtClean="0">
              <a:latin typeface="Arial" pitchFamily="34" charset="0"/>
              <a:cs typeface="Arial" pitchFamily="34" charset="0"/>
            </a:rPr>
            <a:t>Current State</a:t>
          </a:r>
          <a:endParaRPr lang="en-AU" dirty="0">
            <a:latin typeface="Arial" pitchFamily="34" charset="0"/>
            <a:cs typeface="Arial" pitchFamily="34" charset="0"/>
          </a:endParaRPr>
        </a:p>
      </dgm:t>
    </dgm:pt>
    <dgm:pt modelId="{C3B8E7DD-A0A1-4C77-97B5-0D3E786D3CE9}" type="parTrans" cxnId="{711AACF5-CD4E-4188-A560-1B7B3D9910A5}">
      <dgm:prSet/>
      <dgm:spPr/>
      <dgm:t>
        <a:bodyPr/>
        <a:lstStyle/>
        <a:p>
          <a:endParaRPr lang="en-AU"/>
        </a:p>
      </dgm:t>
    </dgm:pt>
    <dgm:pt modelId="{B764D813-C857-41AE-B880-C84A8D9B76B0}" type="sibTrans" cxnId="{711AACF5-CD4E-4188-A560-1B7B3D9910A5}">
      <dgm:prSet/>
      <dgm:spPr/>
      <dgm:t>
        <a:bodyPr/>
        <a:lstStyle/>
        <a:p>
          <a:endParaRPr lang="en-AU"/>
        </a:p>
      </dgm:t>
    </dgm:pt>
    <dgm:pt modelId="{E267BC97-AB60-476D-8DC8-7E83F1CC3427}">
      <dgm:prSet/>
      <dgm:spPr>
        <a:solidFill>
          <a:srgbClr val="013E6F"/>
        </a:solidFill>
      </dgm:spPr>
      <dgm:t>
        <a:bodyPr/>
        <a:lstStyle/>
        <a:p>
          <a:r>
            <a:rPr lang="en-AU" dirty="0" smtClean="0">
              <a:latin typeface="+mn-lt"/>
              <a:cs typeface="MV Boli" pitchFamily="2" charset="0"/>
            </a:rPr>
            <a:t>Future State</a:t>
          </a:r>
        </a:p>
      </dgm:t>
    </dgm:pt>
    <dgm:pt modelId="{8CA0015E-DF6A-4CD2-B36D-ED0833C6786F}" type="parTrans" cxnId="{AF4D55CF-4A8F-4A31-A744-E165C75A8F51}">
      <dgm:prSet/>
      <dgm:spPr/>
      <dgm:t>
        <a:bodyPr/>
        <a:lstStyle/>
        <a:p>
          <a:endParaRPr lang="en-AU"/>
        </a:p>
      </dgm:t>
    </dgm:pt>
    <dgm:pt modelId="{A5E4251F-9E63-4D4E-AB2C-6031EAFD3601}" type="sibTrans" cxnId="{AF4D55CF-4A8F-4A31-A744-E165C75A8F51}">
      <dgm:prSet/>
      <dgm:spPr/>
      <dgm:t>
        <a:bodyPr/>
        <a:lstStyle/>
        <a:p>
          <a:endParaRPr lang="en-AU"/>
        </a:p>
      </dgm:t>
    </dgm:pt>
    <dgm:pt modelId="{40116C34-3A04-407A-A8B5-CE7CC8B5FD72}">
      <dgm:prSet/>
      <dgm:spPr>
        <a:solidFill>
          <a:srgbClr val="013E6F"/>
        </a:solidFill>
      </dgm:spPr>
      <dgm:t>
        <a:bodyPr/>
        <a:lstStyle/>
        <a:p>
          <a:r>
            <a:rPr lang="en-AU" dirty="0" smtClean="0">
              <a:latin typeface="+mn-lt"/>
              <a:cs typeface="MV Boli" pitchFamily="2" charset="0"/>
            </a:rPr>
            <a:t>Metrics</a:t>
          </a:r>
        </a:p>
      </dgm:t>
    </dgm:pt>
    <dgm:pt modelId="{1F7F7673-A148-4CBE-B469-E65400E0E2D5}" type="parTrans" cxnId="{A3431C1E-87F5-4F52-B760-F163E6788072}">
      <dgm:prSet/>
      <dgm:spPr/>
      <dgm:t>
        <a:bodyPr/>
        <a:lstStyle/>
        <a:p>
          <a:endParaRPr lang="en-AU"/>
        </a:p>
      </dgm:t>
    </dgm:pt>
    <dgm:pt modelId="{786F887B-BF15-4046-BF4C-56F29F4B293F}" type="sibTrans" cxnId="{A3431C1E-87F5-4F52-B760-F163E6788072}">
      <dgm:prSet/>
      <dgm:spPr/>
      <dgm:t>
        <a:bodyPr/>
        <a:lstStyle/>
        <a:p>
          <a:endParaRPr lang="en-AU"/>
        </a:p>
      </dgm:t>
    </dgm:pt>
    <dgm:pt modelId="{DAA2326D-7713-4B21-996B-DF080F060FB8}" type="pres">
      <dgm:prSet presAssocID="{1E8818D0-7392-4CD4-83F6-65F6EC6A2DF4}" presName="Name0" presStyleCnt="0">
        <dgm:presLayoutVars>
          <dgm:dir/>
          <dgm:resizeHandles val="exact"/>
        </dgm:presLayoutVars>
      </dgm:prSet>
      <dgm:spPr/>
    </dgm:pt>
    <dgm:pt modelId="{09F4B182-D807-4725-801A-5A5EEE0560CD}" type="pres">
      <dgm:prSet presAssocID="{9F9DEC3D-7D53-40DF-ACB2-935C231FB5C9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28CBD2E9-8127-4FBA-A6E4-62F5540C9857}" type="pres">
      <dgm:prSet presAssocID="{B2B32353-05A9-4B9F-9979-6E5AC04A2FCE}" presName="sibTrans" presStyleLbl="sibTrans2D1" presStyleIdx="0" presStyleCnt="1"/>
      <dgm:spPr/>
      <dgm:t>
        <a:bodyPr/>
        <a:lstStyle/>
        <a:p>
          <a:endParaRPr lang="en-AU"/>
        </a:p>
      </dgm:t>
    </dgm:pt>
    <dgm:pt modelId="{3742D11A-F48F-4806-AAA0-4154E8EA0606}" type="pres">
      <dgm:prSet presAssocID="{B2B32353-05A9-4B9F-9979-6E5AC04A2FCE}" presName="connectorText" presStyleLbl="sibTrans2D1" presStyleIdx="0" presStyleCnt="1"/>
      <dgm:spPr/>
      <dgm:t>
        <a:bodyPr/>
        <a:lstStyle/>
        <a:p>
          <a:endParaRPr lang="en-AU"/>
        </a:p>
      </dgm:t>
    </dgm:pt>
    <dgm:pt modelId="{078C62B3-1D33-4BF0-A344-52E8D3DED22F}" type="pres">
      <dgm:prSet presAssocID="{01B3F3F9-A985-4B1D-9E02-8EABE4A66D7D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140DF57B-5675-4BCD-8296-37D3392450EC}" type="presOf" srcId="{40116C34-3A04-407A-A8B5-CE7CC8B5FD72}" destId="{078C62B3-1D33-4BF0-A344-52E8D3DED22F}" srcOrd="0" destOrd="2" presId="urn:microsoft.com/office/officeart/2005/8/layout/process1"/>
    <dgm:cxn modelId="{D115BE68-5DC1-4279-A87B-DF4C7BBB66CD}" type="presOf" srcId="{01B3F3F9-A985-4B1D-9E02-8EABE4A66D7D}" destId="{078C62B3-1D33-4BF0-A344-52E8D3DED22F}" srcOrd="0" destOrd="0" presId="urn:microsoft.com/office/officeart/2005/8/layout/process1"/>
    <dgm:cxn modelId="{6ACD592F-0254-4C53-8A5B-6119E070BE0A}" type="presOf" srcId="{1E8818D0-7392-4CD4-83F6-65F6EC6A2DF4}" destId="{DAA2326D-7713-4B21-996B-DF080F060FB8}" srcOrd="0" destOrd="0" presId="urn:microsoft.com/office/officeart/2005/8/layout/process1"/>
    <dgm:cxn modelId="{711AACF5-CD4E-4188-A560-1B7B3D9910A5}" srcId="{9F9DEC3D-7D53-40DF-ACB2-935C231FB5C9}" destId="{42DB9DA4-0571-44A6-897F-3A448D7611DC}" srcOrd="0" destOrd="0" parTransId="{C3B8E7DD-A0A1-4C77-97B5-0D3E786D3CE9}" sibTransId="{B764D813-C857-41AE-B880-C84A8D9B76B0}"/>
    <dgm:cxn modelId="{9EF1601D-D7A0-47C8-89E1-BEDA84CD028F}" type="presOf" srcId="{B2B32353-05A9-4B9F-9979-6E5AC04A2FCE}" destId="{3742D11A-F48F-4806-AAA0-4154E8EA0606}" srcOrd="1" destOrd="0" presId="urn:microsoft.com/office/officeart/2005/8/layout/process1"/>
    <dgm:cxn modelId="{A3431C1E-87F5-4F52-B760-F163E6788072}" srcId="{01B3F3F9-A985-4B1D-9E02-8EABE4A66D7D}" destId="{40116C34-3A04-407A-A8B5-CE7CC8B5FD72}" srcOrd="1" destOrd="0" parTransId="{1F7F7673-A148-4CBE-B469-E65400E0E2D5}" sibTransId="{786F887B-BF15-4046-BF4C-56F29F4B293F}"/>
    <dgm:cxn modelId="{98D60433-48C4-4706-8ED4-DBBEE65ADE85}" type="presOf" srcId="{9F9DEC3D-7D53-40DF-ACB2-935C231FB5C9}" destId="{09F4B182-D807-4725-801A-5A5EEE0560CD}" srcOrd="0" destOrd="0" presId="urn:microsoft.com/office/officeart/2005/8/layout/process1"/>
    <dgm:cxn modelId="{0181BC92-49F2-4442-A7F4-3301A8C81E09}" srcId="{1E8818D0-7392-4CD4-83F6-65F6EC6A2DF4}" destId="{01B3F3F9-A985-4B1D-9E02-8EABE4A66D7D}" srcOrd="1" destOrd="0" parTransId="{FC863F13-5EFE-4F6B-862E-1961D87A15DD}" sibTransId="{494518FA-048E-49FD-AF48-580B1B6CF3A3}"/>
    <dgm:cxn modelId="{AF4D55CF-4A8F-4A31-A744-E165C75A8F51}" srcId="{01B3F3F9-A985-4B1D-9E02-8EABE4A66D7D}" destId="{E267BC97-AB60-476D-8DC8-7E83F1CC3427}" srcOrd="0" destOrd="0" parTransId="{8CA0015E-DF6A-4CD2-B36D-ED0833C6786F}" sibTransId="{A5E4251F-9E63-4D4E-AB2C-6031EAFD3601}"/>
    <dgm:cxn modelId="{D099E5E0-CFFF-4D7D-BE68-DADFE312CFAA}" srcId="{1E8818D0-7392-4CD4-83F6-65F6EC6A2DF4}" destId="{9F9DEC3D-7D53-40DF-ACB2-935C231FB5C9}" srcOrd="0" destOrd="0" parTransId="{E1FFDED8-8858-494C-BC38-66F04AEF6FA3}" sibTransId="{B2B32353-05A9-4B9F-9979-6E5AC04A2FCE}"/>
    <dgm:cxn modelId="{3452020D-7CCD-4DA6-ACC0-1E51EE957853}" type="presOf" srcId="{E267BC97-AB60-476D-8DC8-7E83F1CC3427}" destId="{078C62B3-1D33-4BF0-A344-52E8D3DED22F}" srcOrd="0" destOrd="1" presId="urn:microsoft.com/office/officeart/2005/8/layout/process1"/>
    <dgm:cxn modelId="{2CD6820A-227C-4DBB-B0D2-E7E2E028E789}" type="presOf" srcId="{42DB9DA4-0571-44A6-897F-3A448D7611DC}" destId="{09F4B182-D807-4725-801A-5A5EEE0560CD}" srcOrd="0" destOrd="1" presId="urn:microsoft.com/office/officeart/2005/8/layout/process1"/>
    <dgm:cxn modelId="{656EF840-AAA8-4261-B0D5-907E3FA699B1}" type="presOf" srcId="{B2B32353-05A9-4B9F-9979-6E5AC04A2FCE}" destId="{28CBD2E9-8127-4FBA-A6E4-62F5540C9857}" srcOrd="0" destOrd="0" presId="urn:microsoft.com/office/officeart/2005/8/layout/process1"/>
    <dgm:cxn modelId="{42AAB7B6-952A-4D65-9C71-8C04C167E0DA}" type="presParOf" srcId="{DAA2326D-7713-4B21-996B-DF080F060FB8}" destId="{09F4B182-D807-4725-801A-5A5EEE0560CD}" srcOrd="0" destOrd="0" presId="urn:microsoft.com/office/officeart/2005/8/layout/process1"/>
    <dgm:cxn modelId="{23C54147-5A40-4D03-95DE-31C806021804}" type="presParOf" srcId="{DAA2326D-7713-4B21-996B-DF080F060FB8}" destId="{28CBD2E9-8127-4FBA-A6E4-62F5540C9857}" srcOrd="1" destOrd="0" presId="urn:microsoft.com/office/officeart/2005/8/layout/process1"/>
    <dgm:cxn modelId="{ACFCC973-6232-4224-A1AD-78C369890427}" type="presParOf" srcId="{28CBD2E9-8127-4FBA-A6E4-62F5540C9857}" destId="{3742D11A-F48F-4806-AAA0-4154E8EA0606}" srcOrd="0" destOrd="0" presId="urn:microsoft.com/office/officeart/2005/8/layout/process1"/>
    <dgm:cxn modelId="{926645D9-280E-4E26-801B-A92944467C51}" type="presParOf" srcId="{DAA2326D-7713-4B21-996B-DF080F060FB8}" destId="{078C62B3-1D33-4BF0-A344-52E8D3DED22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93BFD1-AEB2-4404-B5AC-CB564866115B}" type="doc">
      <dgm:prSet loTypeId="urn:microsoft.com/office/officeart/2005/8/layout/cycle5" loCatId="cycl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AU"/>
        </a:p>
      </dgm:t>
    </dgm:pt>
    <dgm:pt modelId="{EF43193F-0EFE-4CF2-9597-C3C53A5DC41C}">
      <dgm:prSet phldrT="[Text]"/>
      <dgm:spPr>
        <a:solidFill>
          <a:srgbClr val="013E6F"/>
        </a:solidFill>
      </dgm:spPr>
      <dgm:t>
        <a:bodyPr/>
        <a:lstStyle/>
        <a:p>
          <a:r>
            <a:rPr lang="en-AU" dirty="0" smtClean="0"/>
            <a:t>Plan and Design</a:t>
          </a:r>
          <a:endParaRPr lang="en-AU" dirty="0"/>
        </a:p>
      </dgm:t>
    </dgm:pt>
    <dgm:pt modelId="{B6345900-7D6A-4C1D-908E-EC6B18BE3D98}" type="parTrans" cxnId="{80845329-4625-472E-869D-546647544C38}">
      <dgm:prSet/>
      <dgm:spPr/>
      <dgm:t>
        <a:bodyPr/>
        <a:lstStyle/>
        <a:p>
          <a:endParaRPr lang="en-AU"/>
        </a:p>
      </dgm:t>
    </dgm:pt>
    <dgm:pt modelId="{D8CAD5DF-53A5-4958-BB44-8EF35AEE22FA}" type="sibTrans" cxnId="{80845329-4625-472E-869D-546647544C38}">
      <dgm:prSet/>
      <dgm:spPr/>
      <dgm:t>
        <a:bodyPr/>
        <a:lstStyle/>
        <a:p>
          <a:endParaRPr lang="en-AU"/>
        </a:p>
      </dgm:t>
    </dgm:pt>
    <dgm:pt modelId="{D9537563-16ED-495F-B387-5B1A253F91AC}">
      <dgm:prSet phldrT="[Text]"/>
      <dgm:spPr>
        <a:solidFill>
          <a:srgbClr val="013E6F"/>
        </a:solidFill>
      </dgm:spPr>
      <dgm:t>
        <a:bodyPr/>
        <a:lstStyle/>
        <a:p>
          <a:r>
            <a:rPr lang="en-AU" dirty="0" smtClean="0"/>
            <a:t>Implement</a:t>
          </a:r>
          <a:endParaRPr lang="en-AU" dirty="0"/>
        </a:p>
      </dgm:t>
    </dgm:pt>
    <dgm:pt modelId="{A9477C9E-75E8-41FA-8571-448715FF4B63}" type="parTrans" cxnId="{9033CB67-694B-4D58-815D-2B3386DA0440}">
      <dgm:prSet/>
      <dgm:spPr/>
      <dgm:t>
        <a:bodyPr/>
        <a:lstStyle/>
        <a:p>
          <a:endParaRPr lang="en-AU"/>
        </a:p>
      </dgm:t>
    </dgm:pt>
    <dgm:pt modelId="{55F7897E-F575-4AD7-AEA2-4CF407888084}" type="sibTrans" cxnId="{9033CB67-694B-4D58-815D-2B3386DA0440}">
      <dgm:prSet/>
      <dgm:spPr/>
      <dgm:t>
        <a:bodyPr/>
        <a:lstStyle/>
        <a:p>
          <a:endParaRPr lang="en-AU"/>
        </a:p>
      </dgm:t>
    </dgm:pt>
    <dgm:pt modelId="{9A2F9A54-9BBE-42C3-9896-B0CDB7BD6CA0}">
      <dgm:prSet phldrT="[Text]"/>
      <dgm:spPr>
        <a:solidFill>
          <a:srgbClr val="013E6F"/>
        </a:solidFill>
      </dgm:spPr>
      <dgm:t>
        <a:bodyPr/>
        <a:lstStyle/>
        <a:p>
          <a:r>
            <a:rPr lang="en-AU" dirty="0" smtClean="0"/>
            <a:t>Evaluate</a:t>
          </a:r>
          <a:endParaRPr lang="en-AU" dirty="0"/>
        </a:p>
      </dgm:t>
    </dgm:pt>
    <dgm:pt modelId="{A56D9B24-B6B8-40D0-AE07-06CC78D9A2EF}" type="parTrans" cxnId="{87207F54-FE6A-4F7D-8A30-18AD770F4A4D}">
      <dgm:prSet/>
      <dgm:spPr/>
      <dgm:t>
        <a:bodyPr/>
        <a:lstStyle/>
        <a:p>
          <a:endParaRPr lang="en-AU"/>
        </a:p>
      </dgm:t>
    </dgm:pt>
    <dgm:pt modelId="{E0F4EFCE-0939-43C7-8D5A-2351FC37012A}" type="sibTrans" cxnId="{87207F54-FE6A-4F7D-8A30-18AD770F4A4D}">
      <dgm:prSet/>
      <dgm:spPr/>
      <dgm:t>
        <a:bodyPr/>
        <a:lstStyle/>
        <a:p>
          <a:endParaRPr lang="en-AU"/>
        </a:p>
      </dgm:t>
    </dgm:pt>
    <dgm:pt modelId="{7B2AFCEF-537A-4A21-8735-3622396E6D91}">
      <dgm:prSet phldrT="[Text]"/>
      <dgm:spPr>
        <a:solidFill>
          <a:srgbClr val="013E6F"/>
        </a:solidFill>
      </dgm:spPr>
      <dgm:t>
        <a:bodyPr/>
        <a:lstStyle/>
        <a:p>
          <a:r>
            <a:rPr lang="en-AU" dirty="0" smtClean="0"/>
            <a:t>Assess and Reassess</a:t>
          </a:r>
          <a:endParaRPr lang="en-AU" dirty="0"/>
        </a:p>
      </dgm:t>
    </dgm:pt>
    <dgm:pt modelId="{72A50EEF-35DA-4BB4-AF10-641D01265E3A}" type="parTrans" cxnId="{7F368C87-92DD-472B-9344-4C4178B997D8}">
      <dgm:prSet/>
      <dgm:spPr/>
      <dgm:t>
        <a:bodyPr/>
        <a:lstStyle/>
        <a:p>
          <a:endParaRPr lang="en-AU"/>
        </a:p>
      </dgm:t>
    </dgm:pt>
    <dgm:pt modelId="{161C2A68-BAE9-4413-B6D5-2966A688D1DC}" type="sibTrans" cxnId="{7F368C87-92DD-472B-9344-4C4178B997D8}">
      <dgm:prSet/>
      <dgm:spPr/>
      <dgm:t>
        <a:bodyPr/>
        <a:lstStyle/>
        <a:p>
          <a:endParaRPr lang="en-AU"/>
        </a:p>
      </dgm:t>
    </dgm:pt>
    <dgm:pt modelId="{397EB61F-9798-4FA4-B3DF-058332DD2922}" type="pres">
      <dgm:prSet presAssocID="{5093BFD1-AEB2-4404-B5AC-CB564866115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7D91B6BD-5E11-49A3-B280-C01BED1312F6}" type="pres">
      <dgm:prSet presAssocID="{EF43193F-0EFE-4CF2-9597-C3C53A5DC41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988A3570-F265-4435-AB92-989411615AD0}" type="pres">
      <dgm:prSet presAssocID="{EF43193F-0EFE-4CF2-9597-C3C53A5DC41C}" presName="spNode" presStyleCnt="0"/>
      <dgm:spPr/>
    </dgm:pt>
    <dgm:pt modelId="{6BFEA8FC-6F5C-4355-97EB-664B11A8C618}" type="pres">
      <dgm:prSet presAssocID="{D8CAD5DF-53A5-4958-BB44-8EF35AEE22FA}" presName="sibTrans" presStyleLbl="sibTrans1D1" presStyleIdx="0" presStyleCnt="4"/>
      <dgm:spPr/>
      <dgm:t>
        <a:bodyPr/>
        <a:lstStyle/>
        <a:p>
          <a:endParaRPr lang="en-AU"/>
        </a:p>
      </dgm:t>
    </dgm:pt>
    <dgm:pt modelId="{F7DB8A84-E39D-4DA3-8AE4-D2E9E8401722}" type="pres">
      <dgm:prSet presAssocID="{D9537563-16ED-495F-B387-5B1A253F91AC}" presName="node" presStyleLbl="node1" presStyleIdx="1" presStyleCnt="4" custRadScaleRad="100459" custRadScaleInc="295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4CF5A78A-8ACC-4F29-8449-658C6D51B148}" type="pres">
      <dgm:prSet presAssocID="{D9537563-16ED-495F-B387-5B1A253F91AC}" presName="spNode" presStyleCnt="0"/>
      <dgm:spPr/>
    </dgm:pt>
    <dgm:pt modelId="{B7591534-5327-4653-820E-61AA418EDA4B}" type="pres">
      <dgm:prSet presAssocID="{55F7897E-F575-4AD7-AEA2-4CF407888084}" presName="sibTrans" presStyleLbl="sibTrans1D1" presStyleIdx="1" presStyleCnt="4"/>
      <dgm:spPr/>
      <dgm:t>
        <a:bodyPr/>
        <a:lstStyle/>
        <a:p>
          <a:endParaRPr lang="en-AU"/>
        </a:p>
      </dgm:t>
    </dgm:pt>
    <dgm:pt modelId="{6F9873A8-5671-4B7C-B592-C00E9CCB73D0}" type="pres">
      <dgm:prSet presAssocID="{9A2F9A54-9BBE-42C3-9896-B0CDB7BD6CA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727029B-79CA-4DC5-A303-7F277A4F964A}" type="pres">
      <dgm:prSet presAssocID="{9A2F9A54-9BBE-42C3-9896-B0CDB7BD6CA0}" presName="spNode" presStyleCnt="0"/>
      <dgm:spPr/>
    </dgm:pt>
    <dgm:pt modelId="{6D9AFD7D-3ED0-43AB-8FD9-C988523592E3}" type="pres">
      <dgm:prSet presAssocID="{E0F4EFCE-0939-43C7-8D5A-2351FC37012A}" presName="sibTrans" presStyleLbl="sibTrans1D1" presStyleIdx="2" presStyleCnt="4"/>
      <dgm:spPr/>
      <dgm:t>
        <a:bodyPr/>
        <a:lstStyle/>
        <a:p>
          <a:endParaRPr lang="en-AU"/>
        </a:p>
      </dgm:t>
    </dgm:pt>
    <dgm:pt modelId="{79097EE7-20E9-4C15-9707-DAF5917FCD50}" type="pres">
      <dgm:prSet presAssocID="{7B2AFCEF-537A-4A21-8735-3622396E6D9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87C247A-6C54-439C-A849-D76B370E4DD6}" type="pres">
      <dgm:prSet presAssocID="{7B2AFCEF-537A-4A21-8735-3622396E6D91}" presName="spNode" presStyleCnt="0"/>
      <dgm:spPr/>
    </dgm:pt>
    <dgm:pt modelId="{D7A4C8A5-21C4-4C4C-9797-7755B4B9CCBA}" type="pres">
      <dgm:prSet presAssocID="{161C2A68-BAE9-4413-B6D5-2966A688D1DC}" presName="sibTrans" presStyleLbl="sibTrans1D1" presStyleIdx="3" presStyleCnt="4"/>
      <dgm:spPr/>
      <dgm:t>
        <a:bodyPr/>
        <a:lstStyle/>
        <a:p>
          <a:endParaRPr lang="en-AU"/>
        </a:p>
      </dgm:t>
    </dgm:pt>
  </dgm:ptLst>
  <dgm:cxnLst>
    <dgm:cxn modelId="{7F368C87-92DD-472B-9344-4C4178B997D8}" srcId="{5093BFD1-AEB2-4404-B5AC-CB564866115B}" destId="{7B2AFCEF-537A-4A21-8735-3622396E6D91}" srcOrd="3" destOrd="0" parTransId="{72A50EEF-35DA-4BB4-AF10-641D01265E3A}" sibTransId="{161C2A68-BAE9-4413-B6D5-2966A688D1DC}"/>
    <dgm:cxn modelId="{27F04F27-2C47-42C0-86BE-63A93D3D5EF3}" type="presOf" srcId="{55F7897E-F575-4AD7-AEA2-4CF407888084}" destId="{B7591534-5327-4653-820E-61AA418EDA4B}" srcOrd="0" destOrd="0" presId="urn:microsoft.com/office/officeart/2005/8/layout/cycle5"/>
    <dgm:cxn modelId="{19E3F9BF-BE6B-45AB-BCE3-DE5056C8B1F1}" type="presOf" srcId="{161C2A68-BAE9-4413-B6D5-2966A688D1DC}" destId="{D7A4C8A5-21C4-4C4C-9797-7755B4B9CCBA}" srcOrd="0" destOrd="0" presId="urn:microsoft.com/office/officeart/2005/8/layout/cycle5"/>
    <dgm:cxn modelId="{39E103B6-BC18-4C9B-BB90-F383DA1D70F1}" type="presOf" srcId="{5093BFD1-AEB2-4404-B5AC-CB564866115B}" destId="{397EB61F-9798-4FA4-B3DF-058332DD2922}" srcOrd="0" destOrd="0" presId="urn:microsoft.com/office/officeart/2005/8/layout/cycle5"/>
    <dgm:cxn modelId="{193F970B-D2C4-4E47-BDD0-34CD7747A08A}" type="presOf" srcId="{D9537563-16ED-495F-B387-5B1A253F91AC}" destId="{F7DB8A84-E39D-4DA3-8AE4-D2E9E8401722}" srcOrd="0" destOrd="0" presId="urn:microsoft.com/office/officeart/2005/8/layout/cycle5"/>
    <dgm:cxn modelId="{88138406-79A9-44D7-99A2-E9AEC66CF745}" type="presOf" srcId="{7B2AFCEF-537A-4A21-8735-3622396E6D91}" destId="{79097EE7-20E9-4C15-9707-DAF5917FCD50}" srcOrd="0" destOrd="0" presId="urn:microsoft.com/office/officeart/2005/8/layout/cycle5"/>
    <dgm:cxn modelId="{E0BAA8C8-BA08-49AA-9B5B-DE044DE41ED8}" type="presOf" srcId="{E0F4EFCE-0939-43C7-8D5A-2351FC37012A}" destId="{6D9AFD7D-3ED0-43AB-8FD9-C988523592E3}" srcOrd="0" destOrd="0" presId="urn:microsoft.com/office/officeart/2005/8/layout/cycle5"/>
    <dgm:cxn modelId="{4628ABA3-B4E5-45E9-A4CB-6D5E72714FFB}" type="presOf" srcId="{D8CAD5DF-53A5-4958-BB44-8EF35AEE22FA}" destId="{6BFEA8FC-6F5C-4355-97EB-664B11A8C618}" srcOrd="0" destOrd="0" presId="urn:microsoft.com/office/officeart/2005/8/layout/cycle5"/>
    <dgm:cxn modelId="{80845329-4625-472E-869D-546647544C38}" srcId="{5093BFD1-AEB2-4404-B5AC-CB564866115B}" destId="{EF43193F-0EFE-4CF2-9597-C3C53A5DC41C}" srcOrd="0" destOrd="0" parTransId="{B6345900-7D6A-4C1D-908E-EC6B18BE3D98}" sibTransId="{D8CAD5DF-53A5-4958-BB44-8EF35AEE22FA}"/>
    <dgm:cxn modelId="{945FA608-9E7A-4D01-8AA6-DDE0A7052FC3}" type="presOf" srcId="{EF43193F-0EFE-4CF2-9597-C3C53A5DC41C}" destId="{7D91B6BD-5E11-49A3-B280-C01BED1312F6}" srcOrd="0" destOrd="0" presId="urn:microsoft.com/office/officeart/2005/8/layout/cycle5"/>
    <dgm:cxn modelId="{6643FD8F-9A7E-4D84-AA26-4BE47C10FA4D}" type="presOf" srcId="{9A2F9A54-9BBE-42C3-9896-B0CDB7BD6CA0}" destId="{6F9873A8-5671-4B7C-B592-C00E9CCB73D0}" srcOrd="0" destOrd="0" presId="urn:microsoft.com/office/officeart/2005/8/layout/cycle5"/>
    <dgm:cxn modelId="{87207F54-FE6A-4F7D-8A30-18AD770F4A4D}" srcId="{5093BFD1-AEB2-4404-B5AC-CB564866115B}" destId="{9A2F9A54-9BBE-42C3-9896-B0CDB7BD6CA0}" srcOrd="2" destOrd="0" parTransId="{A56D9B24-B6B8-40D0-AE07-06CC78D9A2EF}" sibTransId="{E0F4EFCE-0939-43C7-8D5A-2351FC37012A}"/>
    <dgm:cxn modelId="{9033CB67-694B-4D58-815D-2B3386DA0440}" srcId="{5093BFD1-AEB2-4404-B5AC-CB564866115B}" destId="{D9537563-16ED-495F-B387-5B1A253F91AC}" srcOrd="1" destOrd="0" parTransId="{A9477C9E-75E8-41FA-8571-448715FF4B63}" sibTransId="{55F7897E-F575-4AD7-AEA2-4CF407888084}"/>
    <dgm:cxn modelId="{6E2D0EF3-BACF-4E43-B91F-CC58D8AE82F6}" type="presParOf" srcId="{397EB61F-9798-4FA4-B3DF-058332DD2922}" destId="{7D91B6BD-5E11-49A3-B280-C01BED1312F6}" srcOrd="0" destOrd="0" presId="urn:microsoft.com/office/officeart/2005/8/layout/cycle5"/>
    <dgm:cxn modelId="{BABE873D-0485-4ACB-9EF6-8A720728FC90}" type="presParOf" srcId="{397EB61F-9798-4FA4-B3DF-058332DD2922}" destId="{988A3570-F265-4435-AB92-989411615AD0}" srcOrd="1" destOrd="0" presId="urn:microsoft.com/office/officeart/2005/8/layout/cycle5"/>
    <dgm:cxn modelId="{9035E506-C6DF-4CBF-BE66-99F8B5B21B41}" type="presParOf" srcId="{397EB61F-9798-4FA4-B3DF-058332DD2922}" destId="{6BFEA8FC-6F5C-4355-97EB-664B11A8C618}" srcOrd="2" destOrd="0" presId="urn:microsoft.com/office/officeart/2005/8/layout/cycle5"/>
    <dgm:cxn modelId="{93D325EB-8B1F-4CCE-85D7-E369EC01C433}" type="presParOf" srcId="{397EB61F-9798-4FA4-B3DF-058332DD2922}" destId="{F7DB8A84-E39D-4DA3-8AE4-D2E9E8401722}" srcOrd="3" destOrd="0" presId="urn:microsoft.com/office/officeart/2005/8/layout/cycle5"/>
    <dgm:cxn modelId="{56B4208F-40A6-4D64-B682-21DDC2F86AF2}" type="presParOf" srcId="{397EB61F-9798-4FA4-B3DF-058332DD2922}" destId="{4CF5A78A-8ACC-4F29-8449-658C6D51B148}" srcOrd="4" destOrd="0" presId="urn:microsoft.com/office/officeart/2005/8/layout/cycle5"/>
    <dgm:cxn modelId="{D8978840-C79A-4133-9817-D25FDBAE8A81}" type="presParOf" srcId="{397EB61F-9798-4FA4-B3DF-058332DD2922}" destId="{B7591534-5327-4653-820E-61AA418EDA4B}" srcOrd="5" destOrd="0" presId="urn:microsoft.com/office/officeart/2005/8/layout/cycle5"/>
    <dgm:cxn modelId="{F668CE5A-46DF-44EE-A111-9FAAD980ACA6}" type="presParOf" srcId="{397EB61F-9798-4FA4-B3DF-058332DD2922}" destId="{6F9873A8-5671-4B7C-B592-C00E9CCB73D0}" srcOrd="6" destOrd="0" presId="urn:microsoft.com/office/officeart/2005/8/layout/cycle5"/>
    <dgm:cxn modelId="{72D9C2CF-18C6-42ED-A928-88D544EC7CDC}" type="presParOf" srcId="{397EB61F-9798-4FA4-B3DF-058332DD2922}" destId="{E727029B-79CA-4DC5-A303-7F277A4F964A}" srcOrd="7" destOrd="0" presId="urn:microsoft.com/office/officeart/2005/8/layout/cycle5"/>
    <dgm:cxn modelId="{8F2030DF-7B2C-4A7F-BEDB-81524E44A1CC}" type="presParOf" srcId="{397EB61F-9798-4FA4-B3DF-058332DD2922}" destId="{6D9AFD7D-3ED0-43AB-8FD9-C988523592E3}" srcOrd="8" destOrd="0" presId="urn:microsoft.com/office/officeart/2005/8/layout/cycle5"/>
    <dgm:cxn modelId="{C7193586-E847-44DC-89BE-635D6B7E08A2}" type="presParOf" srcId="{397EB61F-9798-4FA4-B3DF-058332DD2922}" destId="{79097EE7-20E9-4C15-9707-DAF5917FCD50}" srcOrd="9" destOrd="0" presId="urn:microsoft.com/office/officeart/2005/8/layout/cycle5"/>
    <dgm:cxn modelId="{62EB9B87-60C6-49CC-A963-705FFFBE92D8}" type="presParOf" srcId="{397EB61F-9798-4FA4-B3DF-058332DD2922}" destId="{187C247A-6C54-439C-A849-D76B370E4DD6}" srcOrd="10" destOrd="0" presId="urn:microsoft.com/office/officeart/2005/8/layout/cycle5"/>
    <dgm:cxn modelId="{B02B5B16-F25D-41C1-AB9A-2CCB963C904F}" type="presParOf" srcId="{397EB61F-9798-4FA4-B3DF-058332DD2922}" destId="{D7A4C8A5-21C4-4C4C-9797-7755B4B9CCBA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F4B182-D807-4725-801A-5A5EEE0560CD}">
      <dsp:nvSpPr>
        <dsp:cNvPr id="0" name=""/>
        <dsp:cNvSpPr/>
      </dsp:nvSpPr>
      <dsp:spPr>
        <a:xfrm>
          <a:off x="514" y="768637"/>
          <a:ext cx="1097470" cy="971004"/>
        </a:xfrm>
        <a:prstGeom prst="roundRect">
          <a:avLst>
            <a:gd name="adj" fmla="val 10000"/>
          </a:avLst>
        </a:prstGeom>
        <a:solidFill>
          <a:srgbClr val="013E6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>
              <a:latin typeface="Arial" pitchFamily="34" charset="0"/>
              <a:cs typeface="Arial" pitchFamily="34" charset="0"/>
            </a:rPr>
            <a:t>Discovery</a:t>
          </a:r>
          <a:endParaRPr lang="en-AU" sz="16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>
              <a:latin typeface="Arial" pitchFamily="34" charset="0"/>
              <a:cs typeface="Arial" pitchFamily="34" charset="0"/>
            </a:rPr>
            <a:t>Current State</a:t>
          </a:r>
          <a:endParaRPr lang="en-AU" sz="1200" kern="1200" dirty="0">
            <a:latin typeface="Arial" pitchFamily="34" charset="0"/>
            <a:cs typeface="Arial" pitchFamily="34" charset="0"/>
          </a:endParaRPr>
        </a:p>
      </dsp:txBody>
      <dsp:txXfrm>
        <a:off x="28954" y="797077"/>
        <a:ext cx="1040590" cy="914124"/>
      </dsp:txXfrm>
    </dsp:sp>
    <dsp:sp modelId="{28CBD2E9-8127-4FBA-A6E4-62F5540C9857}">
      <dsp:nvSpPr>
        <dsp:cNvPr id="0" name=""/>
        <dsp:cNvSpPr/>
      </dsp:nvSpPr>
      <dsp:spPr>
        <a:xfrm>
          <a:off x="1207732" y="1118053"/>
          <a:ext cx="232663" cy="272172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200" kern="1200"/>
        </a:p>
      </dsp:txBody>
      <dsp:txXfrm>
        <a:off x="1207732" y="1172487"/>
        <a:ext cx="162864" cy="163304"/>
      </dsp:txXfrm>
    </dsp:sp>
    <dsp:sp modelId="{078C62B3-1D33-4BF0-A344-52E8D3DED22F}">
      <dsp:nvSpPr>
        <dsp:cNvPr id="0" name=""/>
        <dsp:cNvSpPr/>
      </dsp:nvSpPr>
      <dsp:spPr>
        <a:xfrm>
          <a:off x="1536973" y="768637"/>
          <a:ext cx="1097470" cy="971004"/>
        </a:xfrm>
        <a:prstGeom prst="roundRect">
          <a:avLst>
            <a:gd name="adj" fmla="val 10000"/>
          </a:avLst>
        </a:prstGeom>
        <a:solidFill>
          <a:srgbClr val="013E6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600" kern="1200" dirty="0" smtClean="0">
              <a:latin typeface="+mn-lt"/>
              <a:cs typeface="MV Boli" pitchFamily="2" charset="0"/>
            </a:rPr>
            <a:t>Design</a:t>
          </a:r>
          <a:endParaRPr lang="en-AU" sz="1600" kern="1200" dirty="0">
            <a:latin typeface="+mn-lt"/>
            <a:cs typeface="MV Boli" pitchFamily="2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>
              <a:latin typeface="+mn-lt"/>
              <a:cs typeface="MV Boli" pitchFamily="2" charset="0"/>
            </a:rPr>
            <a:t>Future State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>
              <a:latin typeface="+mn-lt"/>
              <a:cs typeface="MV Boli" pitchFamily="2" charset="0"/>
            </a:rPr>
            <a:t>Metrics</a:t>
          </a:r>
        </a:p>
      </dsp:txBody>
      <dsp:txXfrm>
        <a:off x="1565413" y="797077"/>
        <a:ext cx="1040590" cy="9141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1B6BD-5E11-49A3-B280-C01BED1312F6}">
      <dsp:nvSpPr>
        <dsp:cNvPr id="0" name=""/>
        <dsp:cNvSpPr/>
      </dsp:nvSpPr>
      <dsp:spPr>
        <a:xfrm>
          <a:off x="2169803" y="241"/>
          <a:ext cx="1133000" cy="736450"/>
        </a:xfrm>
        <a:prstGeom prst="roundRect">
          <a:avLst/>
        </a:prstGeom>
        <a:solidFill>
          <a:srgbClr val="013E6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Plan and Design</a:t>
          </a:r>
          <a:endParaRPr lang="en-AU" sz="1400" kern="1200" dirty="0"/>
        </a:p>
      </dsp:txBody>
      <dsp:txXfrm>
        <a:off x="2205754" y="36192"/>
        <a:ext cx="1061098" cy="664548"/>
      </dsp:txXfrm>
    </dsp:sp>
    <dsp:sp modelId="{6BFEA8FC-6F5C-4355-97EB-664B11A8C618}">
      <dsp:nvSpPr>
        <dsp:cNvPr id="0" name=""/>
        <dsp:cNvSpPr/>
      </dsp:nvSpPr>
      <dsp:spPr>
        <a:xfrm>
          <a:off x="1527509" y="372080"/>
          <a:ext cx="2431417" cy="2431417"/>
        </a:xfrm>
        <a:custGeom>
          <a:avLst/>
          <a:gdLst/>
          <a:ahLst/>
          <a:cxnLst/>
          <a:rect l="0" t="0" r="0" b="0"/>
          <a:pathLst>
            <a:path>
              <a:moveTo>
                <a:pt x="1935579" y="236048"/>
              </a:moveTo>
              <a:arcTo wR="1215708" hR="1215708" stAng="18378542" swAng="1674702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DB8A84-E39D-4DA3-8AE4-D2E9E8401722}">
      <dsp:nvSpPr>
        <dsp:cNvPr id="0" name=""/>
        <dsp:cNvSpPr/>
      </dsp:nvSpPr>
      <dsp:spPr>
        <a:xfrm>
          <a:off x="3390946" y="1234858"/>
          <a:ext cx="1133000" cy="736450"/>
        </a:xfrm>
        <a:prstGeom prst="roundRect">
          <a:avLst/>
        </a:prstGeom>
        <a:solidFill>
          <a:srgbClr val="013E6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Implement</a:t>
          </a:r>
          <a:endParaRPr lang="en-AU" sz="1400" kern="1200" dirty="0"/>
        </a:p>
      </dsp:txBody>
      <dsp:txXfrm>
        <a:off x="3426897" y="1270809"/>
        <a:ext cx="1061098" cy="664548"/>
      </dsp:txXfrm>
    </dsp:sp>
    <dsp:sp modelId="{B7591534-5327-4653-820E-61AA418EDA4B}">
      <dsp:nvSpPr>
        <dsp:cNvPr id="0" name=""/>
        <dsp:cNvSpPr/>
      </dsp:nvSpPr>
      <dsp:spPr>
        <a:xfrm>
          <a:off x="1527740" y="364733"/>
          <a:ext cx="2431417" cy="2431417"/>
        </a:xfrm>
        <a:custGeom>
          <a:avLst/>
          <a:gdLst/>
          <a:ahLst/>
          <a:cxnLst/>
          <a:rect l="0" t="0" r="0" b="0"/>
          <a:pathLst>
            <a:path>
              <a:moveTo>
                <a:pt x="2295889" y="1773525"/>
              </a:moveTo>
              <a:arcTo wR="1215708" hR="1215708" stAng="1638738" swAng="160415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9873A8-5671-4B7C-B592-C00E9CCB73D0}">
      <dsp:nvSpPr>
        <dsp:cNvPr id="0" name=""/>
        <dsp:cNvSpPr/>
      </dsp:nvSpPr>
      <dsp:spPr>
        <a:xfrm>
          <a:off x="2169803" y="2431659"/>
          <a:ext cx="1133000" cy="736450"/>
        </a:xfrm>
        <a:prstGeom prst="roundRect">
          <a:avLst/>
        </a:prstGeom>
        <a:solidFill>
          <a:srgbClr val="013E6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Evaluate</a:t>
          </a:r>
          <a:endParaRPr lang="en-AU" sz="1400" kern="1200" dirty="0"/>
        </a:p>
      </dsp:txBody>
      <dsp:txXfrm>
        <a:off x="2205754" y="2467610"/>
        <a:ext cx="1061098" cy="664548"/>
      </dsp:txXfrm>
    </dsp:sp>
    <dsp:sp modelId="{6D9AFD7D-3ED0-43AB-8FD9-C988523592E3}">
      <dsp:nvSpPr>
        <dsp:cNvPr id="0" name=""/>
        <dsp:cNvSpPr/>
      </dsp:nvSpPr>
      <dsp:spPr>
        <a:xfrm>
          <a:off x="1520595" y="368467"/>
          <a:ext cx="2431417" cy="2431417"/>
        </a:xfrm>
        <a:custGeom>
          <a:avLst/>
          <a:gdLst/>
          <a:ahLst/>
          <a:cxnLst/>
          <a:rect l="0" t="0" r="0" b="0"/>
          <a:pathLst>
            <a:path>
              <a:moveTo>
                <a:pt x="493098" y="2193350"/>
              </a:moveTo>
              <a:arcTo wR="1215708" hR="1215708" stAng="7588167" swAng="163222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097EE7-20E9-4C15-9707-DAF5917FCD50}">
      <dsp:nvSpPr>
        <dsp:cNvPr id="0" name=""/>
        <dsp:cNvSpPr/>
      </dsp:nvSpPr>
      <dsp:spPr>
        <a:xfrm>
          <a:off x="954094" y="1215950"/>
          <a:ext cx="1133000" cy="736450"/>
        </a:xfrm>
        <a:prstGeom prst="roundRect">
          <a:avLst/>
        </a:prstGeom>
        <a:solidFill>
          <a:srgbClr val="013E6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kern="1200" dirty="0" smtClean="0"/>
            <a:t>Assess and Reassess</a:t>
          </a:r>
          <a:endParaRPr lang="en-AU" sz="1400" kern="1200" dirty="0"/>
        </a:p>
      </dsp:txBody>
      <dsp:txXfrm>
        <a:off x="990045" y="1251901"/>
        <a:ext cx="1061098" cy="664548"/>
      </dsp:txXfrm>
    </dsp:sp>
    <dsp:sp modelId="{D7A4C8A5-21C4-4C4C-9797-7755B4B9CCBA}">
      <dsp:nvSpPr>
        <dsp:cNvPr id="0" name=""/>
        <dsp:cNvSpPr/>
      </dsp:nvSpPr>
      <dsp:spPr>
        <a:xfrm>
          <a:off x="1520595" y="368467"/>
          <a:ext cx="2431417" cy="2431417"/>
        </a:xfrm>
        <a:custGeom>
          <a:avLst/>
          <a:gdLst/>
          <a:ahLst/>
          <a:cxnLst/>
          <a:rect l="0" t="0" r="0" b="0"/>
          <a:pathLst>
            <a:path>
              <a:moveTo>
                <a:pt x="126094" y="676554"/>
              </a:moveTo>
              <a:arcTo wR="1215708" hR="1215708" stAng="12379606" swAng="163222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AU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CB8FD99-5429-4EF8-B856-E1F850B9F3A8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8022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AU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4B0C9F3-92DB-43CA-BF81-539E990E9DBB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4251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F10491-A8D7-435A-B5BA-7567314DAD2F}" type="slidenum">
              <a:rPr lang="en-AU"/>
              <a:pPr/>
              <a:t>3</a:t>
            </a:fld>
            <a:endParaRPr lang="en-AU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F10491-A8D7-435A-B5BA-7567314DAD2F}" type="slidenum">
              <a:rPr lang="en-AU"/>
              <a:pPr/>
              <a:t>4</a:t>
            </a:fld>
            <a:endParaRPr lang="en-AU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*insert confidentiality footer here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EF24E5-B28C-41AD-975B-061B0051FF68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*insert confidentiality footer here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ECBE1B8-DCED-4970-A66F-8C9C8D33E7D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67450" y="609600"/>
            <a:ext cx="180975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09600"/>
            <a:ext cx="5276850" cy="4953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*insert confidentiality footer here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A7E05CE-E6EE-49CE-93BC-1DE221A93F88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*insert confidentiality footer here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1362F3-7080-4444-8A2A-4B6550A76A1A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*insert confidentiality footer here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5A887D4-DF13-4861-B1A9-C7590BB1395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57800" y="1371600"/>
            <a:ext cx="13335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43700" y="1371600"/>
            <a:ext cx="13335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*insert confidentiality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1F80DA1-CC1F-4A38-9667-7EFD2F62FEC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*insert confidentiality footer here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FC06D5-13BD-4493-947D-CA6DF4A2839F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*insert confidentiality footer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B5B1900-90CE-4641-A457-4BDC133602AB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*insert confidentiality footer here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ABEA7B-262E-43D2-98A7-54353FCABBD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*insert confidentiality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3A968D5-1C9D-461C-8332-53C1030B952E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*insert confidentiality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FA56A9-7D19-4621-9105-FADA4F3FCBCC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SCEN1_PPT_LAYOUTS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flipH="1">
            <a:off x="-1588" y="0"/>
            <a:ext cx="9145588" cy="6859588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609600"/>
            <a:ext cx="3733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57800" y="1371600"/>
            <a:ext cx="2819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1000" y="6248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AU"/>
              <a:t>*insert confidentiality footer here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2FD22CF-B52C-4E77-ADA5-D179E38D6601}" type="slidenum">
              <a:rPr lang="en-AU"/>
              <a:pPr/>
              <a:t>‹#›</a:t>
            </a:fld>
            <a:endParaRPr lang="en-AU"/>
          </a:p>
        </p:txBody>
      </p:sp>
      <p:pic>
        <p:nvPicPr>
          <p:cNvPr id="1033" name="Picture 9" descr="Centrum_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934200" y="5867400"/>
            <a:ext cx="1685925" cy="800100"/>
          </a:xfrm>
          <a:prstGeom prst="rect">
            <a:avLst/>
          </a:prstGeom>
          <a:noFill/>
        </p:spPr>
      </p:pic>
      <p:sp>
        <p:nvSpPr>
          <p:cNvPr id="1037" name="AutoShape 13"/>
          <p:cNvSpPr>
            <a:spLocks noChangeArrowheads="1"/>
          </p:cNvSpPr>
          <p:nvPr/>
        </p:nvSpPr>
        <p:spPr bwMode="auto">
          <a:xfrm>
            <a:off x="457200" y="2286000"/>
            <a:ext cx="1524000" cy="1828800"/>
          </a:xfrm>
          <a:prstGeom prst="roundRect">
            <a:avLst>
              <a:gd name="adj" fmla="val 6667"/>
            </a:avLst>
          </a:prstGeom>
          <a:solidFill>
            <a:schemeClr val="bg1"/>
          </a:solidFill>
          <a:ln w="12700">
            <a:solidFill>
              <a:srgbClr val="0047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685800" y="2743200"/>
            <a:ext cx="1066800" cy="2143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800">
                <a:solidFill>
                  <a:schemeClr val="bg1"/>
                </a:solidFill>
              </a:rPr>
              <a:t>Insert Text</a:t>
            </a:r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685800" y="3200400"/>
            <a:ext cx="1066800" cy="2143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800">
                <a:solidFill>
                  <a:schemeClr val="bg1"/>
                </a:solidFill>
              </a:rPr>
              <a:t>Insert Text</a:t>
            </a:r>
          </a:p>
        </p:txBody>
      </p:sp>
      <p:sp>
        <p:nvSpPr>
          <p:cNvPr id="1040" name="AutoShape 16"/>
          <p:cNvSpPr>
            <a:spLocks noChangeArrowheads="1"/>
          </p:cNvSpPr>
          <p:nvPr/>
        </p:nvSpPr>
        <p:spPr bwMode="auto">
          <a:xfrm>
            <a:off x="609600" y="3581400"/>
            <a:ext cx="1220788" cy="381000"/>
          </a:xfrm>
          <a:prstGeom prst="roundRect">
            <a:avLst>
              <a:gd name="adj" fmla="val 16667"/>
            </a:avLst>
          </a:prstGeom>
          <a:solidFill>
            <a:srgbClr val="B9CFE6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  <p:sp>
        <p:nvSpPr>
          <p:cNvPr id="1041" name="AutoShape 17"/>
          <p:cNvSpPr>
            <a:spLocks noChangeArrowheads="1"/>
          </p:cNvSpPr>
          <p:nvPr/>
        </p:nvSpPr>
        <p:spPr bwMode="auto">
          <a:xfrm>
            <a:off x="2438400" y="1600200"/>
            <a:ext cx="1524000" cy="1371600"/>
          </a:xfrm>
          <a:prstGeom prst="roundRect">
            <a:avLst>
              <a:gd name="adj" fmla="val 6667"/>
            </a:avLst>
          </a:prstGeom>
          <a:solidFill>
            <a:schemeClr val="bg1"/>
          </a:solidFill>
          <a:ln w="12700">
            <a:solidFill>
              <a:srgbClr val="FD930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  <p:sp>
        <p:nvSpPr>
          <p:cNvPr id="1042" name="AutoShape 18"/>
          <p:cNvSpPr>
            <a:spLocks noChangeArrowheads="1"/>
          </p:cNvSpPr>
          <p:nvPr/>
        </p:nvSpPr>
        <p:spPr bwMode="auto">
          <a:xfrm>
            <a:off x="2438400" y="3276600"/>
            <a:ext cx="1524000" cy="2743200"/>
          </a:xfrm>
          <a:prstGeom prst="roundRect">
            <a:avLst>
              <a:gd name="adj" fmla="val 6667"/>
            </a:avLst>
          </a:prstGeom>
          <a:solidFill>
            <a:schemeClr val="bg1"/>
          </a:solidFill>
          <a:ln w="12700">
            <a:solidFill>
              <a:srgbClr val="9999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  <p:grpSp>
        <p:nvGrpSpPr>
          <p:cNvPr id="1043" name="Group 19"/>
          <p:cNvGrpSpPr>
            <a:grpSpLocks/>
          </p:cNvGrpSpPr>
          <p:nvPr/>
        </p:nvGrpSpPr>
        <p:grpSpPr bwMode="auto">
          <a:xfrm>
            <a:off x="2590800" y="4572000"/>
            <a:ext cx="1220788" cy="381000"/>
            <a:chOff x="1632" y="1248"/>
            <a:chExt cx="769" cy="240"/>
          </a:xfrm>
        </p:grpSpPr>
        <p:sp>
          <p:nvSpPr>
            <p:cNvPr id="1044" name="AutoShape 20"/>
            <p:cNvSpPr>
              <a:spLocks noChangeArrowheads="1"/>
            </p:cNvSpPr>
            <p:nvPr/>
          </p:nvSpPr>
          <p:spPr bwMode="auto">
            <a:xfrm>
              <a:off x="1632" y="1248"/>
              <a:ext cx="769" cy="240"/>
            </a:xfrm>
            <a:prstGeom prst="roundRect">
              <a:avLst>
                <a:gd name="adj" fmla="val 16667"/>
              </a:avLst>
            </a:prstGeom>
            <a:solidFill>
              <a:srgbClr val="C0C0C0"/>
            </a:solidFill>
            <a:ln w="254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45" name="Text Box 21"/>
            <p:cNvSpPr txBox="1">
              <a:spLocks noChangeArrowheads="1"/>
            </p:cNvSpPr>
            <p:nvPr/>
          </p:nvSpPr>
          <p:spPr bwMode="auto">
            <a:xfrm>
              <a:off x="1680" y="1296"/>
              <a:ext cx="672" cy="13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AU" sz="800">
                  <a:solidFill>
                    <a:srgbClr val="333333"/>
                  </a:solidFill>
                </a:rPr>
                <a:t>Insert Text</a:t>
              </a:r>
            </a:p>
          </p:txBody>
        </p:sp>
      </p:grpSp>
      <p:grpSp>
        <p:nvGrpSpPr>
          <p:cNvPr id="1046" name="Group 22"/>
          <p:cNvGrpSpPr>
            <a:grpSpLocks/>
          </p:cNvGrpSpPr>
          <p:nvPr/>
        </p:nvGrpSpPr>
        <p:grpSpPr bwMode="auto">
          <a:xfrm>
            <a:off x="2590800" y="5029200"/>
            <a:ext cx="1220788" cy="381000"/>
            <a:chOff x="1632" y="1536"/>
            <a:chExt cx="769" cy="240"/>
          </a:xfrm>
        </p:grpSpPr>
        <p:sp>
          <p:nvSpPr>
            <p:cNvPr id="1047" name="AutoShape 23"/>
            <p:cNvSpPr>
              <a:spLocks noChangeArrowheads="1"/>
            </p:cNvSpPr>
            <p:nvPr/>
          </p:nvSpPr>
          <p:spPr bwMode="auto">
            <a:xfrm>
              <a:off x="1632" y="1536"/>
              <a:ext cx="769" cy="240"/>
            </a:xfrm>
            <a:prstGeom prst="roundRect">
              <a:avLst>
                <a:gd name="adj" fmla="val 16667"/>
              </a:avLst>
            </a:prstGeom>
            <a:solidFill>
              <a:srgbClr val="E6E6E6"/>
            </a:solidFill>
            <a:ln w="254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48" name="Text Box 24"/>
            <p:cNvSpPr txBox="1">
              <a:spLocks noChangeArrowheads="1"/>
            </p:cNvSpPr>
            <p:nvPr/>
          </p:nvSpPr>
          <p:spPr bwMode="auto">
            <a:xfrm>
              <a:off x="1680" y="1584"/>
              <a:ext cx="672" cy="13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AU" sz="800">
                  <a:solidFill>
                    <a:srgbClr val="333333"/>
                  </a:solidFill>
                </a:rPr>
                <a:t>Insert Text</a:t>
              </a:r>
            </a:p>
          </p:txBody>
        </p:sp>
      </p:grpSp>
      <p:grpSp>
        <p:nvGrpSpPr>
          <p:cNvPr id="1049" name="Group 25"/>
          <p:cNvGrpSpPr>
            <a:grpSpLocks/>
          </p:cNvGrpSpPr>
          <p:nvPr/>
        </p:nvGrpSpPr>
        <p:grpSpPr bwMode="auto">
          <a:xfrm>
            <a:off x="2590800" y="4114800"/>
            <a:ext cx="1220788" cy="381000"/>
            <a:chOff x="1632" y="3168"/>
            <a:chExt cx="769" cy="240"/>
          </a:xfrm>
        </p:grpSpPr>
        <p:sp>
          <p:nvSpPr>
            <p:cNvPr id="1050" name="AutoShape 26"/>
            <p:cNvSpPr>
              <a:spLocks noChangeArrowheads="1"/>
            </p:cNvSpPr>
            <p:nvPr/>
          </p:nvSpPr>
          <p:spPr bwMode="auto">
            <a:xfrm>
              <a:off x="1632" y="3168"/>
              <a:ext cx="769" cy="240"/>
            </a:xfrm>
            <a:prstGeom prst="roundRect">
              <a:avLst>
                <a:gd name="adj" fmla="val 16667"/>
              </a:avLst>
            </a:prstGeom>
            <a:solidFill>
              <a:srgbClr val="B3B3B3"/>
            </a:solidFill>
            <a:ln w="254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51" name="Text Box 27"/>
            <p:cNvSpPr txBox="1">
              <a:spLocks noChangeArrowheads="1"/>
            </p:cNvSpPr>
            <p:nvPr/>
          </p:nvSpPr>
          <p:spPr bwMode="auto">
            <a:xfrm>
              <a:off x="1680" y="3216"/>
              <a:ext cx="672" cy="13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AU" sz="800">
                  <a:solidFill>
                    <a:srgbClr val="333333"/>
                  </a:solidFill>
                </a:rPr>
                <a:t>Insert Text</a:t>
              </a:r>
            </a:p>
          </p:txBody>
        </p:sp>
      </p:grpSp>
      <p:sp>
        <p:nvSpPr>
          <p:cNvPr id="1052" name="AutoShape 28"/>
          <p:cNvSpPr>
            <a:spLocks noChangeArrowheads="1"/>
          </p:cNvSpPr>
          <p:nvPr/>
        </p:nvSpPr>
        <p:spPr bwMode="auto">
          <a:xfrm>
            <a:off x="2590800" y="3657600"/>
            <a:ext cx="1220788" cy="381000"/>
          </a:xfrm>
          <a:prstGeom prst="roundRect">
            <a:avLst>
              <a:gd name="adj" fmla="val 16667"/>
            </a:avLst>
          </a:prstGeom>
          <a:solidFill>
            <a:srgbClr val="969696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  <p:sp>
        <p:nvSpPr>
          <p:cNvPr id="1053" name="AutoShape 29"/>
          <p:cNvSpPr>
            <a:spLocks noChangeArrowheads="1"/>
          </p:cNvSpPr>
          <p:nvPr/>
        </p:nvSpPr>
        <p:spPr bwMode="auto">
          <a:xfrm>
            <a:off x="2590800" y="5486400"/>
            <a:ext cx="1220788" cy="381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2700">
            <a:solidFill>
              <a:srgbClr val="9999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  <p:sp>
        <p:nvSpPr>
          <p:cNvPr id="1054" name="Text Box 30"/>
          <p:cNvSpPr txBox="1">
            <a:spLocks noChangeArrowheads="1"/>
          </p:cNvSpPr>
          <p:nvPr/>
        </p:nvSpPr>
        <p:spPr bwMode="auto">
          <a:xfrm>
            <a:off x="685800" y="2362200"/>
            <a:ext cx="1066800" cy="2143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800"/>
              <a:t>Insert Text</a:t>
            </a:r>
          </a:p>
        </p:txBody>
      </p:sp>
      <p:sp>
        <p:nvSpPr>
          <p:cNvPr id="1055" name="Text Box 31"/>
          <p:cNvSpPr txBox="1">
            <a:spLocks noChangeArrowheads="1"/>
          </p:cNvSpPr>
          <p:nvPr/>
        </p:nvSpPr>
        <p:spPr bwMode="auto">
          <a:xfrm>
            <a:off x="2667000" y="1676400"/>
            <a:ext cx="1066800" cy="2143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800"/>
              <a:t>Insert Text</a:t>
            </a:r>
          </a:p>
        </p:txBody>
      </p:sp>
      <p:sp>
        <p:nvSpPr>
          <p:cNvPr id="1056" name="Text Box 32"/>
          <p:cNvSpPr txBox="1">
            <a:spLocks noChangeArrowheads="1"/>
          </p:cNvSpPr>
          <p:nvPr/>
        </p:nvSpPr>
        <p:spPr bwMode="auto">
          <a:xfrm>
            <a:off x="2667000" y="3352800"/>
            <a:ext cx="1066800" cy="2143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800"/>
              <a:t>Insert Text</a:t>
            </a:r>
          </a:p>
        </p:txBody>
      </p:sp>
      <p:sp>
        <p:nvSpPr>
          <p:cNvPr id="1057" name="Line 33"/>
          <p:cNvSpPr>
            <a:spLocks noChangeShapeType="1"/>
          </p:cNvSpPr>
          <p:nvPr/>
        </p:nvSpPr>
        <p:spPr bwMode="auto">
          <a:xfrm flipV="1">
            <a:off x="1828800" y="2667000"/>
            <a:ext cx="762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  <p:sp>
        <p:nvSpPr>
          <p:cNvPr id="1058" name="Line 34"/>
          <p:cNvSpPr>
            <a:spLocks noChangeShapeType="1"/>
          </p:cNvSpPr>
          <p:nvPr/>
        </p:nvSpPr>
        <p:spPr bwMode="auto">
          <a:xfrm>
            <a:off x="1828800" y="2971800"/>
            <a:ext cx="758825" cy="836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  <p:sp>
        <p:nvSpPr>
          <p:cNvPr id="1059" name="Line 35"/>
          <p:cNvSpPr>
            <a:spLocks noChangeShapeType="1"/>
          </p:cNvSpPr>
          <p:nvPr/>
        </p:nvSpPr>
        <p:spPr bwMode="auto">
          <a:xfrm>
            <a:off x="3962400" y="4267200"/>
            <a:ext cx="228600" cy="0"/>
          </a:xfrm>
          <a:prstGeom prst="line">
            <a:avLst/>
          </a:prstGeom>
          <a:noFill/>
          <a:ln w="12700">
            <a:solidFill>
              <a:srgbClr val="96969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  <p:sp>
        <p:nvSpPr>
          <p:cNvPr id="1060" name="AutoShape 36"/>
          <p:cNvSpPr>
            <a:spLocks noChangeArrowheads="1"/>
          </p:cNvSpPr>
          <p:nvPr/>
        </p:nvSpPr>
        <p:spPr bwMode="auto">
          <a:xfrm>
            <a:off x="4191000" y="4114800"/>
            <a:ext cx="838200" cy="304800"/>
          </a:xfrm>
          <a:prstGeom prst="roundRect">
            <a:avLst>
              <a:gd name="adj" fmla="val 38750"/>
            </a:avLst>
          </a:prstGeom>
          <a:solidFill>
            <a:srgbClr val="969696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  <p:grpSp>
        <p:nvGrpSpPr>
          <p:cNvPr id="1061" name="Group 37"/>
          <p:cNvGrpSpPr>
            <a:grpSpLocks/>
          </p:cNvGrpSpPr>
          <p:nvPr/>
        </p:nvGrpSpPr>
        <p:grpSpPr bwMode="auto">
          <a:xfrm>
            <a:off x="2590800" y="1981200"/>
            <a:ext cx="1220788" cy="381000"/>
            <a:chOff x="1776" y="1872"/>
            <a:chExt cx="769" cy="240"/>
          </a:xfrm>
        </p:grpSpPr>
        <p:sp>
          <p:nvSpPr>
            <p:cNvPr id="1062" name="AutoShape 38"/>
            <p:cNvSpPr>
              <a:spLocks noChangeArrowheads="1"/>
            </p:cNvSpPr>
            <p:nvPr/>
          </p:nvSpPr>
          <p:spPr bwMode="auto">
            <a:xfrm>
              <a:off x="1776" y="1872"/>
              <a:ext cx="769" cy="240"/>
            </a:xfrm>
            <a:prstGeom prst="roundRect">
              <a:avLst>
                <a:gd name="adj" fmla="val 16667"/>
              </a:avLst>
            </a:prstGeom>
            <a:solidFill>
              <a:srgbClr val="F7941D"/>
            </a:solidFill>
            <a:ln w="254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063" name="Text Box 39"/>
            <p:cNvSpPr txBox="1">
              <a:spLocks noChangeArrowheads="1"/>
            </p:cNvSpPr>
            <p:nvPr/>
          </p:nvSpPr>
          <p:spPr bwMode="auto">
            <a:xfrm>
              <a:off x="1824" y="1920"/>
              <a:ext cx="672" cy="13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AU" sz="800">
                  <a:solidFill>
                    <a:schemeClr val="bg1"/>
                  </a:solidFill>
                </a:rPr>
                <a:t>Insert Text</a:t>
              </a:r>
            </a:p>
          </p:txBody>
        </p:sp>
      </p:grpSp>
      <p:sp>
        <p:nvSpPr>
          <p:cNvPr id="1064" name="AutoShape 40"/>
          <p:cNvSpPr>
            <a:spLocks noChangeArrowheads="1"/>
          </p:cNvSpPr>
          <p:nvPr/>
        </p:nvSpPr>
        <p:spPr bwMode="auto">
          <a:xfrm>
            <a:off x="2590800" y="2438400"/>
            <a:ext cx="1220788" cy="381000"/>
          </a:xfrm>
          <a:prstGeom prst="roundRect">
            <a:avLst>
              <a:gd name="adj" fmla="val 16667"/>
            </a:avLst>
          </a:prstGeom>
          <a:solidFill>
            <a:srgbClr val="FDA638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  <p:sp>
        <p:nvSpPr>
          <p:cNvPr id="1065" name="AutoShape 41"/>
          <p:cNvSpPr>
            <a:spLocks noChangeArrowheads="1"/>
          </p:cNvSpPr>
          <p:nvPr/>
        </p:nvSpPr>
        <p:spPr bwMode="auto">
          <a:xfrm>
            <a:off x="609600" y="2667000"/>
            <a:ext cx="1220788" cy="381000"/>
          </a:xfrm>
          <a:prstGeom prst="roundRect">
            <a:avLst>
              <a:gd name="adj" fmla="val 16667"/>
            </a:avLst>
          </a:prstGeom>
          <a:solidFill>
            <a:srgbClr val="004773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  <p:sp>
        <p:nvSpPr>
          <p:cNvPr id="1066" name="Text Box 42"/>
          <p:cNvSpPr txBox="1">
            <a:spLocks noChangeArrowheads="1"/>
          </p:cNvSpPr>
          <p:nvPr/>
        </p:nvSpPr>
        <p:spPr bwMode="auto">
          <a:xfrm>
            <a:off x="685800" y="2743200"/>
            <a:ext cx="1066800" cy="2143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800">
                <a:solidFill>
                  <a:schemeClr val="bg1"/>
                </a:solidFill>
              </a:rPr>
              <a:t>Insert Text</a:t>
            </a:r>
          </a:p>
        </p:txBody>
      </p:sp>
      <p:sp>
        <p:nvSpPr>
          <p:cNvPr id="1067" name="AutoShape 43"/>
          <p:cNvSpPr>
            <a:spLocks noChangeArrowheads="1"/>
          </p:cNvSpPr>
          <p:nvPr/>
        </p:nvSpPr>
        <p:spPr bwMode="auto">
          <a:xfrm>
            <a:off x="609600" y="3124200"/>
            <a:ext cx="1220788" cy="381000"/>
          </a:xfrm>
          <a:prstGeom prst="roundRect">
            <a:avLst>
              <a:gd name="adj" fmla="val 16667"/>
            </a:avLst>
          </a:prstGeom>
          <a:solidFill>
            <a:srgbClr val="4C6F93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  <p:sp>
        <p:nvSpPr>
          <p:cNvPr id="1068" name="Text Box 44"/>
          <p:cNvSpPr txBox="1">
            <a:spLocks noChangeArrowheads="1"/>
          </p:cNvSpPr>
          <p:nvPr/>
        </p:nvSpPr>
        <p:spPr bwMode="auto">
          <a:xfrm>
            <a:off x="685800" y="3200400"/>
            <a:ext cx="1066800" cy="2143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800">
                <a:solidFill>
                  <a:schemeClr val="bg1"/>
                </a:solidFill>
              </a:rPr>
              <a:t>Insert Text</a:t>
            </a:r>
          </a:p>
        </p:txBody>
      </p:sp>
      <p:sp>
        <p:nvSpPr>
          <p:cNvPr id="1069" name="AutoShape 45"/>
          <p:cNvSpPr>
            <a:spLocks noChangeArrowheads="1"/>
          </p:cNvSpPr>
          <p:nvPr/>
        </p:nvSpPr>
        <p:spPr bwMode="auto">
          <a:xfrm>
            <a:off x="609600" y="3581400"/>
            <a:ext cx="1220788" cy="381000"/>
          </a:xfrm>
          <a:prstGeom prst="roundRect">
            <a:avLst>
              <a:gd name="adj" fmla="val 16667"/>
            </a:avLst>
          </a:prstGeom>
          <a:solidFill>
            <a:srgbClr val="B9CFE6"/>
          </a:solidFill>
          <a:ln w="25400">
            <a:noFill/>
            <a:round/>
            <a:headEnd/>
            <a:tailEnd/>
          </a:ln>
        </p:spPr>
        <p:txBody>
          <a:bodyPr wrap="none" anchor="ctr"/>
          <a:lstStyle/>
          <a:p>
            <a:endParaRPr lang="en-AU"/>
          </a:p>
        </p:txBody>
      </p:sp>
      <p:sp>
        <p:nvSpPr>
          <p:cNvPr id="1070" name="Text Box 46"/>
          <p:cNvSpPr txBox="1">
            <a:spLocks noChangeArrowheads="1"/>
          </p:cNvSpPr>
          <p:nvPr/>
        </p:nvSpPr>
        <p:spPr bwMode="auto">
          <a:xfrm>
            <a:off x="685800" y="3657600"/>
            <a:ext cx="1066800" cy="2143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800">
                <a:solidFill>
                  <a:srgbClr val="004774"/>
                </a:solidFill>
              </a:rPr>
              <a:t>Insert Text</a:t>
            </a:r>
          </a:p>
        </p:txBody>
      </p:sp>
      <p:sp>
        <p:nvSpPr>
          <p:cNvPr id="1071" name="Text Box 47"/>
          <p:cNvSpPr txBox="1">
            <a:spLocks noChangeArrowheads="1"/>
          </p:cNvSpPr>
          <p:nvPr/>
        </p:nvSpPr>
        <p:spPr bwMode="auto">
          <a:xfrm>
            <a:off x="2667000" y="3733800"/>
            <a:ext cx="1066800" cy="2143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800">
                <a:solidFill>
                  <a:srgbClr val="333333"/>
                </a:solidFill>
              </a:rPr>
              <a:t>Insert Text</a:t>
            </a:r>
          </a:p>
        </p:txBody>
      </p:sp>
      <p:sp>
        <p:nvSpPr>
          <p:cNvPr id="1072" name="Text Box 48"/>
          <p:cNvSpPr txBox="1">
            <a:spLocks noChangeArrowheads="1"/>
          </p:cNvSpPr>
          <p:nvPr/>
        </p:nvSpPr>
        <p:spPr bwMode="auto">
          <a:xfrm>
            <a:off x="2667000" y="5562600"/>
            <a:ext cx="1066800" cy="2143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800">
                <a:solidFill>
                  <a:srgbClr val="808080"/>
                </a:solidFill>
              </a:rPr>
              <a:t>Insert Text</a:t>
            </a:r>
          </a:p>
        </p:txBody>
      </p:sp>
      <p:sp>
        <p:nvSpPr>
          <p:cNvPr id="1073" name="Text Box 49"/>
          <p:cNvSpPr txBox="1">
            <a:spLocks noChangeArrowheads="1"/>
          </p:cNvSpPr>
          <p:nvPr/>
        </p:nvSpPr>
        <p:spPr bwMode="auto">
          <a:xfrm>
            <a:off x="4191000" y="4144963"/>
            <a:ext cx="838200" cy="1984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700">
                <a:solidFill>
                  <a:schemeClr val="bg1"/>
                </a:solidFill>
              </a:rPr>
              <a:t>Insert Text</a:t>
            </a:r>
          </a:p>
        </p:txBody>
      </p:sp>
      <p:sp>
        <p:nvSpPr>
          <p:cNvPr id="1074" name="Text Box 50"/>
          <p:cNvSpPr txBox="1">
            <a:spLocks noChangeArrowheads="1"/>
          </p:cNvSpPr>
          <p:nvPr/>
        </p:nvSpPr>
        <p:spPr bwMode="auto">
          <a:xfrm>
            <a:off x="2667000" y="2514600"/>
            <a:ext cx="1066800" cy="2143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800">
                <a:solidFill>
                  <a:schemeClr val="bg1"/>
                </a:solidFill>
              </a:rPr>
              <a:t>Insert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>
          <a:solidFill>
            <a:srgbClr val="01476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600">
          <a:solidFill>
            <a:srgbClr val="01476F"/>
          </a:solidFill>
          <a:latin typeface="Verdana" pitchFamily="1" charset="0"/>
          <a:ea typeface="ヒラギノ角ゴ Pro W3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600">
          <a:solidFill>
            <a:srgbClr val="01476F"/>
          </a:solidFill>
          <a:latin typeface="Verdana" pitchFamily="1" charset="0"/>
          <a:ea typeface="ヒラギノ角ゴ Pro W3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600">
          <a:solidFill>
            <a:srgbClr val="01476F"/>
          </a:solidFill>
          <a:latin typeface="Verdana" pitchFamily="1" charset="0"/>
          <a:ea typeface="ヒラギノ角ゴ Pro W3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600">
          <a:solidFill>
            <a:srgbClr val="01476F"/>
          </a:solidFill>
          <a:latin typeface="Verdana" pitchFamily="1" charset="0"/>
          <a:ea typeface="ヒラギノ角ゴ Pro W3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600">
          <a:solidFill>
            <a:srgbClr val="01476F"/>
          </a:solidFill>
          <a:latin typeface="Verdana" pitchFamily="1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600">
          <a:solidFill>
            <a:srgbClr val="01476F"/>
          </a:solidFill>
          <a:latin typeface="Verdana" pitchFamily="1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600">
          <a:solidFill>
            <a:srgbClr val="01476F"/>
          </a:solidFill>
          <a:latin typeface="Verdana" pitchFamily="1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600">
          <a:solidFill>
            <a:srgbClr val="01476F"/>
          </a:solidFill>
          <a:latin typeface="Verdana" pitchFamily="1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AC1F"/>
        </a:buClr>
        <a:buFont typeface="Wingdings" pitchFamily="1" charset="2"/>
        <a:buChar char="§"/>
        <a:defRPr sz="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AC1F"/>
        </a:buClr>
        <a:buChar char="o"/>
        <a:defRPr sz="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diagramColors" Target="../diagrams/colors2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12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11" Type="http://schemas.openxmlformats.org/officeDocument/2006/relationships/diagramLayout" Target="../diagrams/layout2.xml"/><Relationship Id="rId5" Type="http://schemas.openxmlformats.org/officeDocument/2006/relationships/diagramData" Target="../diagrams/data1.xml"/><Relationship Id="rId15" Type="http://schemas.openxmlformats.org/officeDocument/2006/relationships/image" Target="../media/image7.png"/><Relationship Id="rId10" Type="http://schemas.openxmlformats.org/officeDocument/2006/relationships/diagramData" Target="../diagrams/data2.xml"/><Relationship Id="rId4" Type="http://schemas.openxmlformats.org/officeDocument/2006/relationships/image" Target="../media/image5.jpeg"/><Relationship Id="rId9" Type="http://schemas.microsoft.com/office/2007/relationships/diagramDrawing" Target="../diagrams/drawing1.xml"/><Relationship Id="rId14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*insert confidentiality footer here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CCC86-48B5-4E8C-88B3-59CD4A2ECF24}" type="slidenum">
              <a:rPr lang="en-AU"/>
              <a:pPr/>
              <a:t>1</a:t>
            </a:fld>
            <a:endParaRPr lang="en-AU"/>
          </a:p>
        </p:txBody>
      </p:sp>
      <p:pic>
        <p:nvPicPr>
          <p:cNvPr id="12290" name="Picture 2" descr="SCEN1_PPT_LAYOUTS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33600" y="3352800"/>
            <a:ext cx="487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3200" dirty="0" smtClean="0">
                <a:solidFill>
                  <a:schemeClr val="bg1"/>
                </a:solidFill>
              </a:rPr>
              <a:t>October 2010</a:t>
            </a:r>
            <a:endParaRPr lang="en-AU" sz="3200" dirty="0">
              <a:solidFill>
                <a:schemeClr val="bg1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67544" y="1781944"/>
            <a:ext cx="849694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AU" sz="3200" b="1" dirty="0" smtClean="0">
                <a:solidFill>
                  <a:schemeClr val="bg1"/>
                </a:solidFill>
                <a:latin typeface="Verdana" pitchFamily="1" charset="0"/>
              </a:rPr>
              <a:t>Software </a:t>
            </a:r>
            <a:r>
              <a:rPr lang="en-AU" sz="3200" b="1" dirty="0" smtClean="0">
                <a:solidFill>
                  <a:schemeClr val="bg1"/>
                </a:solidFill>
                <a:latin typeface="Verdana" pitchFamily="1" charset="0"/>
              </a:rPr>
              <a:t>Delivery Process Improvement</a:t>
            </a:r>
            <a:endParaRPr lang="en-AU" sz="3200" dirty="0">
              <a:solidFill>
                <a:srgbClr val="01476F"/>
              </a:solidFill>
              <a:latin typeface="Verdana" pitchFamily="1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67544" y="404664"/>
            <a:ext cx="1944216" cy="576064"/>
          </a:xfrm>
          <a:prstGeom prst="rect">
            <a:avLst/>
          </a:prstGeom>
          <a:solidFill>
            <a:srgbClr val="013E6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ヒラギノ角ゴ Pro W3" pitchFamily="1" charset="-128"/>
              </a:rPr>
              <a:t>Customer Logo Goes Here</a:t>
            </a:r>
            <a:endParaRPr kumimoji="0" lang="en-A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3620F619-2AD7-4D16-8310-2EBA0103877C}" type="slidenum">
              <a:rPr lang="en-US"/>
              <a:pPr/>
              <a:t>2</a:t>
            </a:fld>
            <a:endParaRPr lang="en-US"/>
          </a:p>
        </p:txBody>
      </p:sp>
      <p:pic>
        <p:nvPicPr>
          <p:cNvPr id="4105" name="Picture 9" descr="SCEN1_PPT_LAYOUTS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2708920"/>
            <a:ext cx="7344816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APPROACH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 bwMode="auto">
          <a:xfrm>
            <a:off x="971600" y="1628800"/>
            <a:ext cx="3600400" cy="1008112"/>
          </a:xfrm>
          <a:prstGeom prst="rect">
            <a:avLst/>
          </a:prstGeom>
          <a:solidFill>
            <a:srgbClr val="013E6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95536" y="1556792"/>
            <a:ext cx="3672408" cy="3960440"/>
          </a:xfrm>
          <a:prstGeom prst="rect">
            <a:avLst/>
          </a:prstGeom>
          <a:solidFill>
            <a:srgbClr val="FFC000">
              <a:alpha val="68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pic>
        <p:nvPicPr>
          <p:cNvPr id="6154" name="Picture 10" descr="SCEN1_PPT_LAYOUTS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0" y="0"/>
            <a:ext cx="9145588" cy="6859588"/>
          </a:xfrm>
          <a:prstGeom prst="rect">
            <a:avLst/>
          </a:prstGeom>
          <a:solidFill>
            <a:schemeClr val="accent3">
              <a:lumMod val="85000"/>
            </a:schemeClr>
          </a:solidFill>
          <a:ln>
            <a:noFill/>
          </a:ln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362200" y="6384925"/>
            <a:ext cx="487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1000" dirty="0">
                <a:solidFill>
                  <a:schemeClr val="bg2"/>
                </a:solidFill>
              </a:rPr>
              <a:t>* </a:t>
            </a:r>
            <a:r>
              <a:rPr lang="en-AU" sz="1000" dirty="0" smtClean="0">
                <a:solidFill>
                  <a:schemeClr val="bg2"/>
                </a:solidFill>
              </a:rPr>
              <a:t>Commercial In Confidence</a:t>
            </a:r>
            <a:endParaRPr lang="en-AU" sz="1000" dirty="0">
              <a:solidFill>
                <a:schemeClr val="bg2"/>
              </a:solidFill>
            </a:endParaRPr>
          </a:p>
        </p:txBody>
      </p:sp>
      <p:pic>
        <p:nvPicPr>
          <p:cNvPr id="6153" name="Picture 9" descr="Centrum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5805264"/>
            <a:ext cx="1582738" cy="750888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67544" y="447055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 smtClean="0">
                <a:solidFill>
                  <a:srgbClr val="FFAC1F"/>
                </a:solidFill>
              </a:rPr>
              <a:t>Approach - Deliver Change in Small Increments</a:t>
            </a:r>
            <a:endParaRPr lang="en-AU" b="1" dirty="0">
              <a:solidFill>
                <a:srgbClr val="FFAC1F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>
            <a:off x="1691680" y="3645024"/>
            <a:ext cx="914400" cy="914400"/>
          </a:xfrm>
          <a:prstGeom prst="straightConnector1">
            <a:avLst/>
          </a:prstGeom>
          <a:solidFill>
            <a:srgbClr val="013E6F"/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2123728" y="4293096"/>
            <a:ext cx="914400" cy="770384"/>
          </a:xfrm>
          <a:prstGeom prst="line">
            <a:avLst/>
          </a:prstGeom>
          <a:solidFill>
            <a:srgbClr val="013E6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Curved Connector 12"/>
          <p:cNvCxnSpPr/>
          <p:nvPr/>
        </p:nvCxnSpPr>
        <p:spPr bwMode="auto">
          <a:xfrm rot="10800000">
            <a:off x="827584" y="2420888"/>
            <a:ext cx="7416824" cy="1588"/>
          </a:xfrm>
          <a:prstGeom prst="curvedConnector3">
            <a:avLst>
              <a:gd name="adj1" fmla="val 50000"/>
            </a:avLst>
          </a:prstGeom>
          <a:solidFill>
            <a:srgbClr val="013E6F"/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Curved Connector 15"/>
          <p:cNvCxnSpPr/>
          <p:nvPr/>
        </p:nvCxnSpPr>
        <p:spPr bwMode="auto">
          <a:xfrm flipV="1">
            <a:off x="1835696" y="5229200"/>
            <a:ext cx="3312368" cy="72008"/>
          </a:xfrm>
          <a:prstGeom prst="curvedConnector3">
            <a:avLst>
              <a:gd name="adj1" fmla="val 50000"/>
            </a:avLst>
          </a:prstGeom>
          <a:solidFill>
            <a:srgbClr val="013E6F"/>
          </a:solidFill>
          <a:ln w="9525" cap="flat" cmpd="sng" algn="ctr">
            <a:solidFill>
              <a:srgbClr val="FFAC1F">
                <a:alpha val="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Rectangle 23"/>
          <p:cNvSpPr/>
          <p:nvPr/>
        </p:nvSpPr>
        <p:spPr bwMode="auto">
          <a:xfrm>
            <a:off x="899592" y="1628800"/>
            <a:ext cx="3384376" cy="3960440"/>
          </a:xfrm>
          <a:prstGeom prst="rect">
            <a:avLst/>
          </a:prstGeom>
          <a:solidFill>
            <a:srgbClr val="013E6F">
              <a:alpha val="33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283968" y="1628800"/>
            <a:ext cx="4104456" cy="3960440"/>
          </a:xfrm>
          <a:prstGeom prst="rect">
            <a:avLst/>
          </a:prstGeom>
          <a:solidFill>
            <a:srgbClr val="FFC000">
              <a:alpha val="33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graphicFrame>
        <p:nvGraphicFramePr>
          <p:cNvPr id="10" name="Content Placeholder 5"/>
          <p:cNvGraphicFramePr>
            <a:graphicFrameLocks noGrp="1"/>
          </p:cNvGraphicFramePr>
          <p:nvPr>
            <p:ph idx="1"/>
          </p:nvPr>
        </p:nvGraphicFramePr>
        <p:xfrm>
          <a:off x="1072945" y="2636912"/>
          <a:ext cx="2634959" cy="2508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7" name="Diagram 16"/>
          <p:cNvGraphicFramePr/>
          <p:nvPr/>
        </p:nvGraphicFramePr>
        <p:xfrm>
          <a:off x="3635896" y="2276872"/>
          <a:ext cx="5472608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pic>
        <p:nvPicPr>
          <p:cNvPr id="62467" name="Picture 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923928" y="3683428"/>
            <a:ext cx="288032" cy="32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1979712" y="162880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800" b="1" dirty="0" smtClean="0">
                <a:solidFill>
                  <a:srgbClr val="013E6F"/>
                </a:solidFill>
              </a:rPr>
              <a:t>Upfront</a:t>
            </a:r>
            <a:endParaRPr lang="en-AU" sz="1800" b="1" dirty="0">
              <a:solidFill>
                <a:srgbClr val="013E6F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508104" y="162880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800" b="1" dirty="0" smtClean="0">
                <a:solidFill>
                  <a:srgbClr val="013E6F"/>
                </a:solidFill>
              </a:rPr>
              <a:t>Each Increment</a:t>
            </a:r>
            <a:endParaRPr lang="en-AU" sz="1800" b="1" dirty="0">
              <a:solidFill>
                <a:srgbClr val="013E6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3528" y="908720"/>
            <a:ext cx="1512168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b="1" dirty="0" smtClean="0">
                <a:solidFill>
                  <a:srgbClr val="013E6F"/>
                </a:solidFill>
              </a:rPr>
              <a:t>Bank the benefits early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07704" y="908720"/>
            <a:ext cx="2088232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b="1" dirty="0" smtClean="0">
                <a:solidFill>
                  <a:schemeClr val="bg2"/>
                </a:solidFill>
              </a:rPr>
              <a:t>Lots of opportunity to learn and adjust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211960" y="908720"/>
            <a:ext cx="2304256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marL="0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b="1" dirty="0" smtClean="0">
                <a:solidFill>
                  <a:srgbClr val="013E6F"/>
                </a:solidFill>
              </a:rPr>
              <a:t>Incorporate </a:t>
            </a:r>
            <a:r>
              <a:rPr lang="en-AU" sz="1600" b="1" dirty="0" err="1" smtClean="0">
                <a:solidFill>
                  <a:srgbClr val="013E6F"/>
                </a:solidFill>
              </a:rPr>
              <a:t>learnings</a:t>
            </a:r>
            <a:r>
              <a:rPr lang="en-AU" sz="1600" b="1" dirty="0" smtClean="0">
                <a:solidFill>
                  <a:srgbClr val="013E6F"/>
                </a:solidFill>
              </a:rPr>
              <a:t> into each increment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1600" b="1" dirty="0" smtClean="0">
              <a:solidFill>
                <a:srgbClr val="013E6F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660232" y="908720"/>
            <a:ext cx="180020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b="1" dirty="0" smtClean="0">
                <a:solidFill>
                  <a:schemeClr val="bg2"/>
                </a:solidFill>
              </a:rPr>
              <a:t>Build Momentum early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3528" y="5969426"/>
            <a:ext cx="203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/>
              <a:t>Customer Logo</a:t>
            </a:r>
          </a:p>
          <a:p>
            <a:r>
              <a:rPr lang="en-AU" sz="2000" dirty="0" smtClean="0"/>
              <a:t>Goes Here</a:t>
            </a:r>
            <a:endParaRPr lang="en-AU" sz="2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 bwMode="auto">
          <a:xfrm>
            <a:off x="971600" y="1628800"/>
            <a:ext cx="3600400" cy="1008112"/>
          </a:xfrm>
          <a:prstGeom prst="rect">
            <a:avLst/>
          </a:prstGeom>
          <a:solidFill>
            <a:srgbClr val="013E6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95536" y="1556792"/>
            <a:ext cx="3672408" cy="3960440"/>
          </a:xfrm>
          <a:prstGeom prst="rect">
            <a:avLst/>
          </a:prstGeom>
          <a:solidFill>
            <a:srgbClr val="FFC000">
              <a:alpha val="68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pic>
        <p:nvPicPr>
          <p:cNvPr id="6154" name="Picture 10" descr="SCEN1_PPT_LAYOUTS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0" y="0"/>
            <a:ext cx="9145588" cy="6859588"/>
          </a:xfrm>
          <a:prstGeom prst="rect">
            <a:avLst/>
          </a:prstGeom>
          <a:solidFill>
            <a:schemeClr val="accent3">
              <a:lumMod val="85000"/>
            </a:schemeClr>
          </a:solidFill>
          <a:ln>
            <a:noFill/>
          </a:ln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362200" y="6384925"/>
            <a:ext cx="487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1000" dirty="0">
                <a:solidFill>
                  <a:schemeClr val="bg2"/>
                </a:solidFill>
              </a:rPr>
              <a:t>* </a:t>
            </a:r>
            <a:r>
              <a:rPr lang="en-AU" sz="1000" dirty="0" smtClean="0">
                <a:solidFill>
                  <a:schemeClr val="bg2"/>
                </a:solidFill>
              </a:rPr>
              <a:t>Commercial In Confidence</a:t>
            </a:r>
            <a:endParaRPr lang="en-AU" sz="1000" dirty="0">
              <a:solidFill>
                <a:schemeClr val="bg2"/>
              </a:solidFill>
            </a:endParaRPr>
          </a:p>
        </p:txBody>
      </p:sp>
      <p:pic>
        <p:nvPicPr>
          <p:cNvPr id="6153" name="Picture 9" descr="Centrum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5805264"/>
            <a:ext cx="1582738" cy="750888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67544" y="447055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 smtClean="0">
                <a:solidFill>
                  <a:srgbClr val="FFAC1F"/>
                </a:solidFill>
              </a:rPr>
              <a:t>Upfront – Discovery and Design</a:t>
            </a:r>
            <a:endParaRPr lang="en-AU" b="1" dirty="0">
              <a:solidFill>
                <a:srgbClr val="FFAC1F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>
            <a:off x="1691680" y="3645024"/>
            <a:ext cx="914400" cy="914400"/>
          </a:xfrm>
          <a:prstGeom prst="straightConnector1">
            <a:avLst/>
          </a:prstGeom>
          <a:solidFill>
            <a:srgbClr val="013E6F"/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2123728" y="4293096"/>
            <a:ext cx="914400" cy="770384"/>
          </a:xfrm>
          <a:prstGeom prst="line">
            <a:avLst/>
          </a:prstGeom>
          <a:solidFill>
            <a:srgbClr val="013E6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Curved Connector 12"/>
          <p:cNvCxnSpPr/>
          <p:nvPr/>
        </p:nvCxnSpPr>
        <p:spPr bwMode="auto">
          <a:xfrm rot="10800000">
            <a:off x="827584" y="2420888"/>
            <a:ext cx="7416824" cy="1588"/>
          </a:xfrm>
          <a:prstGeom prst="curvedConnector3">
            <a:avLst>
              <a:gd name="adj1" fmla="val 50000"/>
            </a:avLst>
          </a:prstGeom>
          <a:solidFill>
            <a:srgbClr val="013E6F"/>
          </a:solidFill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Curved Connector 15"/>
          <p:cNvCxnSpPr/>
          <p:nvPr/>
        </p:nvCxnSpPr>
        <p:spPr bwMode="auto">
          <a:xfrm flipV="1">
            <a:off x="1835696" y="5229200"/>
            <a:ext cx="3312368" cy="72008"/>
          </a:xfrm>
          <a:prstGeom prst="curvedConnector3">
            <a:avLst>
              <a:gd name="adj1" fmla="val 50000"/>
            </a:avLst>
          </a:prstGeom>
          <a:solidFill>
            <a:srgbClr val="013E6F"/>
          </a:solidFill>
          <a:ln w="9525" cap="flat" cmpd="sng" algn="ctr">
            <a:solidFill>
              <a:srgbClr val="FFAC1F">
                <a:alpha val="0"/>
              </a:srgb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5724128" y="548680"/>
            <a:ext cx="3131840" cy="86409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Set up to succeed</a:t>
            </a:r>
            <a:endParaRPr lang="en-AU" sz="1600" b="1" i="1" dirty="0" smtClean="0"/>
          </a:p>
        </p:txBody>
      </p:sp>
      <p:sp>
        <p:nvSpPr>
          <p:cNvPr id="33" name="TextBox 32"/>
          <p:cNvSpPr txBox="1"/>
          <p:nvPr/>
        </p:nvSpPr>
        <p:spPr>
          <a:xfrm>
            <a:off x="755576" y="1268760"/>
            <a:ext cx="4104456" cy="46805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b="1" dirty="0" smtClean="0">
                <a:solidFill>
                  <a:srgbClr val="01457D"/>
                </a:solidFill>
              </a:rPr>
              <a:t>Discovery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200" dirty="0" smtClean="0">
                <a:solidFill>
                  <a:srgbClr val="01457D"/>
                </a:solidFill>
              </a:rPr>
              <a:t>Determine current state (“AS IS”)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1200" dirty="0" smtClean="0">
              <a:solidFill>
                <a:schemeClr val="accent2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1800" dirty="0" smtClean="0">
              <a:solidFill>
                <a:schemeClr val="accent2"/>
              </a:solidFill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AU" sz="1600" b="1" dirty="0" smtClean="0">
                <a:solidFill>
                  <a:srgbClr val="FFAC1F"/>
                </a:solidFill>
              </a:rPr>
              <a:t>Discovery workshop</a:t>
            </a:r>
            <a:r>
              <a:rPr lang="en-AU" sz="1600" b="1" dirty="0" smtClean="0">
                <a:solidFill>
                  <a:srgbClr val="FFC000"/>
                </a:solidFill>
              </a:rPr>
              <a:t> </a:t>
            </a:r>
            <a:r>
              <a:rPr lang="en-AU" sz="1600" dirty="0" smtClean="0">
                <a:solidFill>
                  <a:srgbClr val="013E6F"/>
                </a:solidFill>
              </a:rPr>
              <a:t>– capture the perspective of up and downstream stakeholders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AU" sz="1600" b="1" dirty="0" smtClean="0">
              <a:solidFill>
                <a:srgbClr val="FFC000"/>
              </a:solidFill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AU" sz="1600" b="1" dirty="0" smtClean="0">
                <a:solidFill>
                  <a:srgbClr val="FFAC1F"/>
                </a:solidFill>
              </a:rPr>
              <a:t>Create a register</a:t>
            </a:r>
            <a:r>
              <a:rPr lang="en-AU" sz="1600" b="1" dirty="0" smtClean="0">
                <a:solidFill>
                  <a:srgbClr val="FFC000"/>
                </a:solidFill>
              </a:rPr>
              <a:t> </a:t>
            </a:r>
            <a:r>
              <a:rPr lang="en-AU" sz="1600" dirty="0" smtClean="0">
                <a:solidFill>
                  <a:srgbClr val="013E6F"/>
                </a:solidFill>
              </a:rPr>
              <a:t>of the current applications and their current maturity of delivery process.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1600" dirty="0" smtClean="0">
              <a:solidFill>
                <a:schemeClr val="accent2"/>
              </a:solidFill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AU" sz="1600" b="1" dirty="0" smtClean="0">
                <a:solidFill>
                  <a:srgbClr val="FFAC1F"/>
                </a:solidFill>
              </a:rPr>
              <a:t>Observation</a:t>
            </a:r>
            <a:r>
              <a:rPr lang="en-AU" sz="1600" b="1" dirty="0" smtClean="0">
                <a:solidFill>
                  <a:srgbClr val="FFC000"/>
                </a:solidFill>
              </a:rPr>
              <a:t>.  </a:t>
            </a:r>
            <a:r>
              <a:rPr lang="en-AU" sz="1600" dirty="0" smtClean="0">
                <a:solidFill>
                  <a:srgbClr val="013E6F"/>
                </a:solidFill>
              </a:rPr>
              <a:t>Look for pain points,  bottlenecks and any available metrics.  Shadow key resources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1600" dirty="0" smtClean="0">
              <a:solidFill>
                <a:schemeClr val="accent2"/>
              </a:solidFill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AU" sz="1600" b="1" dirty="0" smtClean="0">
                <a:solidFill>
                  <a:srgbClr val="FFAC1F"/>
                </a:solidFill>
              </a:rPr>
              <a:t>Playback and validation.  </a:t>
            </a:r>
            <a:r>
              <a:rPr lang="en-AU" sz="1600" dirty="0" smtClean="0">
                <a:solidFill>
                  <a:srgbClr val="013E6F"/>
                </a:solidFill>
              </a:rPr>
              <a:t>Playback the findings from the discovery phase.  Validate these findings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AU" sz="1200" dirty="0" smtClean="0">
              <a:solidFill>
                <a:schemeClr val="accent2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1200" dirty="0" smtClean="0">
              <a:solidFill>
                <a:schemeClr val="accent2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1200" dirty="0" smtClean="0">
              <a:solidFill>
                <a:schemeClr val="accent2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1200" dirty="0" smtClean="0">
              <a:solidFill>
                <a:schemeClr val="accent2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1200" dirty="0" smtClean="0">
              <a:solidFill>
                <a:schemeClr val="accent2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1200" dirty="0" smtClean="0">
              <a:solidFill>
                <a:schemeClr val="accent2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88024" y="1412776"/>
            <a:ext cx="4032448" cy="42484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b="1" dirty="0" smtClean="0">
                <a:solidFill>
                  <a:srgbClr val="013E6F"/>
                </a:solidFill>
              </a:rPr>
              <a:t>Design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200" dirty="0" smtClean="0">
                <a:solidFill>
                  <a:srgbClr val="013E6F"/>
                </a:solidFill>
              </a:rPr>
              <a:t>Determine future state (“TO BE”)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1200" dirty="0" smtClean="0">
              <a:solidFill>
                <a:schemeClr val="accent2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1200" dirty="0" smtClean="0">
              <a:solidFill>
                <a:schemeClr val="accent2"/>
              </a:solidFill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AU" sz="1600" b="1" dirty="0" smtClean="0">
                <a:solidFill>
                  <a:srgbClr val="FFAC1F"/>
                </a:solidFill>
              </a:rPr>
              <a:t>Design workshop </a:t>
            </a:r>
            <a:r>
              <a:rPr lang="en-AU" sz="1600" dirty="0" smtClean="0">
                <a:solidFill>
                  <a:srgbClr val="013E6F"/>
                </a:solidFill>
              </a:rPr>
              <a:t>– work with the stakeholders to design the desired future state.</a:t>
            </a:r>
          </a:p>
          <a:p>
            <a:pPr marL="177800" lvl="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AU" sz="1600" b="1" dirty="0" smtClean="0">
              <a:solidFill>
                <a:srgbClr val="FFC000"/>
              </a:solidFill>
            </a:endParaRPr>
          </a:p>
          <a:p>
            <a:pPr marL="177800" lvl="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AU" sz="1600" b="1" dirty="0" smtClean="0">
                <a:solidFill>
                  <a:srgbClr val="FFAC1F"/>
                </a:solidFill>
              </a:rPr>
              <a:t>Define the metrics</a:t>
            </a:r>
            <a:r>
              <a:rPr lang="en-AU" sz="1600" dirty="0" smtClean="0">
                <a:solidFill>
                  <a:srgbClr val="333399"/>
                </a:solidFill>
              </a:rPr>
              <a:t>.  </a:t>
            </a:r>
            <a:r>
              <a:rPr lang="en-AU" sz="1600" b="1" dirty="0" smtClean="0">
                <a:solidFill>
                  <a:srgbClr val="013E6F"/>
                </a:solidFill>
              </a:rPr>
              <a:t>What</a:t>
            </a:r>
            <a:r>
              <a:rPr lang="en-AU" sz="1600" dirty="0" smtClean="0">
                <a:solidFill>
                  <a:srgbClr val="013E6F"/>
                </a:solidFill>
              </a:rPr>
              <a:t> does success look like </a:t>
            </a:r>
            <a:r>
              <a:rPr lang="en-AU" sz="1600" b="1" dirty="0" smtClean="0">
                <a:solidFill>
                  <a:srgbClr val="013E6F"/>
                </a:solidFill>
              </a:rPr>
              <a:t>and</a:t>
            </a:r>
            <a:r>
              <a:rPr lang="en-AU" sz="1600" dirty="0" smtClean="0">
                <a:solidFill>
                  <a:srgbClr val="013E6F"/>
                </a:solidFill>
              </a:rPr>
              <a:t> </a:t>
            </a:r>
            <a:r>
              <a:rPr lang="en-AU" sz="1600" b="1" dirty="0" smtClean="0">
                <a:solidFill>
                  <a:srgbClr val="013E6F"/>
                </a:solidFill>
              </a:rPr>
              <a:t>how</a:t>
            </a:r>
            <a:r>
              <a:rPr lang="en-AU" sz="1600" dirty="0" smtClean="0">
                <a:solidFill>
                  <a:srgbClr val="013E6F"/>
                </a:solidFill>
              </a:rPr>
              <a:t> can we measure it?</a:t>
            </a:r>
          </a:p>
          <a:p>
            <a:pPr marL="177800" lvl="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AU" sz="1600" dirty="0" smtClean="0">
              <a:solidFill>
                <a:srgbClr val="333399"/>
              </a:solidFill>
            </a:endParaRPr>
          </a:p>
          <a:p>
            <a:pPr marL="177800" lvl="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AU" sz="1600" b="1" dirty="0" smtClean="0">
                <a:solidFill>
                  <a:srgbClr val="FFAC1F"/>
                </a:solidFill>
              </a:rPr>
              <a:t>Make major design decisions</a:t>
            </a:r>
            <a:r>
              <a:rPr lang="en-AU" sz="1600" dirty="0" smtClean="0">
                <a:solidFill>
                  <a:srgbClr val="FFAC1F"/>
                </a:solidFill>
              </a:rPr>
              <a:t>.  </a:t>
            </a:r>
            <a:r>
              <a:rPr lang="en-AU" sz="1600" dirty="0" smtClean="0">
                <a:solidFill>
                  <a:srgbClr val="013E6F"/>
                </a:solidFill>
              </a:rPr>
              <a:t>Determine the architecture and toolset.  (Lower level design decisions should be left until iteration planning)</a:t>
            </a:r>
          </a:p>
          <a:p>
            <a:pPr marL="177800" lvl="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AU" sz="1600" dirty="0" smtClean="0">
              <a:solidFill>
                <a:srgbClr val="333399"/>
              </a:solidFill>
            </a:endParaRPr>
          </a:p>
          <a:p>
            <a:pPr marL="177800" lvl="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AU" sz="1600" dirty="0" smtClean="0">
              <a:solidFill>
                <a:srgbClr val="333399"/>
              </a:solidFill>
            </a:endParaRPr>
          </a:p>
          <a:p>
            <a:pPr marL="177800" lvl="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AU" sz="1600" dirty="0" smtClean="0">
              <a:solidFill>
                <a:srgbClr val="333399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1600" dirty="0" smtClean="0">
              <a:solidFill>
                <a:schemeClr val="accent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3528" y="5969426"/>
            <a:ext cx="203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 smtClean="0"/>
              <a:t>Customer Logo</a:t>
            </a:r>
          </a:p>
          <a:p>
            <a:r>
              <a:rPr lang="en-AU" sz="2000" dirty="0" smtClean="0"/>
              <a:t>Goes Here</a:t>
            </a:r>
            <a:endParaRPr lang="en-AU" sz="2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N114_PowerpointTemplateB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Verdana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13E6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13E6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CEN114_PowerpointTemplateB</Template>
  <TotalTime>1158</TotalTime>
  <Words>215</Words>
  <Application>Microsoft Office PowerPoint</Application>
  <PresentationFormat>On-screen Show (4:3)</PresentationFormat>
  <Paragraphs>59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CEN114_PowerpointTemplateB</vt:lpstr>
      <vt:lpstr>PowerPoint Presentation</vt:lpstr>
      <vt:lpstr>APPROACH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Allianz Software Delivery Improvement Approach</dc:title>
  <dc:creator>Geoff Bullen</dc:creator>
  <cp:lastModifiedBy>Alex Bullen</cp:lastModifiedBy>
  <cp:revision>162</cp:revision>
  <dcterms:created xsi:type="dcterms:W3CDTF">2010-07-19T01:26:58Z</dcterms:created>
  <dcterms:modified xsi:type="dcterms:W3CDTF">2010-10-14T23:24:09Z</dcterms:modified>
</cp:coreProperties>
</file>