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6/14/2010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ain_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6/14/2010</a:t>
            </a:r>
          </a:p>
        </p:txBody>
      </p:sp>
      <p:sp>
        <p:nvSpPr>
          <p:cNvPr id="9" name="Rectangle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/>
          <a:ea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/>
          <a:ea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/>
          <a:ea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/>
          <a:ea typeface="ＭＳ Ｐゴシック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/>
          <a:ea typeface="ＭＳ Ｐゴシック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/>
          <a:ea typeface="ＭＳ Ｐゴシック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/>
          <a:ea typeface="ＭＳ Ｐゴシック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Calibri"/>
          <a:ea typeface="ＭＳ Ｐゴシック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6/14/2010</a:t>
            </a:r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cap="all" dirty="0">
                <a:latin typeface="+mj-lt"/>
                <a:ea typeface="ＭＳ Ｐゴシック" pitchFamily="-65" charset="-128"/>
              </a:rPr>
              <a:t>Teacher Tools</a:t>
            </a:r>
            <a:br>
              <a:rPr lang="en-US" sz="2800" b="1" cap="all" dirty="0">
                <a:latin typeface="+mj-lt"/>
                <a:ea typeface="ＭＳ Ｐゴシック" pitchFamily="-65" charset="-128"/>
              </a:rPr>
            </a:br>
            <a:r>
              <a:rPr lang="en-US" sz="1400" b="1" cap="all" dirty="0">
                <a:latin typeface="+mj-lt"/>
                <a:ea typeface="ＭＳ Ｐゴシック" pitchFamily="-65" charset="-128"/>
              </a:rPr>
              <a:t>For Individualized Learning</a:t>
            </a:r>
            <a:endParaRPr lang="en-US" sz="2800" b="1" cap="all" dirty="0">
              <a:latin typeface="+mj-lt"/>
              <a:ea typeface="ＭＳ Ｐゴシック" pitchFamily="-65" charset="-128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>
          <a:xfrm>
            <a:off x="3575050" y="273050"/>
            <a:ext cx="5111750" cy="5853113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3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435100"/>
            <a:ext cx="3505200" cy="4691063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Tx/>
              <a:buChar char="•"/>
            </a:pPr>
            <a:r>
              <a:rPr lang="en-US" sz="2000"/>
              <a:t>Lesson Planning</a:t>
            </a:r>
          </a:p>
          <a:p>
            <a:pPr marL="0" indent="0" eaLnBrk="1" hangingPunct="1">
              <a:spcAft>
                <a:spcPts val="1200"/>
              </a:spcAft>
              <a:buFontTx/>
              <a:buChar char="•"/>
            </a:pPr>
            <a:r>
              <a:rPr lang="en-US" sz="2000"/>
              <a:t>Standards Alignment</a:t>
            </a:r>
          </a:p>
          <a:p>
            <a:pPr marL="0" indent="0" eaLnBrk="1" hangingPunct="1">
              <a:spcAft>
                <a:spcPts val="1200"/>
              </a:spcAft>
              <a:buFontTx/>
              <a:buChar char="•"/>
            </a:pPr>
            <a:r>
              <a:rPr lang="en-US" sz="2000"/>
              <a:t> Curriculum Mapping </a:t>
            </a:r>
          </a:p>
          <a:p>
            <a:pPr marL="0" indent="0" eaLnBrk="1" hangingPunct="1">
              <a:spcAft>
                <a:spcPts val="1200"/>
              </a:spcAft>
              <a:buFontTx/>
              <a:buChar char="•"/>
            </a:pPr>
            <a:r>
              <a:rPr lang="en-US" sz="2000"/>
              <a:t>  Gradebook</a:t>
            </a:r>
          </a:p>
          <a:p>
            <a:pPr marL="0" indent="0" eaLnBrk="1" hangingPunct="1">
              <a:spcAft>
                <a:spcPts val="1200"/>
              </a:spcAft>
              <a:buFontTx/>
              <a:buChar char="•"/>
            </a:pPr>
            <a:r>
              <a:rPr lang="en-US" sz="2000"/>
              <a:t>Content Development Tools</a:t>
            </a:r>
          </a:p>
          <a:p>
            <a:pPr marL="0" indent="0" eaLnBrk="1" hangingPunct="1">
              <a:spcAft>
                <a:spcPts val="1200"/>
              </a:spcAft>
              <a:buFontTx/>
              <a:buChar char="•"/>
            </a:pPr>
            <a:r>
              <a:rPr lang="en-US" sz="2000"/>
              <a:t> Online Assessments</a:t>
            </a:r>
          </a:p>
          <a:p>
            <a:pPr marL="0" indent="0" eaLnBrk="1" hangingPunct="1">
              <a:spcAft>
                <a:spcPts val="1200"/>
              </a:spcAft>
              <a:buFontTx/>
              <a:buChar char="•"/>
            </a:pPr>
            <a:r>
              <a:rPr lang="en-US" sz="2000"/>
              <a:t>  Individualized Learning Paths</a:t>
            </a:r>
          </a:p>
          <a:p>
            <a:pPr marL="0" indent="0" eaLnBrk="1" hangingPunct="1">
              <a:spcAft>
                <a:spcPts val="1200"/>
              </a:spcAft>
              <a:buFontTx/>
              <a:buChar char="•"/>
            </a:pPr>
            <a:r>
              <a:rPr lang="en-US" sz="2000"/>
              <a:t>Learning Outcomes Reporting</a:t>
            </a:r>
          </a:p>
          <a:p>
            <a:pPr marL="0" indent="0" eaLnBrk="1" hangingPunct="1">
              <a:spcAft>
                <a:spcPts val="1200"/>
              </a:spcAft>
              <a:buFontTx/>
              <a:buChar char="•"/>
            </a:pPr>
            <a:r>
              <a:rPr lang="en-US" sz="2000"/>
              <a:t> Teacher Dashboard</a:t>
            </a:r>
          </a:p>
          <a:p>
            <a:pPr marL="0" indent="0" eaLnBrk="1" hangingPunct="1">
              <a:buFont typeface="Arial" charset="0"/>
              <a:buNone/>
            </a:pPr>
            <a:endParaRPr lang="en-US" sz="2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886" y="287414"/>
            <a:ext cx="4224495" cy="280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870" y="1597288"/>
            <a:ext cx="4153130" cy="250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676" y="3090222"/>
            <a:ext cx="4332866" cy="26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5134" y="4099470"/>
            <a:ext cx="2427408" cy="182718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/>
          </a:scene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_BrainHoney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BrainHoney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28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8_BrainHoney</vt:lpstr>
      <vt:lpstr>Teacher Tools For Individualized Learning</vt:lpstr>
    </vt:vector>
  </TitlesOfParts>
  <Company>Agilix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BrainHoney Overview For Webinars</dc:title>
  <dc:creator>Mark Luetzelschwab</dc:creator>
  <dc:description>Teacher Tools_x000d_For Individualized Learning</dc:description>
  <cp:lastModifiedBy>Adam Ashton</cp:lastModifiedBy>
  <cp:revision>23</cp:revision>
  <dcterms:created xsi:type="dcterms:W3CDTF">2010-03-09T15:52:58Z</dcterms:created>
  <dcterms:modified xsi:type="dcterms:W3CDTF">2010-06-18T20:47:12Z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BrainHoney Overview For Webinars</vt:lpwstr>
  </property>
  <property fmtid="{D5CDD505-2E9C-101B-9397-08002B2CF9AE}" pid="3" name="SlideDescription">
    <vt:lpwstr>Teacher Tools_x000d_For Individualized Learning</vt:lpwstr>
  </property>
</Properties>
</file>