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0442F"/>
    <a:srgbClr val="A37450"/>
    <a:srgbClr val="DDAC69"/>
    <a:srgbClr val="0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3D1A-EBFD-1347-9206-968B70019DE8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32-64AE-344D-875C-DAF91C79F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3D1A-EBFD-1347-9206-968B70019DE8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32-64AE-344D-875C-DAF91C79F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3D1A-EBFD-1347-9206-968B70019DE8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32-64AE-344D-875C-DAF91C79F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3D1A-EBFD-1347-9206-968B70019DE8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32-64AE-344D-875C-DAF91C79F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3D1A-EBFD-1347-9206-968B70019DE8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32-64AE-344D-875C-DAF91C79F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3D1A-EBFD-1347-9206-968B70019DE8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32-64AE-344D-875C-DAF91C79F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3D1A-EBFD-1347-9206-968B70019DE8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32-64AE-344D-875C-DAF91C79F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3D1A-EBFD-1347-9206-968B70019DE8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32-64AE-344D-875C-DAF91C79F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3D1A-EBFD-1347-9206-968B70019DE8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32-64AE-344D-875C-DAF91C79F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3D1A-EBFD-1347-9206-968B70019DE8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32-64AE-344D-875C-DAF91C79F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3D1A-EBFD-1347-9206-968B70019DE8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6C32-64AE-344D-875C-DAF91C79F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D3D1A-EBFD-1347-9206-968B70019DE8}" type="datetimeFigureOut">
              <a:rPr lang="en-US" smtClean="0"/>
              <a:pPr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6C32-64AE-344D-875C-DAF91C79F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305779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100" dirty="0" smtClean="0">
                <a:solidFill>
                  <a:srgbClr val="FFFF00"/>
                </a:solidFill>
                <a:latin typeface="Rockwell Extra Bold"/>
                <a:cs typeface="Rockwell Extra Bold"/>
              </a:rPr>
              <a:t>B O O M</a:t>
            </a:r>
            <a:endParaRPr lang="en-US" sz="3600" b="1" kern="1100" dirty="0">
              <a:solidFill>
                <a:srgbClr val="FFFF00"/>
              </a:solidFill>
              <a:latin typeface="Rockwell Extra Bold"/>
              <a:cs typeface="Rockwell Extra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38095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0442F"/>
                </a:solidFill>
                <a:effectLst/>
                <a:latin typeface="Rockwell Extra Bold"/>
                <a:cs typeface="Rockwell Extra Bold"/>
              </a:rPr>
              <a:t>B O O M</a:t>
            </a:r>
            <a:endParaRPr lang="en-US" sz="3600" b="1" dirty="0">
              <a:solidFill>
                <a:srgbClr val="60442F"/>
              </a:solidFill>
              <a:effectLst/>
              <a:latin typeface="Rockwell Extra Bold"/>
              <a:cs typeface="Rockwell Extra Bold"/>
            </a:endParaRPr>
          </a:p>
        </p:txBody>
      </p:sp>
      <p:sp>
        <p:nvSpPr>
          <p:cNvPr id="7" name="Trapezoid 6"/>
          <p:cNvSpPr/>
          <p:nvPr/>
        </p:nvSpPr>
        <p:spPr>
          <a:xfrm rot="10800000">
            <a:off x="3657599" y="3877922"/>
            <a:ext cx="2209800" cy="298730"/>
          </a:xfrm>
          <a:prstGeom prst="trapezoid">
            <a:avLst/>
          </a:prstGeom>
          <a:solidFill>
            <a:srgbClr val="DDAC69"/>
          </a:solidFill>
          <a:ln>
            <a:solidFill>
              <a:srgbClr val="02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4340367"/>
            <a:ext cx="3071813" cy="2240863"/>
          </a:xfrm>
          <a:prstGeom prst="rect">
            <a:avLst/>
          </a:prstGeom>
        </p:spPr>
      </p:pic>
      <p:sp>
        <p:nvSpPr>
          <p:cNvPr id="12" name="Snip Same Side Corner Rectangle 11"/>
          <p:cNvSpPr/>
          <p:nvPr/>
        </p:nvSpPr>
        <p:spPr>
          <a:xfrm>
            <a:off x="3657600" y="2438400"/>
            <a:ext cx="2209799" cy="7620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DDAC69"/>
          </a:solidFill>
          <a:ln>
            <a:solidFill>
              <a:srgbClr val="0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0" y="417665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harcoal CY"/>
                <a:cs typeface="Charcoal CY"/>
              </a:rPr>
              <a:t>Burgers</a:t>
            </a:r>
            <a:endParaRPr lang="en-US" sz="3600" dirty="0">
              <a:latin typeface="Charcoal CY"/>
              <a:cs typeface="Charcoal C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nope nope</dc:creator>
  <cp:lastModifiedBy>nope nope</cp:lastModifiedBy>
  <cp:revision>8</cp:revision>
  <dcterms:created xsi:type="dcterms:W3CDTF">2010-07-06T12:23:06Z</dcterms:created>
  <dcterms:modified xsi:type="dcterms:W3CDTF">2010-07-06T12:28:39Z</dcterms:modified>
</cp:coreProperties>
</file>