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112" y="-18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39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96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41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1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8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2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6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3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0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E671-62D2-3042-8652-7FCB160A7C46}" type="datetimeFigureOut">
              <a:rPr lang="en-US" smtClean="0"/>
              <a:t>13/02/15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39D93-BFDE-5345-AB8D-70D31FE2F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murraystrong:Desktop:Phi:phi_whirling_square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04" y="668694"/>
            <a:ext cx="5083175" cy="32156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73304" y="2384329"/>
            <a:ext cx="3008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Copperplate"/>
                <a:cs typeface="Copperplate"/>
              </a:rPr>
              <a:t>Murray W. Strong</a:t>
            </a:r>
            <a:endParaRPr lang="en-US" sz="2000" dirty="0">
              <a:latin typeface="Copperplate"/>
              <a:cs typeface="Copperplat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0475" y="3325274"/>
            <a:ext cx="2789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opperplate"/>
                <a:cs typeface="Copperplate"/>
              </a:rPr>
              <a:t>mwstrong@ihug.co.nz</a:t>
            </a:r>
            <a:endParaRPr lang="en-US" dirty="0">
              <a:latin typeface="Copperplate"/>
              <a:cs typeface="Copperplat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7953" y="1711681"/>
            <a:ext cx="1928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pperplate"/>
                <a:cs typeface="Copperplate"/>
              </a:rPr>
              <a:t>Mob.021.682.415</a:t>
            </a:r>
            <a:endParaRPr lang="en-US" sz="1400" dirty="0">
              <a:latin typeface="Copperplate"/>
              <a:cs typeface="Copperplate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8495" y="2764010"/>
            <a:ext cx="2813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700" dirty="0" smtClean="0">
                <a:latin typeface="Copperplate"/>
                <a:cs typeface="Copperplate"/>
              </a:rPr>
              <a:t>Christchurch</a:t>
            </a:r>
          </a:p>
          <a:p>
            <a:pPr algn="r"/>
            <a:r>
              <a:rPr lang="en-US" sz="1900" dirty="0" smtClean="0">
                <a:latin typeface="Copperplate"/>
                <a:cs typeface="Copperplate"/>
              </a:rPr>
              <a:t>New Zealand</a:t>
            </a:r>
            <a:endParaRPr lang="en-US" sz="1900" dirty="0">
              <a:latin typeface="Copperplate"/>
              <a:cs typeface="Copperplat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9933" y="1968154"/>
            <a:ext cx="2372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pperplate"/>
                <a:cs typeface="Copperplate"/>
              </a:rPr>
              <a:t>On LinkedIn</a:t>
            </a:r>
            <a:endParaRPr lang="en-US" sz="1400" dirty="0">
              <a:latin typeface="Copperplate"/>
              <a:cs typeface="Copperplate"/>
            </a:endParaRPr>
          </a:p>
        </p:txBody>
      </p:sp>
    </p:spTree>
    <p:extLst>
      <p:ext uri="{BB962C8B-B14F-4D97-AF65-F5344CB8AC3E}">
        <p14:creationId xmlns:p14="http://schemas.microsoft.com/office/powerpoint/2010/main" val="803782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15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Strong Marketing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Murray Strong</dc:creator>
  <cp:lastModifiedBy>Murray Strong</cp:lastModifiedBy>
  <cp:revision>5</cp:revision>
  <cp:lastPrinted>2015-02-07T01:33:14Z</cp:lastPrinted>
  <dcterms:created xsi:type="dcterms:W3CDTF">2015-02-07T00:48:18Z</dcterms:created>
  <dcterms:modified xsi:type="dcterms:W3CDTF">2015-02-13T01:30:06Z</dcterms:modified>
</cp:coreProperties>
</file>