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9366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004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545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338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22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651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587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6936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702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72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992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73543-F767-49BD-84C9-1072AE422D2F}" type="datetimeFigureOut">
              <a:rPr lang="en-AU" smtClean="0"/>
              <a:t>5/02/2015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95ACB-BF52-405D-AD39-453B078A51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184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2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53" y="0"/>
            <a:ext cx="10058400" cy="61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</dc:creator>
  <cp:lastModifiedBy>Tim</cp:lastModifiedBy>
  <cp:revision>3</cp:revision>
  <dcterms:created xsi:type="dcterms:W3CDTF">2015-02-05T10:54:33Z</dcterms:created>
  <dcterms:modified xsi:type="dcterms:W3CDTF">2015-02-05T11:22:04Z</dcterms:modified>
</cp:coreProperties>
</file>