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CB00-E21F-4456-B507-3426610FF8A8}" type="datetimeFigureOut">
              <a:rPr lang="en-US" smtClean="0"/>
              <a:t>03/02/2015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661B4-87E7-4563-982B-CF061C2298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577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CB00-E21F-4456-B507-3426610FF8A8}" type="datetimeFigureOut">
              <a:rPr lang="en-US" smtClean="0"/>
              <a:t>03/02/2015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661B4-87E7-4563-982B-CF061C2298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936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CB00-E21F-4456-B507-3426610FF8A8}" type="datetimeFigureOut">
              <a:rPr lang="en-US" smtClean="0"/>
              <a:t>03/02/2015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661B4-87E7-4563-982B-CF061C2298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890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CB00-E21F-4456-B507-3426610FF8A8}" type="datetimeFigureOut">
              <a:rPr lang="en-US" smtClean="0"/>
              <a:t>03/02/2015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661B4-87E7-4563-982B-CF061C2298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863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CB00-E21F-4456-B507-3426610FF8A8}" type="datetimeFigureOut">
              <a:rPr lang="en-US" smtClean="0"/>
              <a:t>03/02/2015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661B4-87E7-4563-982B-CF061C2298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839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CB00-E21F-4456-B507-3426610FF8A8}" type="datetimeFigureOut">
              <a:rPr lang="en-US" smtClean="0"/>
              <a:t>03/02/2015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661B4-87E7-4563-982B-CF061C2298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067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CB00-E21F-4456-B507-3426610FF8A8}" type="datetimeFigureOut">
              <a:rPr lang="en-US" smtClean="0"/>
              <a:t>03/02/2015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661B4-87E7-4563-982B-CF061C2298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655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CB00-E21F-4456-B507-3426610FF8A8}" type="datetimeFigureOut">
              <a:rPr lang="en-US" smtClean="0"/>
              <a:t>03/02/2015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661B4-87E7-4563-982B-CF061C2298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750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CB00-E21F-4456-B507-3426610FF8A8}" type="datetimeFigureOut">
              <a:rPr lang="en-US" smtClean="0"/>
              <a:t>03/02/2015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661B4-87E7-4563-982B-CF061C2298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297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CB00-E21F-4456-B507-3426610FF8A8}" type="datetimeFigureOut">
              <a:rPr lang="en-US" smtClean="0"/>
              <a:t>03/02/2015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661B4-87E7-4563-982B-CF061C2298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802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CB00-E21F-4456-B507-3426610FF8A8}" type="datetimeFigureOut">
              <a:rPr lang="en-US" smtClean="0"/>
              <a:t>03/02/2015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661B4-87E7-4563-982B-CF061C2298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244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CCB00-E21F-4456-B507-3426610FF8A8}" type="datetimeFigureOut">
              <a:rPr lang="en-US" smtClean="0"/>
              <a:t>03/02/2015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0661B4-87E7-4563-982B-CF061C2298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746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027" y="1045231"/>
            <a:ext cx="716482" cy="537362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4562" y="1122194"/>
            <a:ext cx="629973" cy="47248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5674" y="1054808"/>
            <a:ext cx="661895" cy="496421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8" r="9554"/>
          <a:stretch/>
        </p:blipFill>
        <p:spPr>
          <a:xfrm>
            <a:off x="7718841" y="906748"/>
            <a:ext cx="846860" cy="755164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658" y="3069382"/>
            <a:ext cx="786085" cy="589564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3" t="20849" r="1622" b="26770"/>
          <a:stretch/>
        </p:blipFill>
        <p:spPr>
          <a:xfrm>
            <a:off x="1802841" y="994613"/>
            <a:ext cx="1145199" cy="470923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472" y="3401353"/>
            <a:ext cx="965066" cy="723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9111" y="3205066"/>
            <a:ext cx="852682" cy="639511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218" y="2221407"/>
            <a:ext cx="511669" cy="383751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0965" y="3408356"/>
            <a:ext cx="1069460" cy="802095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6410" y="4114831"/>
            <a:ext cx="953974" cy="71548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740" y="4176899"/>
            <a:ext cx="697943" cy="523458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730" y="2115446"/>
            <a:ext cx="586289" cy="439717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090" y="2605158"/>
            <a:ext cx="814884" cy="611163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980" y="2196651"/>
            <a:ext cx="1023635" cy="76772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9858" y="5228831"/>
            <a:ext cx="1490651" cy="1117987"/>
          </a:xfrm>
          <a:prstGeom prst="rect">
            <a:avLst/>
          </a:prstGeom>
          <a:effectLst/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372"/>
          <a:stretch/>
        </p:blipFill>
        <p:spPr>
          <a:xfrm rot="18299650">
            <a:off x="352485" y="3680362"/>
            <a:ext cx="826260" cy="499643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174" y="5174012"/>
            <a:ext cx="1349137" cy="1011853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2952" y="5204610"/>
            <a:ext cx="1213458" cy="910094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664" y="5153891"/>
            <a:ext cx="1513648" cy="1135236"/>
          </a:xfrm>
          <a:prstGeom prst="rect">
            <a:avLst/>
          </a:prstGeom>
          <a:effectLst/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53" y="1147711"/>
            <a:ext cx="685602" cy="514201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7685" y="1511439"/>
            <a:ext cx="901023" cy="675767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4210" y="2371174"/>
            <a:ext cx="1142363" cy="856772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6059" y="5427720"/>
            <a:ext cx="1294144" cy="970608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3085" y="3716849"/>
            <a:ext cx="658136" cy="493602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5184" y="2653414"/>
            <a:ext cx="750544" cy="562908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0266" y="3695869"/>
            <a:ext cx="424938" cy="318703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671"/>
          <a:stretch/>
        </p:blipFill>
        <p:spPr>
          <a:xfrm>
            <a:off x="8845753" y="4933324"/>
            <a:ext cx="801687" cy="1423224"/>
          </a:xfrm>
          <a:prstGeom prst="rect">
            <a:avLst/>
          </a:prstGeom>
          <a:effectLst/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798" y="2326956"/>
            <a:ext cx="762809" cy="572107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5825" y="4560751"/>
            <a:ext cx="688757" cy="516568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9168" y="4233998"/>
            <a:ext cx="862237" cy="646678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612373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Jwo Jyh Yap</cp:lastModifiedBy>
  <cp:revision>11</cp:revision>
  <dcterms:created xsi:type="dcterms:W3CDTF">2015-01-26T02:06:19Z</dcterms:created>
  <dcterms:modified xsi:type="dcterms:W3CDTF">2015-02-03T01:57:38Z</dcterms:modified>
</cp:coreProperties>
</file>