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60" r:id="rId5"/>
    <p:sldId id="280" r:id="rId6"/>
    <p:sldId id="264" r:id="rId7"/>
    <p:sldId id="263" r:id="rId8"/>
    <p:sldId id="267" r:id="rId9"/>
    <p:sldId id="266" r:id="rId10"/>
    <p:sldId id="268" r:id="rId11"/>
    <p:sldId id="270" r:id="rId12"/>
    <p:sldId id="269" r:id="rId13"/>
    <p:sldId id="271" r:id="rId14"/>
    <p:sldId id="272" r:id="rId15"/>
    <p:sldId id="276" r:id="rId16"/>
    <p:sldId id="274" r:id="rId17"/>
    <p:sldId id="275" r:id="rId18"/>
    <p:sldId id="277" r:id="rId19"/>
    <p:sldId id="278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D26"/>
    <a:srgbClr val="000818"/>
    <a:srgbClr val="000B22"/>
    <a:srgbClr val="060E18"/>
    <a:srgbClr val="020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1" autoAdjust="0"/>
    <p:restoredTop sz="94660"/>
  </p:normalViewPr>
  <p:slideViewPr>
    <p:cSldViewPr>
      <p:cViewPr varScale="1">
        <p:scale>
          <a:sx n="72" d="100"/>
          <a:sy n="72" d="100"/>
        </p:scale>
        <p:origin x="-7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20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09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085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7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21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55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61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84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29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1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8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2D674-5C82-4D39-88EB-C56902DC351E}" type="datetimeFigureOut">
              <a:rPr lang="fr-FR" smtClean="0"/>
              <a:t>28/01/2015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46E84-B6AA-4A83-B07B-4ADE57CECA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3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8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86946" y="1268760"/>
            <a:ext cx="8206680" cy="1470025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Sackers Gothic Light" panose="02000309000000000004" pitchFamily="50" charset="0"/>
              </a:rPr>
              <a:t>BRIEF NEW ADVERTISING VISUAL</a:t>
            </a:r>
            <a:endParaRPr lang="fr-FR" b="1" dirty="0">
              <a:solidFill>
                <a:schemeClr val="bg1"/>
              </a:solidFill>
              <a:latin typeface="Sackers Gothic Light" panose="02000309000000000004" pitchFamily="50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852936"/>
            <a:ext cx="4773163" cy="357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8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708921"/>
            <a:ext cx="7772400" cy="100811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Previous</a:t>
            </a:r>
            <a:r>
              <a:rPr lang="en-US" sz="6000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 </a:t>
            </a:r>
            <a: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Advertisings</a:t>
            </a:r>
            <a:r>
              <a:rPr lang="en-US" sz="6000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 </a:t>
            </a:r>
            <a:endParaRPr lang="en-US" sz="6000" dirty="0">
              <a:solidFill>
                <a:srgbClr val="000D26"/>
              </a:solidFill>
              <a:latin typeface="Sackers Gothic Light" panose="02000309000000000004" pitchFamily="50" charset="0"/>
            </a:endParaRPr>
          </a:p>
        </p:txBody>
      </p:sp>
      <p:pic>
        <p:nvPicPr>
          <p:cNvPr id="6" name="Picture 3" descr="S:\EVIDENS\MARKETING\MARKETING TOOLS\2. CHARTE GRAPHIQUE EVIDENS\DOSSIER LOGO\LOGO BLASON\BLAS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260648"/>
            <a:ext cx="1224137" cy="12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046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150" y="188640"/>
            <a:ext cx="5001314" cy="620355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244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5" y="519138"/>
            <a:ext cx="8042710" cy="58197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460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8" y="219075"/>
            <a:ext cx="5076825" cy="64198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63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8660" y="2708920"/>
            <a:ext cx="8206680" cy="100811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Competitors Advertising</a:t>
            </a:r>
            <a:endParaRPr lang="en-US" sz="6000" dirty="0">
              <a:solidFill>
                <a:srgbClr val="000D26"/>
              </a:solidFill>
              <a:latin typeface="Sackers Gothic Light" panose="02000309000000000004" pitchFamily="50" charset="0"/>
            </a:endParaRPr>
          </a:p>
        </p:txBody>
      </p:sp>
      <p:pic>
        <p:nvPicPr>
          <p:cNvPr id="6" name="Picture 3" descr="S:\EVIDENS\MARKETING\MARKETING TOOLS\2. CHARTE GRAPHIQUE EVIDENS\DOSSIER LOGO\LOGO BLASON\BLAS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260648"/>
            <a:ext cx="1224137" cy="12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97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 descr="https://m1.behance.net/rendition/modules/121097885/disp/559a0a1121b50090f7699ea2bda65f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35843"/>
            <a:ext cx="7056784" cy="350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35" y="148613"/>
            <a:ext cx="5886685" cy="2920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16" descr="http://www.lesgens.fr/wp-content/uploads/2013/10/logo_prairi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8518" y="1176739"/>
            <a:ext cx="345638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84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http://swellnewyork.com/wp-content/uploads/2014/01/LaPrairie-Caviar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228" y="332656"/>
            <a:ext cx="4786547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m1.behance.net/rendition/modules/129230397/disp/1d4358c36ea32356e27672deec7dbdf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7" y="332656"/>
            <a:ext cx="3975177" cy="5985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luxurydaily.com/wp-content/uploads/2014/01/La-Prairi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229" y="3936722"/>
            <a:ext cx="4785962" cy="2381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408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" y="1070920"/>
            <a:ext cx="5727212" cy="4163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838" y="1070921"/>
            <a:ext cx="3132658" cy="4163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805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beautybulletin.com/images/Whats%20Hot/Beauty/the_ultimate_sens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52736"/>
            <a:ext cx="3308443" cy="4662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standard.co.uk/incoming/article7547115.ece/alternates/w460/SENSAI_artic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32" y="1070883"/>
            <a:ext cx="5308276" cy="4662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160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http://beautyaficionado.com/wp-content/uploads/2011/05/range-div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7"/>
            <a:ext cx="3698894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 descr="https://pbs.twimg.com/media/B7t8U4OCAAMukII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52737"/>
            <a:ext cx="5112567" cy="5112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043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http://www.neolabo.be/sites/default/files/styles/news_full/public/carita-progress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116632"/>
            <a:ext cx="5688632" cy="3200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3" name="Picture 11" descr="http://www.neolabo.be/sites/default/files/styles/gallery_full/public/carita_fluide_de_beaute_bau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3501008"/>
            <a:ext cx="5688632" cy="3173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70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25844"/>
            <a:ext cx="3816424" cy="4206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http://www.vanityfair.com/dam/online/beauty/Sisley_-_All_Day_All_Year_model_shot_Photoshopp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308" y="1325844"/>
            <a:ext cx="4973690" cy="4206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021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708920"/>
            <a:ext cx="9144000" cy="100811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Visual Material </a:t>
            </a:r>
            <a:b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</a:br>
            <a:r>
              <a:rPr lang="en-US" sz="6000" b="1" dirty="0" smtClean="0">
                <a:solidFill>
                  <a:srgbClr val="000D26"/>
                </a:solidFill>
                <a:latin typeface="Sackers Gothic Light" panose="02000309000000000004" pitchFamily="50" charset="0"/>
              </a:rPr>
              <a:t>for the advertising</a:t>
            </a:r>
            <a:endParaRPr lang="en-US" sz="6000" dirty="0">
              <a:solidFill>
                <a:srgbClr val="000D26"/>
              </a:solidFill>
              <a:latin typeface="Sackers Gothic Light" panose="02000309000000000004" pitchFamily="50" charset="0"/>
            </a:endParaRPr>
          </a:p>
        </p:txBody>
      </p:sp>
      <p:pic>
        <p:nvPicPr>
          <p:cNvPr id="6" name="Picture 3" descr="S:\EVIDENS\MARKETING\MARKETING TOOLS\2. CHARTE GRAPHIQUE EVIDENS\DOSSIER LOGO\LOGO BLASON\BLAS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260648"/>
            <a:ext cx="1224137" cy="12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0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ophie\Desktop\NEW PUB\Photo produit sans poussière sans samp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648072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938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:\EVIDENS\PRODUITS\0 2014 PHOTOS\from korea\Extreme line 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80" y="113898"/>
            <a:ext cx="8864241" cy="66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882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ophie\Desktop\NEW PUB\Le Serum 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62" y="94084"/>
            <a:ext cx="4448676" cy="666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164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ophie\Desktop\NEW PUB\La creme de jour 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32" y="116632"/>
            <a:ext cx="54679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119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4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ophie\Desktop\NEW PUB\La lotion hydratantE 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8" y="188471"/>
            <a:ext cx="5256584" cy="648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7635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1070</TotalTime>
  <Words>10</Words>
  <Application>Microsoft Office PowerPoint</Application>
  <PresentationFormat>Affichage à l'écran (4:3)</PresentationFormat>
  <Paragraphs>4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BRIEF NEW ADVERTISING VISUAL</vt:lpstr>
      <vt:lpstr>Previous Advertisings </vt:lpstr>
      <vt:lpstr>Présentation PowerPoint</vt:lpstr>
      <vt:lpstr>Présentation PowerPoint</vt:lpstr>
      <vt:lpstr>Présentation PowerPoint</vt:lpstr>
      <vt:lpstr>Competitors Advertising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Visual Material  for the advertising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NEW BACKGROUND PICTURE</dc:title>
  <dc:creator>Capucine Joulot</dc:creator>
  <cp:lastModifiedBy>Capucine Joulot</cp:lastModifiedBy>
  <cp:revision>16</cp:revision>
  <dcterms:created xsi:type="dcterms:W3CDTF">2015-01-28T17:09:31Z</dcterms:created>
  <dcterms:modified xsi:type="dcterms:W3CDTF">2015-01-29T11:00:25Z</dcterms:modified>
</cp:coreProperties>
</file>