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6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3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4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6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73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8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4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2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4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8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9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5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FECBB-DBE2-ED46-84AB-73A0E8018822}" type="datetimeFigureOut">
              <a:rPr lang="en-US" smtClean="0"/>
              <a:t>5/02/15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00E78-DE1D-5043-9A5F-559B7B8DE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7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microsoft.com/office/2007/relationships/hdphoto" Target="../media/hdphoto1.wdp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bethalexandra:Desktop:Screen Shot 2015-01-28 at 8.45.22 PM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" r="5000"/>
          <a:stretch/>
        </p:blipFill>
        <p:spPr bwMode="auto">
          <a:xfrm>
            <a:off x="0" y="1562100"/>
            <a:ext cx="1706281" cy="287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acintosh HD:Users:bethalexandra:Desktop:Screen Shot 2015-01-28 at 8.55.29 PM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t="1842" r="2488"/>
          <a:stretch/>
        </p:blipFill>
        <p:spPr bwMode="auto">
          <a:xfrm>
            <a:off x="1807881" y="1562101"/>
            <a:ext cx="1385551" cy="287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Macintosh HD:Users:bethalexandra:Desktop:Screen Shot 2015-01-28 at 9.17.41 PM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2199"/>
          <a:stretch/>
        </p:blipFill>
        <p:spPr bwMode="auto">
          <a:xfrm>
            <a:off x="3231532" y="1562101"/>
            <a:ext cx="1525511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Macintosh HD:Users:bethalexandra:Desktop:Screen Shot 2015-01-28 at 9.00.48 PM.pn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3924" r="3155"/>
          <a:stretch/>
        </p:blipFill>
        <p:spPr bwMode="auto">
          <a:xfrm>
            <a:off x="4820156" y="1562101"/>
            <a:ext cx="1334235" cy="297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acintosh HD:Users:bethalexandra:Desktop:Screen Shot 2015-01-28 at 9.07.02 PM.pn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5000" r="2424"/>
          <a:stretch/>
        </p:blipFill>
        <p:spPr bwMode="auto">
          <a:xfrm>
            <a:off x="6255992" y="1562101"/>
            <a:ext cx="1321404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Macintosh HD:Users:bethalexandra:Desktop:Pantone TPX colours:Blues:Screen Shot 2015-01-28 at 9.14.54 PM.pn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" t="2917" r="3216" b="4560"/>
          <a:stretch/>
        </p:blipFill>
        <p:spPr bwMode="auto">
          <a:xfrm>
            <a:off x="7678996" y="1562100"/>
            <a:ext cx="1350704" cy="287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41300" y="82034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 1: Pantone </a:t>
            </a:r>
            <a:r>
              <a:rPr lang="en-US" dirty="0" err="1" smtClean="0"/>
              <a:t>Colour</a:t>
            </a:r>
            <a:r>
              <a:rPr lang="en-US" dirty="0" smtClean="0"/>
              <a:t> swatches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4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edit_5_358627606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3962400"/>
            <a:ext cx="2633748" cy="1700501"/>
          </a:xfrm>
          <a:prstGeom prst="rect">
            <a:avLst/>
          </a:prstGeom>
        </p:spPr>
      </p:pic>
      <p:pic>
        <p:nvPicPr>
          <p:cNvPr id="13" name="Picture 12" descr="imageedit_7_25984485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448" y="3962400"/>
            <a:ext cx="2734109" cy="1765300"/>
          </a:xfrm>
          <a:prstGeom prst="rect">
            <a:avLst/>
          </a:prstGeom>
        </p:spPr>
      </p:pic>
      <p:pic>
        <p:nvPicPr>
          <p:cNvPr id="14" name="Picture 13" descr="imageedit_9_29066878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1" y="3842532"/>
            <a:ext cx="2819400" cy="1820369"/>
          </a:xfrm>
          <a:prstGeom prst="rect">
            <a:avLst/>
          </a:prstGeom>
        </p:spPr>
      </p:pic>
      <p:pic>
        <p:nvPicPr>
          <p:cNvPr id="15" name="Picture 14" descr="imageedit_27_690981983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0" y="859331"/>
            <a:ext cx="2819400" cy="1820368"/>
          </a:xfrm>
          <a:prstGeom prst="rect">
            <a:avLst/>
          </a:prstGeom>
        </p:spPr>
      </p:pic>
      <p:pic>
        <p:nvPicPr>
          <p:cNvPr id="16" name="Picture 15" descr="imageedit_29_775332766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59916"/>
            <a:ext cx="2679700" cy="1730171"/>
          </a:xfrm>
          <a:prstGeom prst="rect">
            <a:avLst/>
          </a:prstGeom>
        </p:spPr>
      </p:pic>
      <p:pic>
        <p:nvPicPr>
          <p:cNvPr id="17" name="Picture 16" descr="imageedit_31_826443397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927100"/>
            <a:ext cx="2714438" cy="175259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1300" y="82034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 2: Coloured birds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195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2-02 at 8.21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701" y="624469"/>
            <a:ext cx="2755900" cy="2743200"/>
          </a:xfrm>
          <a:prstGeom prst="rect">
            <a:avLst/>
          </a:prstGeom>
        </p:spPr>
      </p:pic>
      <p:pic>
        <p:nvPicPr>
          <p:cNvPr id="5" name="Picture 4" descr="Screen Shot 2015-02-05 at 9.18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1" t="50676" r="7272" b="2871"/>
          <a:stretch/>
        </p:blipFill>
        <p:spPr>
          <a:xfrm>
            <a:off x="0" y="746190"/>
            <a:ext cx="2755899" cy="2621479"/>
          </a:xfrm>
          <a:prstGeom prst="rect">
            <a:avLst/>
          </a:prstGeom>
        </p:spPr>
      </p:pic>
      <p:pic>
        <p:nvPicPr>
          <p:cNvPr id="7" name="Picture 6" descr="Screen Shot 2015-02-05 at 9.19.47 PM.p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515" b="96737" l="72885" r="930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389" t="50454" r="5694"/>
          <a:stretch/>
        </p:blipFill>
        <p:spPr>
          <a:xfrm>
            <a:off x="-88900" y="3617379"/>
            <a:ext cx="2755900" cy="2605622"/>
          </a:xfrm>
          <a:prstGeom prst="rect">
            <a:avLst/>
          </a:prstGeom>
        </p:spPr>
      </p:pic>
      <p:pic>
        <p:nvPicPr>
          <p:cNvPr id="9" name="Picture 8" descr="Screen Shot 2015-02-05 at 9.18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86" r="7416" b="50052"/>
          <a:stretch/>
        </p:blipFill>
        <p:spPr>
          <a:xfrm>
            <a:off x="2997201" y="532459"/>
            <a:ext cx="2677050" cy="2835210"/>
          </a:xfrm>
          <a:prstGeom prst="rect">
            <a:avLst/>
          </a:prstGeom>
        </p:spPr>
      </p:pic>
      <p:pic>
        <p:nvPicPr>
          <p:cNvPr id="10" name="Picture 9" descr="colorv1_blosso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77840"/>
            <a:ext cx="3192455" cy="2321371"/>
          </a:xfrm>
          <a:prstGeom prst="rect">
            <a:avLst/>
          </a:prstGeom>
        </p:spPr>
      </p:pic>
      <p:pic>
        <p:nvPicPr>
          <p:cNvPr id="11" name="Picture 10" descr="colorv1_nut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54" y="3877840"/>
            <a:ext cx="3373446" cy="25127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1300" y="82034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 3: Logos and bird designs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9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18</Words>
  <Application>Microsoft Macintosh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Weakley</dc:creator>
  <cp:lastModifiedBy>Beth Weakley</cp:lastModifiedBy>
  <cp:revision>4</cp:revision>
  <dcterms:created xsi:type="dcterms:W3CDTF">2015-02-05T17:22:01Z</dcterms:created>
  <dcterms:modified xsi:type="dcterms:W3CDTF">2015-02-06T08:12:47Z</dcterms:modified>
</cp:coreProperties>
</file>