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commentAuthors.xml" ContentType="application/vnd.openxmlformats-officedocument.presentationml.commentAuthors+xml"/>
  <Default Extension="gif" ContentType="image/gif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Default Extension="bin" ContentType="application/vnd.openxmlformats-officedocument.presentationml.printerSettings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sldIdLst>
    <p:sldId id="261" r:id="rId2"/>
    <p:sldId id="260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mAuthor id="1" name="Robinson, Melissa A" initials="RMA" lastIdx="1" clrIdx="0">
    <p:extLst>
      <p:ext uri="{19B8F6BF-5375-455C-9EA6-DF929625EA0E}">
        <p15:presenceInfo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userId="S-1-5-21-2081115820-797331979-1186029154-38229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044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-112" y="-5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commentAuthors" Target="commentAuthors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5C3D-7045-4E28-AAD6-7CDE0D7E5DA0}" type="datetimeFigureOut">
              <a:rPr lang="en-AU" smtClean="0"/>
              <a:pPr/>
              <a:t>1/22/15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F8EC9-E088-4226-95D1-3777BDB518B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34998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5C3D-7045-4E28-AAD6-7CDE0D7E5DA0}" type="datetimeFigureOut">
              <a:rPr lang="en-AU" smtClean="0"/>
              <a:pPr/>
              <a:t>1/22/15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F8EC9-E088-4226-95D1-3777BDB518B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25214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5C3D-7045-4E28-AAD6-7CDE0D7E5DA0}" type="datetimeFigureOut">
              <a:rPr lang="en-AU" smtClean="0"/>
              <a:pPr/>
              <a:t>1/22/15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F8EC9-E088-4226-95D1-3777BDB518B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78583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5C3D-7045-4E28-AAD6-7CDE0D7E5DA0}" type="datetimeFigureOut">
              <a:rPr lang="en-AU" smtClean="0"/>
              <a:pPr/>
              <a:t>1/22/15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F8EC9-E088-4226-95D1-3777BDB518B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90393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5C3D-7045-4E28-AAD6-7CDE0D7E5DA0}" type="datetimeFigureOut">
              <a:rPr lang="en-AU" smtClean="0"/>
              <a:pPr/>
              <a:t>1/22/15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F8EC9-E088-4226-95D1-3777BDB518B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50393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5C3D-7045-4E28-AAD6-7CDE0D7E5DA0}" type="datetimeFigureOut">
              <a:rPr lang="en-AU" smtClean="0"/>
              <a:pPr/>
              <a:t>1/22/15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F8EC9-E088-4226-95D1-3777BDB518B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62719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5C3D-7045-4E28-AAD6-7CDE0D7E5DA0}" type="datetimeFigureOut">
              <a:rPr lang="en-AU" smtClean="0"/>
              <a:pPr/>
              <a:t>1/22/15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F8EC9-E088-4226-95D1-3777BDB518B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72640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5C3D-7045-4E28-AAD6-7CDE0D7E5DA0}" type="datetimeFigureOut">
              <a:rPr lang="en-AU" smtClean="0"/>
              <a:pPr/>
              <a:t>1/22/15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F8EC9-E088-4226-95D1-3777BDB518B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49896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5C3D-7045-4E28-AAD6-7CDE0D7E5DA0}" type="datetimeFigureOut">
              <a:rPr lang="en-AU" smtClean="0"/>
              <a:pPr/>
              <a:t>1/22/15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F8EC9-E088-4226-95D1-3777BDB518B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26782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5C3D-7045-4E28-AAD6-7CDE0D7E5DA0}" type="datetimeFigureOut">
              <a:rPr lang="en-AU" smtClean="0"/>
              <a:pPr/>
              <a:t>1/22/15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F8EC9-E088-4226-95D1-3777BDB518B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28266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5C3D-7045-4E28-AAD6-7CDE0D7E5DA0}" type="datetimeFigureOut">
              <a:rPr lang="en-AU" smtClean="0"/>
              <a:pPr/>
              <a:t>1/22/15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F8EC9-E088-4226-95D1-3777BDB518B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80621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45C3D-7045-4E28-AAD6-7CDE0D7E5DA0}" type="datetimeFigureOut">
              <a:rPr lang="en-AU" smtClean="0"/>
              <a:pPr/>
              <a:t>1/22/15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F8EC9-E088-4226-95D1-3777BDB518B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02678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Relationship Id="rId3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749" y="83771"/>
            <a:ext cx="10515600" cy="1325563"/>
          </a:xfrm>
        </p:spPr>
        <p:txBody>
          <a:bodyPr/>
          <a:lstStyle/>
          <a:p>
            <a:r>
              <a:rPr lang="en-AU" dirty="0" smtClean="0"/>
              <a:t>Colour pallet</a:t>
            </a: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08539" y="1409334"/>
            <a:ext cx="5080000" cy="508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344139" y="1409334"/>
            <a:ext cx="5080000" cy="5080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13539" y="1040002"/>
            <a:ext cx="1001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Option 1</a:t>
            </a:r>
            <a:endParaRPr lang="en-AU" dirty="0"/>
          </a:p>
        </p:txBody>
      </p:sp>
      <p:sp>
        <p:nvSpPr>
          <p:cNvPr id="10" name="TextBox 9"/>
          <p:cNvSpPr txBox="1"/>
          <p:nvPr/>
        </p:nvSpPr>
        <p:spPr>
          <a:xfrm>
            <a:off x="8285079" y="1040002"/>
            <a:ext cx="2076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Option </a:t>
            </a:r>
            <a:r>
              <a:rPr lang="en-AU" dirty="0" smtClean="0"/>
              <a:t>2 (preferred)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66584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 rot="10800000">
            <a:off x="1344093" y="1576375"/>
            <a:ext cx="2388156" cy="2798677"/>
          </a:xfrm>
        </p:spPr>
      </p:pic>
      <p:sp>
        <p:nvSpPr>
          <p:cNvPr id="5" name="TextBox 4"/>
          <p:cNvSpPr txBox="1"/>
          <p:nvPr/>
        </p:nvSpPr>
        <p:spPr>
          <a:xfrm>
            <a:off x="4044166" y="1576375"/>
            <a:ext cx="799308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I’ve flipped this one upside-down as I like the concept of the </a:t>
            </a:r>
            <a:br>
              <a:rPr lang="en-AU" dirty="0" smtClean="0"/>
            </a:br>
            <a:r>
              <a:rPr lang="en-AU" dirty="0" smtClean="0"/>
              <a:t>top of the logo being calm, with the movement </a:t>
            </a:r>
            <a:br>
              <a:rPr lang="en-AU" dirty="0" smtClean="0"/>
            </a:br>
            <a:r>
              <a:rPr lang="en-AU" dirty="0" smtClean="0"/>
              <a:t>underneath – as goes the saying ‘Stillwater runs deep’. </a:t>
            </a:r>
          </a:p>
          <a:p>
            <a:endParaRPr lang="en-AU" dirty="0"/>
          </a:p>
          <a:p>
            <a:r>
              <a:rPr lang="en-AU" dirty="0" smtClean="0"/>
              <a:t>It would say Stillwater on one side with Interiors on the other and SW in the middle.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4309403" y="4617211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dirty="0" smtClean="0"/>
              <a:t>I don’t like the big black box around the logo, but I like the antique looking </a:t>
            </a:r>
            <a:br>
              <a:rPr lang="en-AU" sz="1800" dirty="0" smtClean="0"/>
            </a:br>
            <a:r>
              <a:rPr lang="en-AU" sz="1800" dirty="0" smtClean="0"/>
              <a:t>flowing lines, and I seem to be keen on designs that feature initialling motif. </a:t>
            </a:r>
            <a:endParaRPr lang="en-AU" sz="1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072834" y="4617211"/>
            <a:ext cx="3126080" cy="2136903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47357" y="131840"/>
            <a:ext cx="10515600" cy="1325563"/>
          </a:xfrm>
        </p:spPr>
        <p:txBody>
          <a:bodyPr/>
          <a:lstStyle/>
          <a:p>
            <a:r>
              <a:rPr lang="en-AU" dirty="0" smtClean="0"/>
              <a:t>Logo sample preferences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26528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493119" y="874382"/>
            <a:ext cx="4762500" cy="2857500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169562" y="1036307"/>
            <a:ext cx="4762500" cy="2857500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972050" y="1198232"/>
            <a:ext cx="2247900" cy="2533650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048021" y="1593520"/>
            <a:ext cx="2619375" cy="1743075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3978812" y="4055732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dirty="0" smtClean="0"/>
              <a:t>I also liked the look of these as an alternative.</a:t>
            </a:r>
            <a:endParaRPr lang="en-AU" sz="1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25085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113</Words>
  <Application>Microsoft Macintosh PowerPoint</Application>
  <PresentationFormat>Custom</PresentationFormat>
  <Paragraphs>9</Paragraphs>
  <Slides>3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Colour pallet</vt:lpstr>
      <vt:lpstr>Logo sample preferences</vt:lpstr>
      <vt:lpstr>Slide 3</vt:lpstr>
    </vt:vector>
  </TitlesOfParts>
  <Company>BT Financial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Robinson, Melissa A</dc:creator>
  <cp:lastModifiedBy>Melissa Robinson</cp:lastModifiedBy>
  <cp:revision>5</cp:revision>
  <dcterms:created xsi:type="dcterms:W3CDTF">2015-01-22T04:23:52Z</dcterms:created>
  <dcterms:modified xsi:type="dcterms:W3CDTF">2015-01-22T04:25:41Z</dcterms:modified>
</cp:coreProperties>
</file>