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-12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15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93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24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73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31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625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1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3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71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DA2C1-A483-7343-BA3B-C514E80FDC4D}" type="datetimeFigureOut">
              <a:rPr lang="en-US" smtClean="0"/>
              <a:t>1/17/15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C363F-66DB-9545-BEB2-F79DC016CD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6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 rot="18165747">
            <a:off x="4081600" y="2012534"/>
            <a:ext cx="2005419" cy="4967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/>
          <p:cNvSpPr/>
          <p:nvPr/>
        </p:nvSpPr>
        <p:spPr>
          <a:xfrm>
            <a:off x="4465117" y="1454248"/>
            <a:ext cx="3445327" cy="2540123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Isosceles Triangle 25"/>
          <p:cNvSpPr/>
          <p:nvPr/>
        </p:nvSpPr>
        <p:spPr>
          <a:xfrm>
            <a:off x="949490" y="1467478"/>
            <a:ext cx="3445327" cy="2540123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6766" y="3625039"/>
            <a:ext cx="302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FEAR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85591" y="1375901"/>
            <a:ext cx="15377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Motivation:</a:t>
            </a:r>
          </a:p>
          <a:p>
            <a:endParaRPr lang="en-US" sz="1600" b="1" dirty="0" smtClean="0">
              <a:solidFill>
                <a:srgbClr val="0000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b="1" dirty="0" smtClean="0">
                <a:solidFill>
                  <a:srgbClr val="0000FF"/>
                </a:solidFill>
              </a:rPr>
              <a:t>Wisdom, meaning &amp; purpose</a:t>
            </a:r>
          </a:p>
          <a:p>
            <a:endParaRPr lang="en-US" sz="1600" b="1" dirty="0">
              <a:solidFill>
                <a:srgbClr val="0000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b="1" dirty="0" smtClean="0">
                <a:solidFill>
                  <a:srgbClr val="0000FF"/>
                </a:solidFill>
              </a:rPr>
              <a:t>Ego, fortune &amp; fame</a:t>
            </a:r>
          </a:p>
          <a:p>
            <a:endParaRPr lang="en-US" sz="1600" b="1" dirty="0">
              <a:solidFill>
                <a:srgbClr val="0000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b="1" dirty="0" smtClean="0">
                <a:solidFill>
                  <a:srgbClr val="0000FF"/>
                </a:solidFill>
              </a:rPr>
              <a:t>Survival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 rot="18165747">
            <a:off x="473375" y="2012534"/>
            <a:ext cx="2005419" cy="4967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 rot="18158062">
            <a:off x="467195" y="2173267"/>
            <a:ext cx="1862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VALUE CREATION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989808" y="2015061"/>
            <a:ext cx="1356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 Black"/>
                <a:cs typeface="Arial Black"/>
              </a:rPr>
              <a:t>LEADER SHIP</a:t>
            </a:r>
            <a:endParaRPr lang="en-US" b="1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75799" y="2992142"/>
            <a:ext cx="258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  <a:latin typeface="Arial Black"/>
                <a:cs typeface="Arial Black"/>
              </a:rPr>
              <a:t>ENTREPRENEUR SHIP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37625" y="3651499"/>
            <a:ext cx="3002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INCOMPETENCE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1467478"/>
            <a:ext cx="16645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Behavioral focus: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b="1" dirty="0" smtClean="0">
                <a:solidFill>
                  <a:srgbClr val="FF0000"/>
                </a:solidFill>
              </a:rPr>
              <a:t>WE</a:t>
            </a:r>
          </a:p>
          <a:p>
            <a:endParaRPr lang="en-US" sz="1600" b="1" dirty="0">
              <a:solidFill>
                <a:srgbClr val="FF0000"/>
              </a:solidFill>
            </a:endParaRP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endParaRPr lang="en-US" sz="1600" b="1" dirty="0">
              <a:solidFill>
                <a:srgbClr val="FF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b="1" dirty="0" smtClean="0">
                <a:solidFill>
                  <a:srgbClr val="FF0000"/>
                </a:solidFill>
              </a:rPr>
              <a:t>Me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endParaRPr lang="en-US" sz="1600" b="1" dirty="0">
              <a:solidFill>
                <a:srgbClr val="FF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b="1" dirty="0" smtClean="0">
                <a:solidFill>
                  <a:srgbClr val="FF0000"/>
                </a:solidFill>
              </a:rPr>
              <a:t>Fight /flight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76195" y="608571"/>
            <a:ext cx="1645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 Black"/>
                <a:cs typeface="Arial Black"/>
              </a:rPr>
              <a:t>BUSINESS</a:t>
            </a:r>
            <a:endParaRPr lang="en-US" sz="2000" b="1" dirty="0">
              <a:latin typeface="Arial Black"/>
              <a:cs typeface="Arial Black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07664" y="2661392"/>
            <a:ext cx="2605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  <a:latin typeface="Arial Black"/>
                <a:cs typeface="Arial Black"/>
              </a:rPr>
              <a:t>SELF DETERMINATION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09515" y="1882761"/>
            <a:ext cx="1154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 Black"/>
                <a:cs typeface="Arial Black"/>
              </a:rPr>
              <a:t>LOVE</a:t>
            </a:r>
            <a:endParaRPr lang="en-US" b="1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04465" y="582111"/>
            <a:ext cx="17748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 Black"/>
                <a:cs typeface="Arial Black"/>
              </a:rPr>
              <a:t>HUMANITY</a:t>
            </a:r>
            <a:endParaRPr lang="en-US" sz="2000" b="1" dirty="0">
              <a:latin typeface="Arial Black"/>
              <a:cs typeface="Arial Black"/>
            </a:endParaRPr>
          </a:p>
        </p:txBody>
      </p:sp>
      <p:sp>
        <p:nvSpPr>
          <p:cNvPr id="33" name="TextBox 32"/>
          <p:cNvSpPr txBox="1"/>
          <p:nvPr/>
        </p:nvSpPr>
        <p:spPr>
          <a:xfrm rot="18158062">
            <a:off x="4238282" y="2173267"/>
            <a:ext cx="148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FULFILLMENT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38629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9144000" cy="348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03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2691</TotalTime>
  <Words>35</Words>
  <Application>Microsoft Macintosh PowerPoint</Application>
  <PresentationFormat>On-screen Show (4:3)</PresentationFormat>
  <Paragraphs>27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Dave Partners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Carvajal</dc:creator>
  <cp:lastModifiedBy>Dave Carvajal</cp:lastModifiedBy>
  <cp:revision>14</cp:revision>
  <dcterms:created xsi:type="dcterms:W3CDTF">2015-01-17T23:56:46Z</dcterms:created>
  <dcterms:modified xsi:type="dcterms:W3CDTF">2015-01-19T20:48:34Z</dcterms:modified>
</cp:coreProperties>
</file>