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51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A004-B29D-4669-838B-E179AE853463}" type="datetimeFigureOut">
              <a:rPr lang="fr-CA" smtClean="0"/>
              <a:t>2015-01-18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A9208-08C6-4FF7-992F-113C78C884D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34964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A004-B29D-4669-838B-E179AE853463}" type="datetimeFigureOut">
              <a:rPr lang="fr-CA" smtClean="0"/>
              <a:t>2015-01-18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A9208-08C6-4FF7-992F-113C78C884D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71509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A004-B29D-4669-838B-E179AE853463}" type="datetimeFigureOut">
              <a:rPr lang="fr-CA" smtClean="0"/>
              <a:t>2015-01-18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A9208-08C6-4FF7-992F-113C78C884D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63226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A004-B29D-4669-838B-E179AE853463}" type="datetimeFigureOut">
              <a:rPr lang="fr-CA" smtClean="0"/>
              <a:t>2015-01-18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A9208-08C6-4FF7-992F-113C78C884D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59412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A004-B29D-4669-838B-E179AE853463}" type="datetimeFigureOut">
              <a:rPr lang="fr-CA" smtClean="0"/>
              <a:t>2015-01-18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A9208-08C6-4FF7-992F-113C78C884D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03927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A004-B29D-4669-838B-E179AE853463}" type="datetimeFigureOut">
              <a:rPr lang="fr-CA" smtClean="0"/>
              <a:t>2015-01-18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A9208-08C6-4FF7-992F-113C78C884D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88186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A004-B29D-4669-838B-E179AE853463}" type="datetimeFigureOut">
              <a:rPr lang="fr-CA" smtClean="0"/>
              <a:t>2015-01-18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A9208-08C6-4FF7-992F-113C78C884D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10220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A004-B29D-4669-838B-E179AE853463}" type="datetimeFigureOut">
              <a:rPr lang="fr-CA" smtClean="0"/>
              <a:t>2015-01-18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A9208-08C6-4FF7-992F-113C78C884D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50981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A004-B29D-4669-838B-E179AE853463}" type="datetimeFigureOut">
              <a:rPr lang="fr-CA" smtClean="0"/>
              <a:t>2015-01-18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A9208-08C6-4FF7-992F-113C78C884D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77515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A004-B29D-4669-838B-E179AE853463}" type="datetimeFigureOut">
              <a:rPr lang="fr-CA" smtClean="0"/>
              <a:t>2015-01-18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A9208-08C6-4FF7-992F-113C78C884D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47651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A004-B29D-4669-838B-E179AE853463}" type="datetimeFigureOut">
              <a:rPr lang="fr-CA" smtClean="0"/>
              <a:t>2015-01-18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A9208-08C6-4FF7-992F-113C78C884D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06426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CA004-B29D-4669-838B-E179AE853463}" type="datetimeFigureOut">
              <a:rPr lang="fr-CA" smtClean="0"/>
              <a:t>2015-01-18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A9208-08C6-4FF7-992F-113C78C884D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9279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7632848" cy="448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525" y="4272367"/>
            <a:ext cx="5314950" cy="5810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914525" y="5013176"/>
            <a:ext cx="1190775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fr-CA" b="1" dirty="0" smtClean="0">
                <a:solidFill>
                  <a:srgbClr val="00B050"/>
                </a:solidFill>
              </a:rPr>
              <a:t>Bienvenue</a:t>
            </a:r>
            <a:endParaRPr lang="fr-CA" b="1" dirty="0">
              <a:solidFill>
                <a:srgbClr val="00B0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38700" y="5013176"/>
            <a:ext cx="1079398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fr-CA" b="1" dirty="0" err="1" smtClean="0">
                <a:solidFill>
                  <a:srgbClr val="00B050"/>
                </a:solidFill>
              </a:rPr>
              <a:t>Welcome</a:t>
            </a:r>
            <a:endParaRPr lang="fr-CA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91323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</Words>
  <Application>Microsoft Office PowerPoint</Application>
  <PresentationFormat>Affichage à l'écran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</dc:creator>
  <cp:lastModifiedBy>Utilisateur</cp:lastModifiedBy>
  <cp:revision>3</cp:revision>
  <dcterms:created xsi:type="dcterms:W3CDTF">2015-01-18T21:39:59Z</dcterms:created>
  <dcterms:modified xsi:type="dcterms:W3CDTF">2015-01-18T22:31:04Z</dcterms:modified>
</cp:coreProperties>
</file>