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9" d="100"/>
          <a:sy n="79" d="100"/>
        </p:scale>
        <p:origin x="-2640" y="-7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2C41F-678C-41D5-B331-186615167C1D}" type="datetimeFigureOut">
              <a:rPr lang="en-CA" smtClean="0"/>
              <a:t>12/01/2015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6597D-EC02-4C16-984E-3E4D67596FA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65198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2C41F-678C-41D5-B331-186615167C1D}" type="datetimeFigureOut">
              <a:rPr lang="en-CA" smtClean="0"/>
              <a:t>12/01/2015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6597D-EC02-4C16-984E-3E4D67596FA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33045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2C41F-678C-41D5-B331-186615167C1D}" type="datetimeFigureOut">
              <a:rPr lang="en-CA" smtClean="0"/>
              <a:t>12/01/2015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6597D-EC02-4C16-984E-3E4D67596FA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19365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2C41F-678C-41D5-B331-186615167C1D}" type="datetimeFigureOut">
              <a:rPr lang="en-CA" smtClean="0"/>
              <a:t>12/01/2015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6597D-EC02-4C16-984E-3E4D67596FA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61861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2C41F-678C-41D5-B331-186615167C1D}" type="datetimeFigureOut">
              <a:rPr lang="en-CA" smtClean="0"/>
              <a:t>12/01/2015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6597D-EC02-4C16-984E-3E4D67596FA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72195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2C41F-678C-41D5-B331-186615167C1D}" type="datetimeFigureOut">
              <a:rPr lang="en-CA" smtClean="0"/>
              <a:t>12/01/2015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6597D-EC02-4C16-984E-3E4D67596FA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76273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2C41F-678C-41D5-B331-186615167C1D}" type="datetimeFigureOut">
              <a:rPr lang="en-CA" smtClean="0"/>
              <a:t>12/01/2015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6597D-EC02-4C16-984E-3E4D67596FA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86079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2C41F-678C-41D5-B331-186615167C1D}" type="datetimeFigureOut">
              <a:rPr lang="en-CA" smtClean="0"/>
              <a:t>12/01/2015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6597D-EC02-4C16-984E-3E4D67596FA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12574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2C41F-678C-41D5-B331-186615167C1D}" type="datetimeFigureOut">
              <a:rPr lang="en-CA" smtClean="0"/>
              <a:t>12/01/2015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6597D-EC02-4C16-984E-3E4D67596FA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82911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2C41F-678C-41D5-B331-186615167C1D}" type="datetimeFigureOut">
              <a:rPr lang="en-CA" smtClean="0"/>
              <a:t>12/01/2015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6597D-EC02-4C16-984E-3E4D67596FA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4577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2C41F-678C-41D5-B331-186615167C1D}" type="datetimeFigureOut">
              <a:rPr lang="en-CA" smtClean="0"/>
              <a:t>12/01/2015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6597D-EC02-4C16-984E-3E4D67596FA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75627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72C41F-678C-41D5-B331-186615167C1D}" type="datetimeFigureOut">
              <a:rPr lang="en-CA" smtClean="0"/>
              <a:t>12/01/2015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6597D-EC02-4C16-984E-3E4D67596FA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36663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844824"/>
            <a:ext cx="3853670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332803"/>
            <a:ext cx="31683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 smtClean="0"/>
              <a:t>Tired of paying </a:t>
            </a:r>
            <a:r>
              <a:rPr lang="en-CA" sz="2000" b="1" dirty="0" smtClean="0"/>
              <a:t>Big commissions ?</a:t>
            </a:r>
            <a:endParaRPr lang="en-CA" sz="2000" b="1" dirty="0" smtClean="0"/>
          </a:p>
          <a:p>
            <a:r>
              <a:rPr lang="en-CA" sz="2000" dirty="0" err="1" smtClean="0"/>
              <a:t>BidCattle</a:t>
            </a:r>
            <a:r>
              <a:rPr lang="en-CA" sz="2000" dirty="0" smtClean="0"/>
              <a:t> advertises your cattle  for a single fee of  $9.95/10 cattle!</a:t>
            </a:r>
            <a:endParaRPr lang="en-CA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2348880"/>
            <a:ext cx="295232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 smtClean="0"/>
              <a:t>Frustrated with selling at an unacceptable price because it costs too much to bring them home?</a:t>
            </a:r>
            <a:endParaRPr lang="en-CA" sz="2000" dirty="0" smtClean="0"/>
          </a:p>
          <a:p>
            <a:r>
              <a:rPr lang="en-CA" sz="2000" dirty="0" err="1" smtClean="0"/>
              <a:t>BidCattle</a:t>
            </a:r>
            <a:r>
              <a:rPr lang="en-CA" sz="2000" dirty="0" smtClean="0"/>
              <a:t> gives you complete control over the sale of your cattle! </a:t>
            </a:r>
            <a:r>
              <a:rPr lang="en-CA" sz="2000" dirty="0" smtClean="0"/>
              <a:t> No </a:t>
            </a:r>
            <a:r>
              <a:rPr lang="en-CA" sz="2000" smtClean="0"/>
              <a:t>Shipping Required. </a:t>
            </a:r>
            <a:r>
              <a:rPr lang="en-CA" sz="2000" dirty="0" smtClean="0"/>
              <a:t>Decide </a:t>
            </a:r>
            <a:r>
              <a:rPr lang="en-CA" sz="2000" dirty="0" smtClean="0"/>
              <a:t>who you sell to, and at what </a:t>
            </a:r>
            <a:r>
              <a:rPr lang="en-CA" sz="2000" dirty="0" smtClean="0"/>
              <a:t>price</a:t>
            </a:r>
            <a:r>
              <a:rPr lang="en-CA" sz="2000" dirty="0" smtClean="0"/>
              <a:t>!!</a:t>
            </a:r>
            <a:endParaRPr lang="en-CA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3923928" y="476672"/>
            <a:ext cx="46085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 smtClean="0"/>
              <a:t>Having trouble finding genetics from the other side of the country or spreading your own?</a:t>
            </a:r>
          </a:p>
          <a:p>
            <a:r>
              <a:rPr lang="en-CA" sz="2000" dirty="0" smtClean="0"/>
              <a:t>With </a:t>
            </a:r>
            <a:r>
              <a:rPr lang="en-CA" sz="2000" dirty="0" err="1" smtClean="0"/>
              <a:t>BidCattle</a:t>
            </a:r>
            <a:r>
              <a:rPr lang="en-CA" sz="2000" dirty="0" smtClean="0"/>
              <a:t>, your </a:t>
            </a:r>
            <a:r>
              <a:rPr lang="en-CA" sz="2000" dirty="0" smtClean="0"/>
              <a:t>buy or sell Ad </a:t>
            </a:r>
            <a:r>
              <a:rPr lang="en-CA" sz="2000" dirty="0" smtClean="0"/>
              <a:t>is </a:t>
            </a:r>
            <a:r>
              <a:rPr lang="en-CA" sz="2000" dirty="0" smtClean="0"/>
              <a:t>advertised ALL ACROSS CANADA !</a:t>
            </a:r>
            <a:endParaRPr lang="en-CA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5292080" y="2852936"/>
            <a:ext cx="37444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 smtClean="0"/>
              <a:t>Bored with searching online selling sites and finding everything except for what you want?</a:t>
            </a:r>
            <a:endParaRPr lang="en-CA" sz="2000" dirty="0" smtClean="0"/>
          </a:p>
          <a:p>
            <a:r>
              <a:rPr lang="en-CA" sz="2000" dirty="0" smtClean="0"/>
              <a:t>On our site, when you search for angus heifers, you get ONLY angus heifers. No more wasted time!!</a:t>
            </a:r>
            <a:endParaRPr lang="en-CA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1547664" y="5589240"/>
            <a:ext cx="7344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 smtClean="0"/>
              <a:t>Purebred &amp; Commercial Cattle, Genetics, Feed, Transportation, Farms &amp; Land for sale or lease …  plus much more  !! </a:t>
            </a:r>
            <a:r>
              <a:rPr lang="en-CA" sz="2000" b="1" dirty="0" smtClean="0"/>
              <a:t>For </a:t>
            </a:r>
            <a:r>
              <a:rPr lang="en-CA" sz="2000" b="1" dirty="0" smtClean="0"/>
              <a:t>more information please contact:</a:t>
            </a:r>
            <a:endParaRPr lang="en-CA" sz="2000" b="1" dirty="0"/>
          </a:p>
        </p:txBody>
      </p:sp>
    </p:spTree>
    <p:extLst>
      <p:ext uri="{BB962C8B-B14F-4D97-AF65-F5344CB8AC3E}">
        <p14:creationId xmlns:p14="http://schemas.microsoft.com/office/powerpoint/2010/main" val="1199267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</TotalTime>
  <Words>159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Darla</dc:creator>
  <cp:lastModifiedBy>Glenn</cp:lastModifiedBy>
  <cp:revision>7</cp:revision>
  <dcterms:created xsi:type="dcterms:W3CDTF">2015-01-09T02:47:10Z</dcterms:created>
  <dcterms:modified xsi:type="dcterms:W3CDTF">2015-01-13T05:29:08Z</dcterms:modified>
</cp:coreProperties>
</file>