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1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6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6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0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9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5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94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0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1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46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2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A4DC5-6B6A-3545-8D8B-88C0A58AE386}" type="datetimeFigureOut">
              <a:rPr lang="en-US" smtClean="0"/>
              <a:t>1/6/15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19845-B9AC-3340-A3C7-9526E36BB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4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628" y="523066"/>
            <a:ext cx="3747816" cy="583995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4248128" y="4191473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/>
                <a:cs typeface="Times New Roman"/>
              </a:rPr>
              <a:t>   </a:t>
            </a:r>
            <a:endParaRPr lang="en-US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94581" y="612677"/>
            <a:ext cx="30983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b="1" dirty="0" smtClean="0">
                <a:latin typeface="Palatino Linotype"/>
                <a:cs typeface="Palatino Linotype"/>
              </a:rPr>
              <a:t> Security </a:t>
            </a:r>
            <a:r>
              <a:rPr lang="en-US" sz="1700" b="1" dirty="0">
                <a:latin typeface="Palatino Linotype"/>
                <a:cs typeface="Palatino Linotype"/>
              </a:rPr>
              <a:t>Operations Group </a:t>
            </a:r>
            <a:r>
              <a:rPr lang="en-US" sz="1700" b="1" dirty="0" smtClean="0">
                <a:latin typeface="Palatino Linotype"/>
                <a:cs typeface="Palatino Linotype"/>
              </a:rPr>
              <a:t>     </a:t>
            </a:r>
          </a:p>
          <a:p>
            <a:r>
              <a:rPr lang="en-US" sz="1700" b="1" dirty="0">
                <a:latin typeface="Palatino Linotype"/>
                <a:cs typeface="Palatino Linotype"/>
              </a:rPr>
              <a:t> </a:t>
            </a:r>
            <a:r>
              <a:rPr lang="en-US" sz="1700" b="1" dirty="0" smtClean="0">
                <a:latin typeface="Palatino Linotype"/>
                <a:cs typeface="Palatino Linotype"/>
              </a:rPr>
              <a:t>        International</a:t>
            </a:r>
            <a:r>
              <a:rPr lang="en-US" sz="1700" b="1" dirty="0">
                <a:latin typeface="Palatino Linotype"/>
                <a:cs typeface="Palatino Linotype"/>
              </a:rPr>
              <a:t>, LLC </a:t>
            </a:r>
            <a:endParaRPr lang="en-US" sz="1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87048">
            <a:off x="3496367" y="3186450"/>
            <a:ext cx="2521165" cy="4937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746">
            <a:off x="3540417" y="3169021"/>
            <a:ext cx="2518423" cy="537973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4195997" y="2840147"/>
            <a:ext cx="1391554" cy="96947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8" idx="1"/>
          </p:cNvCxnSpPr>
          <p:nvPr/>
        </p:nvCxnSpPr>
        <p:spPr>
          <a:xfrm>
            <a:off x="3753191" y="2737591"/>
            <a:ext cx="1506511" cy="96879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Isosceles Triangle 1"/>
          <p:cNvSpPr/>
          <p:nvPr/>
        </p:nvSpPr>
        <p:spPr>
          <a:xfrm rot="10800000">
            <a:off x="1312333" y="527895"/>
            <a:ext cx="7017464" cy="5435600"/>
          </a:xfrm>
          <a:prstGeom prst="triangle">
            <a:avLst/>
          </a:prstGeom>
          <a:noFill/>
          <a:ln w="57150" cmpd="sng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10800000">
            <a:off x="3891779" y="4488588"/>
            <a:ext cx="1911759" cy="1474908"/>
          </a:xfrm>
          <a:prstGeom prst="triangle">
            <a:avLst>
              <a:gd name="adj" fmla="val 5192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248128" y="3706946"/>
            <a:ext cx="97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Palatino Linotype"/>
                <a:cs typeface="Palatino Linotype"/>
              </a:rPr>
              <a:t>  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Palatino Linotype"/>
                <a:cs typeface="Palatino Linotype"/>
              </a:rPr>
              <a:t>SOG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00"/>
              </a:solidFill>
              <a:latin typeface="Palatino Linotype"/>
              <a:cs typeface="Palatino Linotype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525" y="4076278"/>
            <a:ext cx="1265321" cy="114745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 rot="19651922">
            <a:off x="4321317" y="5107591"/>
            <a:ext cx="307859" cy="142035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9" idx="4"/>
            <a:endCxn id="9" idx="0"/>
          </p:cNvCxnSpPr>
          <p:nvPr/>
        </p:nvCxnSpPr>
        <p:spPr>
          <a:xfrm>
            <a:off x="3891779" y="4488588"/>
            <a:ext cx="919002" cy="147490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9" idx="2"/>
            <a:endCxn id="2" idx="0"/>
          </p:cNvCxnSpPr>
          <p:nvPr/>
        </p:nvCxnSpPr>
        <p:spPr>
          <a:xfrm flipH="1">
            <a:off x="4821065" y="4488588"/>
            <a:ext cx="982473" cy="1474907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995685" y="2963038"/>
            <a:ext cx="1828862" cy="15977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5" idx="3"/>
          </p:cNvCxnSpPr>
          <p:nvPr/>
        </p:nvCxnSpPr>
        <p:spPr>
          <a:xfrm flipV="1">
            <a:off x="766893" y="4160257"/>
            <a:ext cx="2960179" cy="5529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66893" y="3706946"/>
            <a:ext cx="3316073" cy="10062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20589987">
            <a:off x="187557" y="3929424"/>
            <a:ext cx="259513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Define </a:t>
            </a:r>
            <a:r>
              <a:rPr lang="en-US" sz="1200" dirty="0" smtClean="0"/>
              <a:t>the swords </a:t>
            </a:r>
            <a:r>
              <a:rPr lang="en-US" sz="1200" dirty="0" smtClean="0"/>
              <a:t>edge being Sharpe, but keep the </a:t>
            </a:r>
            <a:r>
              <a:rPr lang="en-US" sz="1200" b="1" dirty="0" smtClean="0"/>
              <a:t>Blue</a:t>
            </a:r>
            <a:r>
              <a:rPr lang="en-US" sz="1200" dirty="0" smtClean="0"/>
              <a:t> inside the handles 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 rot="2515865">
            <a:off x="6421062" y="4023595"/>
            <a:ext cx="259271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Give  the Phoenix a color Blue or Black.  </a:t>
            </a:r>
            <a:endParaRPr lang="en-US" sz="1200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73527" y="1870674"/>
            <a:ext cx="1447473" cy="10923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19444990">
            <a:off x="273107" y="2129036"/>
            <a:ext cx="1406507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Keep the </a:t>
            </a:r>
            <a:r>
              <a:rPr lang="en-US" sz="1200" b="1" dirty="0" smtClean="0"/>
              <a:t>Triangle</a:t>
            </a:r>
            <a:endParaRPr lang="en-US" sz="1200" b="1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1312332" y="4865607"/>
            <a:ext cx="2961694" cy="10978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20385681">
            <a:off x="1325613" y="5242730"/>
            <a:ext cx="1982249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I like the Global of the earth 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230544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44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 Arellano</dc:creator>
  <cp:lastModifiedBy>Luis Arellano</cp:lastModifiedBy>
  <cp:revision>28</cp:revision>
  <dcterms:created xsi:type="dcterms:W3CDTF">2014-12-13T03:11:55Z</dcterms:created>
  <dcterms:modified xsi:type="dcterms:W3CDTF">2015-01-06T22:37:33Z</dcterms:modified>
</cp:coreProperties>
</file>