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918" y="-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8E3E-F338-45DE-B5E0-71431D9F94D4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71AA-722F-4C6C-BECC-72C239FBC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07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8E3E-F338-45DE-B5E0-71431D9F94D4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71AA-722F-4C6C-BECC-72C239FBC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64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8E3E-F338-45DE-B5E0-71431D9F94D4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71AA-722F-4C6C-BECC-72C239FBC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562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8E3E-F338-45DE-B5E0-71431D9F94D4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71AA-722F-4C6C-BECC-72C239FBC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8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8E3E-F338-45DE-B5E0-71431D9F94D4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71AA-722F-4C6C-BECC-72C239FBC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601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8E3E-F338-45DE-B5E0-71431D9F94D4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71AA-722F-4C6C-BECC-72C239FBC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118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8E3E-F338-45DE-B5E0-71431D9F94D4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71AA-722F-4C6C-BECC-72C239FBC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67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8E3E-F338-45DE-B5E0-71431D9F94D4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71AA-722F-4C6C-BECC-72C239FBC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612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8E3E-F338-45DE-B5E0-71431D9F94D4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71AA-722F-4C6C-BECC-72C239FBC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74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8E3E-F338-45DE-B5E0-71431D9F94D4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71AA-722F-4C6C-BECC-72C239FBC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660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88E3E-F338-45DE-B5E0-71431D9F94D4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371AA-722F-4C6C-BECC-72C239FBC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30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88E3E-F338-45DE-B5E0-71431D9F94D4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371AA-722F-4C6C-BECC-72C239FBC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251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193120" y="2138289"/>
            <a:ext cx="1292085" cy="1294228"/>
            <a:chOff x="5193120" y="2138289"/>
            <a:chExt cx="1292085" cy="1294228"/>
          </a:xfrm>
        </p:grpSpPr>
        <p:sp>
          <p:nvSpPr>
            <p:cNvPr id="4" name="Oval 3"/>
            <p:cNvSpPr>
              <a:spLocks noChangeAspect="1"/>
            </p:cNvSpPr>
            <p:nvPr/>
          </p:nvSpPr>
          <p:spPr>
            <a:xfrm>
              <a:off x="5602310" y="2781837"/>
              <a:ext cx="457200" cy="457200"/>
            </a:xfrm>
            <a:prstGeom prst="ellipse">
              <a:avLst/>
            </a:prstGeom>
            <a:noFill/>
            <a:ln w="19050">
              <a:solidFill>
                <a:srgbClr val="8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5602310" y="2781837"/>
              <a:ext cx="457200" cy="457200"/>
            </a:xfrm>
            <a:prstGeom prst="rect">
              <a:avLst/>
            </a:prstGeom>
            <a:noFill/>
            <a:ln w="19050">
              <a:solidFill>
                <a:srgbClr val="8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5387926" y="2138290"/>
              <a:ext cx="442984" cy="1097271"/>
            </a:xfrm>
            <a:prstGeom prst="line">
              <a:avLst/>
            </a:prstGeom>
            <a:ln w="19050">
              <a:solidFill>
                <a:srgbClr val="80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830910" y="2138289"/>
              <a:ext cx="442984" cy="1111339"/>
            </a:xfrm>
            <a:prstGeom prst="line">
              <a:avLst/>
            </a:prstGeom>
            <a:ln w="19050">
              <a:solidFill>
                <a:srgbClr val="80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387926" y="3239037"/>
              <a:ext cx="885968" cy="5296"/>
            </a:xfrm>
            <a:prstGeom prst="line">
              <a:avLst/>
            </a:prstGeom>
            <a:ln w="19050">
              <a:solidFill>
                <a:srgbClr val="80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5193120" y="2140432"/>
              <a:ext cx="1292085" cy="1292085"/>
            </a:xfrm>
            <a:prstGeom prst="ellipse">
              <a:avLst/>
            </a:prstGeom>
            <a:noFill/>
            <a:ln w="19050">
              <a:solidFill>
                <a:srgbClr val="8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/>
          <p:cNvSpPr txBox="1"/>
          <p:nvPr/>
        </p:nvSpPr>
        <p:spPr>
          <a:xfrm rot="17323567">
            <a:off x="4982762" y="2544156"/>
            <a:ext cx="1009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TRANSFORM</a:t>
            </a:r>
            <a:endParaRPr lang="en-US" sz="1200" b="1" dirty="0"/>
          </a:p>
        </p:txBody>
      </p:sp>
      <p:sp>
        <p:nvSpPr>
          <p:cNvPr id="29" name="TextBox 28"/>
          <p:cNvSpPr txBox="1"/>
          <p:nvPr/>
        </p:nvSpPr>
        <p:spPr>
          <a:xfrm rot="4217494">
            <a:off x="5743491" y="2477130"/>
            <a:ext cx="784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GROWTH</a:t>
            </a:r>
            <a:endParaRPr lang="en-US" sz="1200" b="1" dirty="0"/>
          </a:p>
        </p:txBody>
      </p:sp>
      <p:sp>
        <p:nvSpPr>
          <p:cNvPr id="30" name="TextBox 29"/>
          <p:cNvSpPr txBox="1"/>
          <p:nvPr/>
        </p:nvSpPr>
        <p:spPr>
          <a:xfrm rot="10800000" flipV="1">
            <a:off x="5697575" y="2860531"/>
            <a:ext cx="2003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4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4595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193120" y="2138289"/>
            <a:ext cx="1292085" cy="1294228"/>
            <a:chOff x="5193120" y="2138289"/>
            <a:chExt cx="1292085" cy="1294228"/>
          </a:xfrm>
        </p:grpSpPr>
        <p:sp>
          <p:nvSpPr>
            <p:cNvPr id="4" name="Oval 3"/>
            <p:cNvSpPr>
              <a:spLocks noChangeAspect="1"/>
            </p:cNvSpPr>
            <p:nvPr/>
          </p:nvSpPr>
          <p:spPr>
            <a:xfrm>
              <a:off x="5602310" y="2781837"/>
              <a:ext cx="457200" cy="457200"/>
            </a:xfrm>
            <a:prstGeom prst="ellipse">
              <a:avLst/>
            </a:prstGeom>
            <a:noFill/>
            <a:ln w="19050">
              <a:solidFill>
                <a:srgbClr val="8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5602310" y="2781837"/>
              <a:ext cx="457200" cy="457200"/>
            </a:xfrm>
            <a:prstGeom prst="rect">
              <a:avLst/>
            </a:prstGeom>
            <a:noFill/>
            <a:ln w="19050">
              <a:solidFill>
                <a:srgbClr val="8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5387926" y="2138290"/>
              <a:ext cx="442984" cy="1097271"/>
            </a:xfrm>
            <a:prstGeom prst="line">
              <a:avLst/>
            </a:prstGeom>
            <a:ln w="19050">
              <a:solidFill>
                <a:srgbClr val="80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830910" y="2138289"/>
              <a:ext cx="442984" cy="1111339"/>
            </a:xfrm>
            <a:prstGeom prst="line">
              <a:avLst/>
            </a:prstGeom>
            <a:ln w="19050">
              <a:solidFill>
                <a:srgbClr val="80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387926" y="3239037"/>
              <a:ext cx="885968" cy="5296"/>
            </a:xfrm>
            <a:prstGeom prst="line">
              <a:avLst/>
            </a:prstGeom>
            <a:ln w="19050">
              <a:solidFill>
                <a:srgbClr val="80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5193120" y="2140432"/>
              <a:ext cx="1292085" cy="1292085"/>
            </a:xfrm>
            <a:prstGeom prst="ellipse">
              <a:avLst/>
            </a:prstGeom>
            <a:noFill/>
            <a:ln w="19050">
              <a:solidFill>
                <a:srgbClr val="8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/>
          <p:cNvSpPr txBox="1"/>
          <p:nvPr/>
        </p:nvSpPr>
        <p:spPr>
          <a:xfrm rot="17323567">
            <a:off x="4982762" y="2544156"/>
            <a:ext cx="1009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TRANSFORM</a:t>
            </a:r>
            <a:endParaRPr lang="en-US" sz="1200" b="1" dirty="0"/>
          </a:p>
        </p:txBody>
      </p:sp>
      <p:sp>
        <p:nvSpPr>
          <p:cNvPr id="29" name="TextBox 28"/>
          <p:cNvSpPr txBox="1"/>
          <p:nvPr/>
        </p:nvSpPr>
        <p:spPr>
          <a:xfrm rot="4217494">
            <a:off x="5743491" y="2477130"/>
            <a:ext cx="784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GROWTH</a:t>
            </a:r>
            <a:endParaRPr lang="en-US" sz="1200" b="1" dirty="0"/>
          </a:p>
        </p:txBody>
      </p:sp>
      <p:sp>
        <p:nvSpPr>
          <p:cNvPr id="30" name="TextBox 29"/>
          <p:cNvSpPr txBox="1"/>
          <p:nvPr/>
        </p:nvSpPr>
        <p:spPr>
          <a:xfrm rot="10800000" flipV="1">
            <a:off x="5697575" y="2239183"/>
            <a:ext cx="276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4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09750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191</TotalTime>
  <Words>6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Stach</dc:creator>
  <cp:lastModifiedBy>Mark Stach</cp:lastModifiedBy>
  <cp:revision>7</cp:revision>
  <dcterms:created xsi:type="dcterms:W3CDTF">2014-12-29T19:23:53Z</dcterms:created>
  <dcterms:modified xsi:type="dcterms:W3CDTF">2014-12-29T22:35:10Z</dcterms:modified>
</cp:coreProperties>
</file>