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>
        <a:uFillTx/>
      </a:defRPr>
    </a:defPPr>
    <a:lvl1pPr marL="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5" d="100"/>
          <a:sy n="45" d="100"/>
        </p:scale>
        <p:origin x="-18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CH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r>
              <a:rPr lang="de-CH" smtClean="0">
                <a:uFillTx/>
              </a:rPr>
              <a:t>Click to edit Master subtitle style</a:t>
            </a:r>
            <a:endParaRPr lang="en-US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8879-097B-FE46-879C-05F8046843F2}" type="datetimeFigureOut">
              <a:rPr lang="en-US" smtClean="0">
                <a:uFillTx/>
              </a:rPr>
              <a:t>18/12/14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EE364-B671-5C42-8542-539173E81481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 smtClean="0">
                <a:uFillTx/>
              </a:rPr>
              <a:t>Click to edit Master text styles</a:t>
            </a:r>
          </a:p>
          <a:p>
            <a:pPr lvl="1"/>
            <a:r>
              <a:rPr lang="de-CH" smtClean="0">
                <a:uFillTx/>
              </a:rPr>
              <a:t>Second level</a:t>
            </a:r>
          </a:p>
          <a:p>
            <a:pPr lvl="2"/>
            <a:r>
              <a:rPr lang="de-CH" smtClean="0">
                <a:uFillTx/>
              </a:rPr>
              <a:t>Third level</a:t>
            </a:r>
          </a:p>
          <a:p>
            <a:pPr lvl="3"/>
            <a:r>
              <a:rPr lang="de-CH" smtClean="0">
                <a:uFillTx/>
              </a:rPr>
              <a:t>Fourth level</a:t>
            </a:r>
          </a:p>
          <a:p>
            <a:pPr lvl="4"/>
            <a:r>
              <a:rPr lang="de-CH" smtClean="0">
                <a:uFillTx/>
              </a:rPr>
              <a:t>Fifth level</a:t>
            </a:r>
            <a:endParaRPr lang="en-US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8879-097B-FE46-879C-05F8046843F2}" type="datetimeFigureOut">
              <a:rPr lang="en-US" smtClean="0">
                <a:uFillTx/>
              </a:rPr>
              <a:t>18/12/14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EE364-B671-5C42-8542-539173E81481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uFillTx/>
              </a:defRPr>
            </a:lvl1pPr>
          </a:lstStyle>
          <a:p>
            <a:r>
              <a:rPr lang="de-CH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uFillTx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pPr lvl="0"/>
            <a:r>
              <a:rPr lang="de-CH" smtClean="0">
                <a:uFillTx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8879-097B-FE46-879C-05F8046843F2}" type="datetimeFigureOut">
              <a:rPr lang="en-US" smtClean="0">
                <a:uFillTx/>
              </a:rPr>
              <a:t>18/12/14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EE364-B671-5C42-8542-539173E81481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uFillTx/>
              </a:defRPr>
            </a:lvl1pPr>
            <a:lvl2pPr>
              <a:defRPr sz="2400">
                <a:uFillTx/>
              </a:defRPr>
            </a:lvl2pPr>
            <a:lvl3pPr>
              <a:defRPr sz="2000">
                <a:uFillTx/>
              </a:defRPr>
            </a:lvl3pPr>
            <a:lvl4pPr>
              <a:defRPr sz="1800">
                <a:uFillTx/>
              </a:defRPr>
            </a:lvl4pPr>
            <a:lvl5pPr>
              <a:defRPr sz="1800">
                <a:uFillTx/>
              </a:defRPr>
            </a:lvl5pPr>
            <a:lvl6pPr>
              <a:defRPr sz="1800">
                <a:uFillTx/>
              </a:defRPr>
            </a:lvl6pPr>
            <a:lvl7pPr>
              <a:defRPr sz="1800">
                <a:uFillTx/>
              </a:defRPr>
            </a:lvl7pPr>
            <a:lvl8pPr>
              <a:defRPr sz="1800">
                <a:uFillTx/>
              </a:defRPr>
            </a:lvl8pPr>
            <a:lvl9pPr>
              <a:defRPr sz="1800">
                <a:uFillTx/>
              </a:defRPr>
            </a:lvl9pPr>
          </a:lstStyle>
          <a:p>
            <a:pPr lvl="0"/>
            <a:r>
              <a:rPr lang="de-CH" smtClean="0">
                <a:uFillTx/>
              </a:rPr>
              <a:t>Click to edit Master text styles</a:t>
            </a:r>
          </a:p>
          <a:p>
            <a:pPr lvl="1"/>
            <a:r>
              <a:rPr lang="de-CH" smtClean="0">
                <a:uFillTx/>
              </a:rPr>
              <a:t>Second level</a:t>
            </a:r>
          </a:p>
          <a:p>
            <a:pPr lvl="2"/>
            <a:r>
              <a:rPr lang="de-CH" smtClean="0">
                <a:uFillTx/>
              </a:rPr>
              <a:t>Third level</a:t>
            </a:r>
          </a:p>
          <a:p>
            <a:pPr lvl="3"/>
            <a:r>
              <a:rPr lang="de-CH" smtClean="0">
                <a:uFillTx/>
              </a:rPr>
              <a:t>Fourth level</a:t>
            </a:r>
          </a:p>
          <a:p>
            <a:pPr lvl="4"/>
            <a:r>
              <a:rPr lang="de-CH" smtClean="0">
                <a:uFillTx/>
              </a:rPr>
              <a:t>Fifth level</a:t>
            </a:r>
            <a:endParaRPr lang="en-US">
              <a:uFillTx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uFillTx/>
              </a:defRPr>
            </a:lvl1pPr>
            <a:lvl2pPr>
              <a:defRPr sz="2400">
                <a:uFillTx/>
              </a:defRPr>
            </a:lvl2pPr>
            <a:lvl3pPr>
              <a:defRPr sz="2000">
                <a:uFillTx/>
              </a:defRPr>
            </a:lvl3pPr>
            <a:lvl4pPr>
              <a:defRPr sz="1800">
                <a:uFillTx/>
              </a:defRPr>
            </a:lvl4pPr>
            <a:lvl5pPr>
              <a:defRPr sz="1800">
                <a:uFillTx/>
              </a:defRPr>
            </a:lvl5pPr>
            <a:lvl6pPr>
              <a:defRPr sz="1800">
                <a:uFillTx/>
              </a:defRPr>
            </a:lvl6pPr>
            <a:lvl7pPr>
              <a:defRPr sz="1800">
                <a:uFillTx/>
              </a:defRPr>
            </a:lvl7pPr>
            <a:lvl8pPr>
              <a:defRPr sz="1800">
                <a:uFillTx/>
              </a:defRPr>
            </a:lvl8pPr>
            <a:lvl9pPr>
              <a:defRPr sz="1800">
                <a:uFillTx/>
              </a:defRPr>
            </a:lvl9pPr>
          </a:lstStyle>
          <a:p>
            <a:pPr lvl="0"/>
            <a:r>
              <a:rPr lang="de-CH" smtClean="0">
                <a:uFillTx/>
              </a:rPr>
              <a:t>Click to edit Master text styles</a:t>
            </a:r>
          </a:p>
          <a:p>
            <a:pPr lvl="1"/>
            <a:r>
              <a:rPr lang="de-CH" smtClean="0">
                <a:uFillTx/>
              </a:rPr>
              <a:t>Second level</a:t>
            </a:r>
          </a:p>
          <a:p>
            <a:pPr lvl="2"/>
            <a:r>
              <a:rPr lang="de-CH" smtClean="0">
                <a:uFillTx/>
              </a:rPr>
              <a:t>Third level</a:t>
            </a:r>
          </a:p>
          <a:p>
            <a:pPr lvl="3"/>
            <a:r>
              <a:rPr lang="de-CH" smtClean="0">
                <a:uFillTx/>
              </a:rPr>
              <a:t>Fourth level</a:t>
            </a:r>
          </a:p>
          <a:p>
            <a:pPr lvl="4"/>
            <a:r>
              <a:rPr lang="de-CH" smtClean="0">
                <a:uFillTx/>
              </a:rPr>
              <a:t>Fifth level</a:t>
            </a:r>
            <a:endParaRPr lang="en-US">
              <a:uFillTx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8879-097B-FE46-879C-05F8046843F2}" type="datetimeFigureOut">
              <a:rPr lang="en-US" smtClean="0">
                <a:uFillTx/>
              </a:rPr>
              <a:t>18/12/14</a:t>
            </a:fld>
            <a:endParaRPr lang="en-US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EE364-B671-5C42-8542-539173E81481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r>
              <a:rPr lang="de-CH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de-CH" smtClean="0">
                <a:uFillTx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uFillTx/>
              </a:defRPr>
            </a:lvl1pPr>
            <a:lvl2pPr>
              <a:defRPr sz="2000">
                <a:uFillTx/>
              </a:defRPr>
            </a:lvl2pPr>
            <a:lvl3pPr>
              <a:defRPr sz="1800">
                <a:uFillTx/>
              </a:defRPr>
            </a:lvl3pPr>
            <a:lvl4pPr>
              <a:defRPr sz="1600">
                <a:uFillTx/>
              </a:defRPr>
            </a:lvl4pPr>
            <a:lvl5pPr>
              <a:defRPr sz="1600">
                <a:uFillTx/>
              </a:defRPr>
            </a:lvl5pPr>
            <a:lvl6pPr>
              <a:defRPr sz="1600">
                <a:uFillTx/>
              </a:defRPr>
            </a:lvl6pPr>
            <a:lvl7pPr>
              <a:defRPr sz="1600">
                <a:uFillTx/>
              </a:defRPr>
            </a:lvl7pPr>
            <a:lvl8pPr>
              <a:defRPr sz="1600">
                <a:uFillTx/>
              </a:defRPr>
            </a:lvl8pPr>
            <a:lvl9pPr>
              <a:defRPr sz="1600">
                <a:uFillTx/>
              </a:defRPr>
            </a:lvl9pPr>
          </a:lstStyle>
          <a:p>
            <a:pPr lvl="0"/>
            <a:r>
              <a:rPr lang="de-CH" smtClean="0">
                <a:uFillTx/>
              </a:rPr>
              <a:t>Click to edit Master text styles</a:t>
            </a:r>
          </a:p>
          <a:p>
            <a:pPr lvl="1"/>
            <a:r>
              <a:rPr lang="de-CH" smtClean="0">
                <a:uFillTx/>
              </a:rPr>
              <a:t>Second level</a:t>
            </a:r>
          </a:p>
          <a:p>
            <a:pPr lvl="2"/>
            <a:r>
              <a:rPr lang="de-CH" smtClean="0">
                <a:uFillTx/>
              </a:rPr>
              <a:t>Third level</a:t>
            </a:r>
          </a:p>
          <a:p>
            <a:pPr lvl="3"/>
            <a:r>
              <a:rPr lang="de-CH" smtClean="0">
                <a:uFillTx/>
              </a:rPr>
              <a:t>Fourth level</a:t>
            </a:r>
          </a:p>
          <a:p>
            <a:pPr lvl="4"/>
            <a:r>
              <a:rPr lang="de-CH" smtClean="0">
                <a:uFillTx/>
              </a:rPr>
              <a:t>Fifth level</a:t>
            </a:r>
            <a:endParaRPr lang="en-US">
              <a:uFillTx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de-CH" smtClean="0">
                <a:uFillTx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uFillTx/>
              </a:defRPr>
            </a:lvl1pPr>
            <a:lvl2pPr>
              <a:defRPr sz="2000">
                <a:uFillTx/>
              </a:defRPr>
            </a:lvl2pPr>
            <a:lvl3pPr>
              <a:defRPr sz="1800">
                <a:uFillTx/>
              </a:defRPr>
            </a:lvl3pPr>
            <a:lvl4pPr>
              <a:defRPr sz="1600">
                <a:uFillTx/>
              </a:defRPr>
            </a:lvl4pPr>
            <a:lvl5pPr>
              <a:defRPr sz="1600">
                <a:uFillTx/>
              </a:defRPr>
            </a:lvl5pPr>
            <a:lvl6pPr>
              <a:defRPr sz="1600">
                <a:uFillTx/>
              </a:defRPr>
            </a:lvl6pPr>
            <a:lvl7pPr>
              <a:defRPr sz="1600">
                <a:uFillTx/>
              </a:defRPr>
            </a:lvl7pPr>
            <a:lvl8pPr>
              <a:defRPr sz="1600">
                <a:uFillTx/>
              </a:defRPr>
            </a:lvl8pPr>
            <a:lvl9pPr>
              <a:defRPr sz="1600">
                <a:uFillTx/>
              </a:defRPr>
            </a:lvl9pPr>
          </a:lstStyle>
          <a:p>
            <a:pPr lvl="0"/>
            <a:r>
              <a:rPr lang="de-CH" smtClean="0">
                <a:uFillTx/>
              </a:rPr>
              <a:t>Click to edit Master text styles</a:t>
            </a:r>
          </a:p>
          <a:p>
            <a:pPr lvl="1"/>
            <a:r>
              <a:rPr lang="de-CH" smtClean="0">
                <a:uFillTx/>
              </a:rPr>
              <a:t>Second level</a:t>
            </a:r>
          </a:p>
          <a:p>
            <a:pPr lvl="2"/>
            <a:r>
              <a:rPr lang="de-CH" smtClean="0">
                <a:uFillTx/>
              </a:rPr>
              <a:t>Third level</a:t>
            </a:r>
          </a:p>
          <a:p>
            <a:pPr lvl="3"/>
            <a:r>
              <a:rPr lang="de-CH" smtClean="0">
                <a:uFillTx/>
              </a:rPr>
              <a:t>Fourth level</a:t>
            </a:r>
          </a:p>
          <a:p>
            <a:pPr lvl="4"/>
            <a:r>
              <a:rPr lang="de-CH" smtClean="0">
                <a:uFillTx/>
              </a:rPr>
              <a:t>Fifth level</a:t>
            </a:r>
            <a:endParaRPr lang="en-US">
              <a:uFillTx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8879-097B-FE46-879C-05F8046843F2}" type="datetimeFigureOut">
              <a:rPr lang="en-US" smtClean="0">
                <a:uFillTx/>
              </a:rPr>
              <a:t>18/12/14</a:t>
            </a:fld>
            <a:endParaRPr lang="en-US">
              <a:uFillTx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EE364-B671-5C42-8542-539173E81481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8879-097B-FE46-879C-05F8046843F2}" type="datetimeFigureOut">
              <a:rPr lang="en-US" smtClean="0">
                <a:uFillTx/>
              </a:rPr>
              <a:t>18/12/14</a:t>
            </a:fld>
            <a:endParaRPr lang="en-US"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EE364-B671-5C42-8542-539173E81481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8879-097B-FE46-879C-05F8046843F2}" type="datetimeFigureOut">
              <a:rPr lang="en-US" smtClean="0">
                <a:uFillTx/>
              </a:rPr>
              <a:t>18/12/14</a:t>
            </a:fld>
            <a:endParaRPr lang="en-US">
              <a:uFillTx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EE364-B671-5C42-8542-539173E81481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uFillTx/>
              </a:defRPr>
            </a:lvl1pPr>
          </a:lstStyle>
          <a:p>
            <a:r>
              <a:rPr lang="de-CH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uFillTx/>
              </a:defRPr>
            </a:lvl1pPr>
            <a:lvl2pPr>
              <a:defRPr sz="2800">
                <a:uFillTx/>
              </a:defRPr>
            </a:lvl2pPr>
            <a:lvl3pPr>
              <a:defRPr sz="2400">
                <a:uFillTx/>
              </a:defRPr>
            </a:lvl3pPr>
            <a:lvl4pPr>
              <a:defRPr sz="2000">
                <a:uFillTx/>
              </a:defRPr>
            </a:lvl4pPr>
            <a:lvl5pPr>
              <a:defRPr sz="2000">
                <a:uFillTx/>
              </a:defRPr>
            </a:lvl5pPr>
            <a:lvl6pPr>
              <a:defRPr sz="2000">
                <a:uFillTx/>
              </a:defRPr>
            </a:lvl6pPr>
            <a:lvl7pPr>
              <a:defRPr sz="2000">
                <a:uFillTx/>
              </a:defRPr>
            </a:lvl7pPr>
            <a:lvl8pPr>
              <a:defRPr sz="2000">
                <a:uFillTx/>
              </a:defRPr>
            </a:lvl8pPr>
            <a:lvl9pPr>
              <a:defRPr sz="2000">
                <a:uFillTx/>
              </a:defRPr>
            </a:lvl9pPr>
          </a:lstStyle>
          <a:p>
            <a:pPr lvl="0"/>
            <a:r>
              <a:rPr lang="de-CH" smtClean="0">
                <a:uFillTx/>
              </a:rPr>
              <a:t>Click to edit Master text styles</a:t>
            </a:r>
          </a:p>
          <a:p>
            <a:pPr lvl="1"/>
            <a:r>
              <a:rPr lang="de-CH" smtClean="0">
                <a:uFillTx/>
              </a:rPr>
              <a:t>Second level</a:t>
            </a:r>
          </a:p>
          <a:p>
            <a:pPr lvl="2"/>
            <a:r>
              <a:rPr lang="de-CH" smtClean="0">
                <a:uFillTx/>
              </a:rPr>
              <a:t>Third level</a:t>
            </a:r>
          </a:p>
          <a:p>
            <a:pPr lvl="3"/>
            <a:r>
              <a:rPr lang="de-CH" smtClean="0">
                <a:uFillTx/>
              </a:rPr>
              <a:t>Fourth level</a:t>
            </a:r>
          </a:p>
          <a:p>
            <a:pPr lvl="4"/>
            <a:r>
              <a:rPr lang="de-CH" smtClean="0">
                <a:uFillTx/>
              </a:rPr>
              <a:t>Fifth level</a:t>
            </a:r>
            <a:endParaRPr lang="en-US">
              <a:uFillTx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de-CH" smtClean="0">
                <a:uFillTx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8879-097B-FE46-879C-05F8046843F2}" type="datetimeFigureOut">
              <a:rPr lang="en-US" smtClean="0">
                <a:uFillTx/>
              </a:rPr>
              <a:t>18/12/14</a:t>
            </a:fld>
            <a:endParaRPr lang="en-US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EE364-B671-5C42-8542-539173E81481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uFillTx/>
              </a:defRPr>
            </a:lvl1pPr>
          </a:lstStyle>
          <a:p>
            <a:r>
              <a:rPr lang="de-CH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uFillTx/>
              </a:defRPr>
            </a:lvl1pPr>
            <a:lvl2pPr marL="457200" indent="0">
              <a:buNone/>
              <a:defRPr sz="2800">
                <a:uFillTx/>
              </a:defRPr>
            </a:lvl2pPr>
            <a:lvl3pPr marL="914400" indent="0">
              <a:buNone/>
              <a:defRPr sz="2400">
                <a:uFillTx/>
              </a:defRPr>
            </a:lvl3pPr>
            <a:lvl4pPr marL="1371600" indent="0">
              <a:buNone/>
              <a:defRPr sz="2000">
                <a:uFillTx/>
              </a:defRPr>
            </a:lvl4pPr>
            <a:lvl5pPr marL="1828800" indent="0">
              <a:buNone/>
              <a:defRPr sz="2000">
                <a:uFillTx/>
              </a:defRPr>
            </a:lvl5pPr>
            <a:lvl6pPr marL="2286000" indent="0">
              <a:buNone/>
              <a:defRPr sz="2000">
                <a:uFillTx/>
              </a:defRPr>
            </a:lvl6pPr>
            <a:lvl7pPr marL="2743200" indent="0">
              <a:buNone/>
              <a:defRPr sz="2000">
                <a:uFillTx/>
              </a:defRPr>
            </a:lvl7pPr>
            <a:lvl8pPr marL="3200400" indent="0">
              <a:buNone/>
              <a:defRPr sz="2000">
                <a:uFillTx/>
              </a:defRPr>
            </a:lvl8pPr>
            <a:lvl9pPr marL="3657600" indent="0">
              <a:buNone/>
              <a:defRPr sz="2000">
                <a:uFillTx/>
              </a:defRPr>
            </a:lvl9pPr>
          </a:lstStyle>
          <a:p>
            <a:endParaRPr lang="en-US">
              <a:uFillTx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de-CH" smtClean="0">
                <a:uFillTx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8879-097B-FE46-879C-05F8046843F2}" type="datetimeFigureOut">
              <a:rPr lang="en-US" smtClean="0">
                <a:uFillTx/>
              </a:rPr>
              <a:t>18/12/14</a:t>
            </a:fld>
            <a:endParaRPr lang="en-US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EE364-B671-5C42-8542-539173E81481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CH" smtClean="0">
                <a:uFillTx/>
              </a:rPr>
              <a:t>Click to edit Master text styles</a:t>
            </a:r>
          </a:p>
          <a:p>
            <a:pPr lvl="1"/>
            <a:r>
              <a:rPr lang="de-CH" smtClean="0">
                <a:uFillTx/>
              </a:rPr>
              <a:t>Second level</a:t>
            </a:r>
          </a:p>
          <a:p>
            <a:pPr lvl="2"/>
            <a:r>
              <a:rPr lang="de-CH" smtClean="0">
                <a:uFillTx/>
              </a:rPr>
              <a:t>Third level</a:t>
            </a:r>
          </a:p>
          <a:p>
            <a:pPr lvl="3"/>
            <a:r>
              <a:rPr lang="de-CH" smtClean="0">
                <a:uFillTx/>
              </a:rPr>
              <a:t>Fourth level</a:t>
            </a:r>
          </a:p>
          <a:p>
            <a:pPr lvl="4"/>
            <a:r>
              <a:rPr lang="de-CH" smtClean="0">
                <a:uFillTx/>
              </a:rPr>
              <a:t>Fifth level</a:t>
            </a:r>
            <a:endParaRPr lang="en-US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8879-097B-FE46-879C-05F8046843F2}" type="datetimeFigureOut">
              <a:rPr lang="en-US" smtClean="0">
                <a:uFillTx/>
              </a:rPr>
              <a:t>18/12/14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EE364-B671-5C42-8542-539173E81481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CH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CH" smtClean="0">
                <a:uFillTx/>
              </a:rPr>
              <a:t>Click to edit Master text styles</a:t>
            </a:r>
          </a:p>
          <a:p>
            <a:pPr lvl="1"/>
            <a:r>
              <a:rPr lang="de-CH" smtClean="0">
                <a:uFillTx/>
              </a:rPr>
              <a:t>Second level</a:t>
            </a:r>
          </a:p>
          <a:p>
            <a:pPr lvl="2"/>
            <a:r>
              <a:rPr lang="de-CH" smtClean="0">
                <a:uFillTx/>
              </a:rPr>
              <a:t>Third level</a:t>
            </a:r>
          </a:p>
          <a:p>
            <a:pPr lvl="3"/>
            <a:r>
              <a:rPr lang="de-CH" smtClean="0">
                <a:uFillTx/>
              </a:rPr>
              <a:t>Fourth level</a:t>
            </a:r>
          </a:p>
          <a:p>
            <a:pPr lvl="4"/>
            <a:r>
              <a:rPr lang="de-CH" smtClean="0">
                <a:uFillTx/>
              </a:rPr>
              <a:t>Fifth level</a:t>
            </a:r>
            <a:endParaRPr lang="en-US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8879-097B-FE46-879C-05F8046843F2}" type="datetimeFigureOut">
              <a:rPr lang="en-US" smtClean="0">
                <a:uFillTx/>
              </a:rPr>
              <a:t>18/12/14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EE364-B671-5C42-8542-539173E81481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CH" smtClean="0">
                <a:uFillTx/>
              </a:rPr>
              <a:t>Click to edit Master title style</a:t>
            </a:r>
            <a:endParaRPr lang="en-US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CH" smtClean="0">
                <a:uFillTx/>
              </a:rPr>
              <a:t>Click to edit Master text styles</a:t>
            </a:r>
          </a:p>
          <a:p>
            <a:pPr lvl="1"/>
            <a:r>
              <a:rPr lang="de-CH" smtClean="0">
                <a:uFillTx/>
              </a:rPr>
              <a:t>Second level</a:t>
            </a:r>
          </a:p>
          <a:p>
            <a:pPr lvl="2"/>
            <a:r>
              <a:rPr lang="de-CH" smtClean="0">
                <a:uFillTx/>
              </a:rPr>
              <a:t>Third level</a:t>
            </a:r>
          </a:p>
          <a:p>
            <a:pPr lvl="3"/>
            <a:r>
              <a:rPr lang="de-CH" smtClean="0">
                <a:uFillTx/>
              </a:rPr>
              <a:t>Fourth level</a:t>
            </a:r>
          </a:p>
          <a:p>
            <a:pPr lvl="4"/>
            <a:r>
              <a:rPr lang="de-CH" smtClean="0">
                <a:uFillTx/>
              </a:rPr>
              <a:t>Fifth level</a:t>
            </a:r>
            <a:endParaRPr lang="en-US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fld id="{5E008879-097B-FE46-879C-05F8046843F2}" type="datetimeFigureOut">
              <a:rPr lang="en-US" smtClean="0">
                <a:uFillTx/>
              </a:rPr>
              <a:t>18/12/14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fld id="{6CDEE364-B671-5C42-8542-539173E81481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uFillTx/>
          <a:latin typeface="+mn-lt"/>
          <a:ea typeface="+mn-ea"/>
          <a:cs typeface="+mn-cs"/>
        </a:defRPr>
      </a:lvl9pPr>
    </p:bodyStyle>
    <p:otherStyle>
      <a:defPPr>
        <a:defRPr lang="en-US">
          <a:uFillTx/>
        </a:defRPr>
      </a:defPPr>
      <a:lvl1pPr marL="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hyperlink" Target="search?q=cloud+public+private+hybrid&amp;biw=1680&amp;bih=907&amp;source=lnms&amp;tbm=isch&amp;sa=X&amp;ei=DhKKVIX4H6XqyQPSioGYCA&amp;sqi=2&amp;ved=0CAYQ_AUoAQ&amp;dpr=2%23tbm=isch&amp;q=hybrid+cloud&amp;imgdii=_" TargetMode="Externa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hyperlink" Target="mailto:https://www.google.ch/search?q=datacenter+racks&amp;source=lnms&amp;tbm=isch&amp;sa=X&amp;ei=FheKVK2-HsPlywPYhIGoCw&amp;ved=0CAYQ_AUoAQ&amp;biw=1680&amp;bih=907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>
            <a:spLocks/>
          </p:cNvSpPr>
          <p:nvPr/>
        </p:nvSpPr>
        <p:spPr>
          <a:xfrm>
            <a:off x="487604" y="4150522"/>
            <a:ext cx="1984437" cy="1043300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uFillTx/>
              </a:rPr>
              <a:t>Private Cloud</a:t>
            </a:r>
          </a:p>
          <a:p>
            <a:pPr algn="ctr"/>
            <a:r>
              <a:rPr lang="en-US" dirty="0" smtClean="0">
                <a:uFillTx/>
              </a:rPr>
              <a:t>Nuvula1</a:t>
            </a:r>
            <a:endParaRPr lang="en-US" dirty="0">
              <a:uFillTx/>
            </a:endParaRPr>
          </a:p>
        </p:txBody>
      </p:sp>
      <p:sp>
        <p:nvSpPr>
          <p:cNvPr id="5" name="Cloud 4"/>
          <p:cNvSpPr>
            <a:spLocks/>
          </p:cNvSpPr>
          <p:nvPr/>
        </p:nvSpPr>
        <p:spPr>
          <a:xfrm>
            <a:off x="3769744" y="2080238"/>
            <a:ext cx="1984437" cy="1043300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uFillTx/>
              </a:rPr>
              <a:t>Nuvula</a:t>
            </a:r>
            <a:r>
              <a:rPr lang="en-US" dirty="0" smtClean="0">
                <a:uFillTx/>
              </a:rPr>
              <a:t> Public Cloud</a:t>
            </a:r>
          </a:p>
        </p:txBody>
      </p:sp>
      <p:sp>
        <p:nvSpPr>
          <p:cNvPr id="6" name="Cloud 5"/>
          <p:cNvSpPr>
            <a:spLocks/>
          </p:cNvSpPr>
          <p:nvPr/>
        </p:nvSpPr>
        <p:spPr>
          <a:xfrm>
            <a:off x="6905839" y="3628872"/>
            <a:ext cx="2153161" cy="1043300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uFillTx/>
              </a:rPr>
              <a:t>AGFA </a:t>
            </a:r>
            <a:r>
              <a:rPr lang="en-US" dirty="0" err="1" smtClean="0">
                <a:uFillTx/>
              </a:rPr>
              <a:t>GiantClouds</a:t>
            </a:r>
            <a:endParaRPr lang="en-US" dirty="0" smtClean="0">
              <a:uFillTx/>
            </a:endParaRPr>
          </a:p>
          <a:p>
            <a:pPr algn="ctr"/>
            <a:r>
              <a:rPr lang="en-US" sz="800" dirty="0" smtClean="0">
                <a:uFillTx/>
              </a:rPr>
              <a:t>Amazon, Google, Facebook, Azure</a:t>
            </a:r>
            <a:endParaRPr lang="en-US" dirty="0">
              <a:uFillTx/>
            </a:endParaRPr>
          </a:p>
        </p:txBody>
      </p:sp>
      <p:sp>
        <p:nvSpPr>
          <p:cNvPr id="7" name="Left-Right Arrow 6"/>
          <p:cNvSpPr>
            <a:spLocks/>
          </p:cNvSpPr>
          <p:nvPr/>
        </p:nvSpPr>
        <p:spPr>
          <a:xfrm rot="20333468">
            <a:off x="1988730" y="3322381"/>
            <a:ext cx="1777343" cy="351547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uFillTx/>
              </a:rPr>
              <a:t>Hybrid Integration</a:t>
            </a:r>
            <a:endParaRPr lang="en-US" sz="1400" dirty="0">
              <a:uFillTx/>
            </a:endParaRPr>
          </a:p>
        </p:txBody>
      </p:sp>
      <p:sp>
        <p:nvSpPr>
          <p:cNvPr id="8" name="Left-Right Arrow 7"/>
          <p:cNvSpPr>
            <a:spLocks/>
          </p:cNvSpPr>
          <p:nvPr/>
        </p:nvSpPr>
        <p:spPr>
          <a:xfrm rot="1539815">
            <a:off x="5910251" y="2909793"/>
            <a:ext cx="1777343" cy="351547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uFillTx/>
              </a:rPr>
              <a:t>Cloud Bursting</a:t>
            </a:r>
            <a:endParaRPr lang="en-US" sz="1400" dirty="0">
              <a:uFillTx/>
            </a:endParaRPr>
          </a:p>
        </p:txBody>
      </p:sp>
      <p:sp>
        <p:nvSpPr>
          <p:cNvPr id="9" name="Left-Right Arrow 8"/>
          <p:cNvSpPr>
            <a:spLocks/>
          </p:cNvSpPr>
          <p:nvPr/>
        </p:nvSpPr>
        <p:spPr>
          <a:xfrm>
            <a:off x="3093659" y="4290434"/>
            <a:ext cx="3653425" cy="351547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uFillTx/>
              </a:rPr>
              <a:t>Hybrid Integration</a:t>
            </a:r>
            <a:endParaRPr lang="en-US" sz="1400" dirty="0">
              <a:uFillTx/>
            </a:endParaRPr>
          </a:p>
        </p:txBody>
      </p:sp>
      <p:sp>
        <p:nvSpPr>
          <p:cNvPr id="2" name="TextBox 1"/>
          <p:cNvSpPr txBox="1">
            <a:spLocks/>
          </p:cNvSpPr>
          <p:nvPr/>
        </p:nvSpPr>
        <p:spPr>
          <a:xfrm>
            <a:off x="929850" y="362887"/>
            <a:ext cx="2382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uFillTx/>
              </a:rPr>
              <a:t>Initial </a:t>
            </a:r>
            <a:r>
              <a:rPr lang="en-US" dirty="0" smtClean="0">
                <a:uFillTx/>
              </a:rPr>
              <a:t>Graphic thoughts</a:t>
            </a:r>
            <a:endParaRPr lang="en-US" dirty="0">
              <a:uFillTx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1" y="4290434"/>
            <a:ext cx="780885" cy="139201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789" y="4667430"/>
            <a:ext cx="2596517" cy="161257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9222" y="1069701"/>
            <a:ext cx="876309" cy="15621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409" y="3867016"/>
            <a:ext cx="4268224" cy="2577838"/>
          </a:xfrm>
          <a:prstGeom prst="rect">
            <a:avLst/>
          </a:prstGeom>
        </p:spPr>
      </p:pic>
      <p:sp>
        <p:nvSpPr>
          <p:cNvPr id="3" name="TextBox 2"/>
          <p:cNvSpPr txBox="1">
            <a:spLocks/>
          </p:cNvSpPr>
          <p:nvPr/>
        </p:nvSpPr>
        <p:spPr>
          <a:xfrm>
            <a:off x="487604" y="215464"/>
            <a:ext cx="1071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uFillTx/>
              </a:rPr>
              <a:t>Examples</a:t>
            </a:r>
            <a:endParaRPr lang="en-US" dirty="0">
              <a:uFillTx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478" y="3468777"/>
            <a:ext cx="4864704" cy="3181713"/>
          </a:xfrm>
          <a:prstGeom prst="rect">
            <a:avLst/>
          </a:prstGeom>
        </p:spPr>
      </p:pic>
      <p:sp>
        <p:nvSpPr>
          <p:cNvPr id="5" name="Rectangle 4"/>
          <p:cNvSpPr>
            <a:spLocks/>
          </p:cNvSpPr>
          <p:nvPr/>
        </p:nvSpPr>
        <p:spPr>
          <a:xfrm>
            <a:off x="440408" y="1020906"/>
            <a:ext cx="84385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uFillTx/>
                <a:hlinkClick r:id="rId4"/>
              </a:rPr>
              <a:t>link</a:t>
            </a:r>
            <a:endParaRPr lang="en-US" dirty="0">
              <a:uFillTx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169" y="2390398"/>
            <a:ext cx="5562600" cy="3937000"/>
          </a:xfrm>
          <a:prstGeom prst="rect">
            <a:avLst/>
          </a:prstGeom>
        </p:spPr>
      </p:pic>
      <p:sp>
        <p:nvSpPr>
          <p:cNvPr id="3" name="TextBox 2"/>
          <p:cNvSpPr txBox="1">
            <a:spLocks/>
          </p:cNvSpPr>
          <p:nvPr/>
        </p:nvSpPr>
        <p:spPr>
          <a:xfrm>
            <a:off x="430906" y="476289"/>
            <a:ext cx="1640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uFillTx/>
              </a:rPr>
              <a:t>More examples</a:t>
            </a:r>
            <a:endParaRPr lang="en-US" dirty="0">
              <a:uFillTx/>
            </a:endParaRPr>
          </a:p>
        </p:txBody>
      </p:sp>
      <p:sp>
        <p:nvSpPr>
          <p:cNvPr id="4" name="TextBox 3"/>
          <p:cNvSpPr txBox="1">
            <a:spLocks/>
          </p:cNvSpPr>
          <p:nvPr/>
        </p:nvSpPr>
        <p:spPr>
          <a:xfrm>
            <a:off x="347800" y="1406188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uFillTx/>
              </a:rPr>
              <a:t>Pictures of racks: </a:t>
            </a:r>
            <a:r>
              <a:rPr lang="en-US" dirty="0" smtClean="0">
                <a:uFillTx/>
                <a:hlinkClick r:id="rId3"/>
              </a:rPr>
              <a:t>Link</a:t>
            </a:r>
            <a:r>
              <a:rPr lang="en-US" dirty="0" smtClean="0">
                <a:uFillTx/>
              </a:rPr>
              <a:t> </a:t>
            </a:r>
            <a:endParaRPr lang="en-US" dirty="0">
              <a:uFillTx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0528" y="204124"/>
            <a:ext cx="3847171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669"/>
            <a:ext cx="3058334" cy="545181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8944" y="646393"/>
            <a:ext cx="1572816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dirty="0" smtClean="0"/>
              <a:t>Company Logo</a:t>
            </a:r>
            <a:endParaRPr lang="en-US" dirty="0"/>
          </a:p>
        </p:txBody>
      </p:sp>
      <p:pic>
        <p:nvPicPr>
          <p:cNvPr id="3" name="Picture 2" descr="large_gre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23" y="1456367"/>
            <a:ext cx="7088265" cy="531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700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73014_5097641_883185_ima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556" y="1053630"/>
            <a:ext cx="6965244" cy="58043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4444" y="564444"/>
            <a:ext cx="2340267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dirty="0" smtClean="0"/>
              <a:t>Current Business Cards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469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38</Words>
  <Application>Microsoft Macintosh PowerPoint</Application>
  <PresentationFormat>On-screen Show (4:3)</PresentationFormat>
  <Paragraphs>15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cisco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 Kuendig</dc:creator>
  <cp:lastModifiedBy>Marco Kuendig</cp:lastModifiedBy>
  <cp:revision>12</cp:revision>
  <dcterms:created xsi:type="dcterms:W3CDTF">2014-12-11T21:54:25Z</dcterms:created>
  <dcterms:modified xsi:type="dcterms:W3CDTF">2014-12-18T16:31:05Z</dcterms:modified>
</cp:coreProperties>
</file>