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CC33"/>
    <a:srgbClr val="FFCC33"/>
    <a:srgbClr val="330066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9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2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0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6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7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3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0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5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8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8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17B6B-181E-4640-98F3-924F6C997349}" type="datetimeFigureOut">
              <a:rPr lang="en-US" smtClean="0"/>
              <a:t>24/12/14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366EB-E003-374E-9337-DDF0EA830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7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04639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9933"/>
                </a:solidFill>
              </a:rPr>
              <a:t>T</a:t>
            </a:r>
            <a:r>
              <a:rPr lang="en-US" sz="6600" b="1" dirty="0" err="1" smtClean="0">
                <a:solidFill>
                  <a:srgbClr val="FF0000"/>
                </a:solidFill>
              </a:rPr>
              <a:t>ɛ</a:t>
            </a:r>
            <a:r>
              <a:rPr lang="en-US" sz="6600" b="1" dirty="0" err="1" smtClean="0">
                <a:solidFill>
                  <a:srgbClr val="008000"/>
                </a:solidFill>
              </a:rPr>
              <a:t>r</a:t>
            </a:r>
            <a:r>
              <a:rPr lang="en-US" sz="6600" b="1" dirty="0" err="1" smtClean="0">
                <a:solidFill>
                  <a:srgbClr val="660066"/>
                </a:solidFill>
              </a:rPr>
              <a:t>a</a:t>
            </a:r>
            <a:r>
              <a:rPr lang="en-US" sz="6600" b="1" dirty="0" err="1" smtClean="0">
                <a:solidFill>
                  <a:srgbClr val="99CC33"/>
                </a:solidFill>
              </a:rPr>
              <a:t>crowd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721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Crowdsourcing Week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Epi Ludvik Nekaj</dc:creator>
  <cp:lastModifiedBy>Epi Ludvik Nekaj</cp:lastModifiedBy>
  <cp:revision>1</cp:revision>
  <dcterms:created xsi:type="dcterms:W3CDTF">2014-12-23T17:03:10Z</dcterms:created>
  <dcterms:modified xsi:type="dcterms:W3CDTF">2014-12-23T17:08:46Z</dcterms:modified>
</cp:coreProperties>
</file>