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61" r:id="rId2"/>
    <p:sldMasterId id="2147483674" r:id="rId3"/>
  </p:sldMasterIdLst>
  <p:notesMasterIdLst>
    <p:notesMasterId r:id="rId5"/>
  </p:notesMasterIdLst>
  <p:handoutMasterIdLst>
    <p:handoutMasterId r:id="rId6"/>
  </p:handoutMasterIdLst>
  <p:sldIdLst>
    <p:sldId id="279" r:id="rId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B8DCD"/>
    <a:srgbClr val="3F86CD"/>
    <a:srgbClr val="00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3528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SERG Holdings, LLC  All Rights Reserved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0D9D2C-C572-4A43-B915-76E4BFD12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5796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SERG Holdings, LLC  All Rights Reserved</a:t>
            </a: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BA3C66-3860-DE46-BEE3-7ABE0B784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7216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E7E2C5-16F1-F44C-B9FD-4AB7C9A48A1D}" type="slidenum">
              <a:rPr lang="en-US" sz="1200"/>
              <a:pPr eaLnBrk="1" hangingPunct="1"/>
              <a:t>0</a:t>
            </a:fld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SERG Holdings, LLC  All Rights Reserved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782A7-8F52-D543-9466-DABCCDC995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0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0B5DB-0FF2-7C40-B45A-05669FCCF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3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FC1D4-2C60-BB4D-9D52-A67BC016C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19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151C4-3536-B845-AB67-A3D41E8DB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08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23298-6C5A-2C46-A0C2-8B7D3B50E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63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B17FE-4B79-434D-8A0A-86EF71DA8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2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9E04E-5232-C541-AAA6-ABDBA51AAC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0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7A794-A05D-834C-8CC5-767BE6087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39BA0-E00D-3441-A133-395EC260B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0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ED0C1-7B93-B74E-9242-3CE2C64A3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2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399FA-1FA7-234F-AF73-7D148B0A5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7AE75-6D32-CD4F-A206-19109E72A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73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2263B-FC6C-3042-B066-880D61BE641C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C28E1-C5A7-7546-9B2C-A45CA9AF3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1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4065C-95DA-1046-A293-4938DE491B50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58D8C-8612-6F45-91AD-E1FE4749A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10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A88A3-E6BD-EA45-B523-E50F0F213601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81B2A-7AD6-9949-8E7E-7C048B179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6A1D4-409F-B94A-A009-F628DEEF5D33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5151F-D594-3F41-9F48-2749F5E42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35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48D9A-C977-7C44-B0EF-245975446037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B0342-6724-2841-B003-E081751AF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12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D723-EAA6-3449-9E42-6FC86AB5E2A9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6BE37-2B02-E84C-850F-28C78F028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20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ECD4-376C-364B-AE35-3F964CFA330F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28D22-98C1-B849-9E8B-356BD77EF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4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FD8B3-C200-AD4B-80AC-33DA06F52C3D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226AF-335C-2949-93F4-9E56EE74A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80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D424-6A32-3E44-B142-75AE5D6E7F64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5899D-002A-3F4D-8D80-2B2E17AC2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75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5AB63-14C8-FF45-B29D-4A0974CA43AF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AEA7-F363-A44E-B098-62BCF71F6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00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09A19-6E87-D24F-908D-5FE3613F8EEC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E2294-7BC3-B24C-B6F1-86363D1E6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47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511EB-CD09-DF40-8B44-A0A53915BE79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92FE3-150C-864F-A7F6-FF70F47CD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62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7A2C-5BF3-3B44-A1CC-D701ADE5F65D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A4CD7-E453-0D4F-913A-48E11C866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813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E404-B51B-EB4A-A911-23D1C82710F4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2A6A8-90E9-E847-B101-5C73EAC93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026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F24DB-8B8E-8043-A263-1421BFCEDDA4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F30E2-13CE-3A41-AB0F-4891C5C2A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38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FEA45-62AB-A342-9DF2-5AD0BE056E0E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DCE8B-30B0-3E44-9F2F-DCAF4A0FB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03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735E-A705-CA4C-BD7F-B0015AB10769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E4214-6DA6-2645-A131-FB712B112F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93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4C73E-883B-D34D-85CA-74B917186996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40414-12D7-1641-92F6-BE1B05D7D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12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3B5D7-6AB3-B249-8258-1D2A21A2CF4E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DB12A-1FDF-4644-BEB6-DC06A03EE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233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672A6-DCCE-B04B-A62D-ACC187E9B723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18897-79F4-E847-891F-A612FBBE1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56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C2090-83FC-8648-8587-1B20C12E0F50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A7BF0-FFD8-A049-8C44-644CE832A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3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D29D-506D-8A48-93E9-7237E0E06F6E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45F78-2E32-2648-AD73-BA9C894D8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966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205B4-CD43-E742-8824-22C5D6D28EEB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F1941-1B19-8342-812A-03EAD5EE8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38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8C66EA7-DAD2-1E4F-BB84-3A6E0A7D2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eague Gothic"/>
          <a:ea typeface="ＭＳ Ｐゴシック" charset="0"/>
          <a:cs typeface="League Gothic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eague Gothic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eague Gothic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eague Gothic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eague Gothic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B293FD-C18F-1444-A26B-A6B163DA979B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EEC63D-BCF7-9549-B7B3-5A233578D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B53F1B-5B21-9445-A39E-8F51D859FDBC}" type="datetimeFigureOut">
              <a:rPr lang="en-US"/>
              <a:pPr>
                <a:defRPr/>
              </a:pPr>
              <a:t>11/7/14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55EE55-6AB8-194A-BF2F-514C77566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estlifebasics.leadpages.net/kickstart-program/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71"/>
          <p:cNvSpPr txBox="1"/>
          <p:nvPr/>
        </p:nvSpPr>
        <p:spPr>
          <a:xfrm>
            <a:off x="7315200" y="1447800"/>
            <a:ext cx="1028700" cy="734695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ＭＳ 明朝"/>
                <a:cs typeface="Times New Roman"/>
              </a:rPr>
              <a:t> </a:t>
            </a:r>
          </a:p>
        </p:txBody>
      </p:sp>
      <p:sp>
        <p:nvSpPr>
          <p:cNvPr id="25" name="Explosion 1 24"/>
          <p:cNvSpPr/>
          <p:nvPr/>
        </p:nvSpPr>
        <p:spPr>
          <a:xfrm rot="20617339">
            <a:off x="7553063" y="4838955"/>
            <a:ext cx="998220" cy="1290320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Save£470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6" name="Text Box 72"/>
          <p:cNvSpPr txBox="1"/>
          <p:nvPr/>
        </p:nvSpPr>
        <p:spPr>
          <a:xfrm>
            <a:off x="2819400" y="1219200"/>
            <a:ext cx="914400" cy="5715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effectLst/>
                <a:latin typeface="Arial"/>
                <a:ea typeface="ＭＳ 明朝"/>
                <a:cs typeface="Times New Roman"/>
              </a:rPr>
              <a:t>Offer Expires</a:t>
            </a:r>
            <a:endParaRPr lang="en-US" sz="1200" dirty="0">
              <a:effectLst/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"/>
                <a:ea typeface="ＭＳ 明朝"/>
                <a:cs typeface="Times New Roman"/>
              </a:rPr>
              <a:t>31/12/14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8" name="Text Box 51"/>
          <p:cNvSpPr txBox="1"/>
          <p:nvPr/>
        </p:nvSpPr>
        <p:spPr>
          <a:xfrm>
            <a:off x="2743200" y="1295400"/>
            <a:ext cx="6400800" cy="34290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400" b="1" dirty="0" smtClean="0">
              <a:solidFill>
                <a:srgbClr val="3B8DCD"/>
              </a:solidFill>
              <a:effectLst/>
              <a:latin typeface="Arial"/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3B8DCD"/>
                </a:solidFill>
                <a:effectLst/>
                <a:latin typeface="Arial"/>
                <a:ea typeface="ＭＳ 明朝"/>
                <a:cs typeface="Times New Roman"/>
              </a:rPr>
              <a:t>Limited </a:t>
            </a:r>
            <a:r>
              <a:rPr lang="en-US" sz="1400" b="1" dirty="0">
                <a:solidFill>
                  <a:srgbClr val="3B8DCD"/>
                </a:solidFill>
                <a:effectLst/>
                <a:latin typeface="Arial"/>
                <a:ea typeface="ＭＳ 明朝"/>
                <a:cs typeface="Times New Roman"/>
              </a:rPr>
              <a:t>To The First 10 Individuals To Enroll </a:t>
            </a:r>
            <a:r>
              <a:rPr lang="en-US" sz="1400" b="1" dirty="0" smtClean="0">
                <a:solidFill>
                  <a:srgbClr val="3B8DCD"/>
                </a:solidFill>
                <a:effectLst/>
                <a:latin typeface="Arial"/>
                <a:ea typeface="ＭＳ 明朝"/>
                <a:cs typeface="Times New Roman"/>
              </a:rPr>
              <a:t>Now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CD0000"/>
                </a:solidFill>
                <a:latin typeface="Arial"/>
                <a:ea typeface="ＭＳ 明朝"/>
                <a:cs typeface="Times New Roman"/>
              </a:rPr>
              <a:t>Only </a:t>
            </a:r>
            <a:r>
              <a:rPr lang="en-US" sz="4000" b="1" dirty="0" smtClean="0">
                <a:solidFill>
                  <a:srgbClr val="CD0000"/>
                </a:solidFill>
                <a:latin typeface="Arial"/>
                <a:ea typeface="ＭＳ 明朝"/>
                <a:cs typeface="Times New Roman"/>
              </a:rPr>
              <a:t>£200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effectLst/>
                <a:latin typeface="Arial"/>
                <a:ea typeface="ＭＳ 明朝"/>
                <a:cs typeface="Times New Roman"/>
              </a:rPr>
              <a:t> </a:t>
            </a:r>
            <a:r>
              <a:rPr lang="en-US" sz="1400" b="1" dirty="0">
                <a:effectLst/>
                <a:latin typeface="Arial"/>
                <a:ea typeface="ＭＳ 明朝"/>
                <a:cs typeface="Times New Roman"/>
              </a:rPr>
              <a:t>Call and Ask for Marla (that’s me in the picture)</a:t>
            </a:r>
            <a:endParaRPr lang="en-US" sz="1200" dirty="0">
              <a:effectLst/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A9"/>
                </a:solidFill>
                <a:effectLst/>
                <a:latin typeface="Impact"/>
                <a:ea typeface="ＭＳ 明朝"/>
                <a:cs typeface="Arial"/>
              </a:rPr>
              <a:t>07519608163</a:t>
            </a:r>
            <a:endParaRPr lang="en-US" sz="3200" dirty="0">
              <a:effectLst/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"/>
                <a:ea typeface="ＭＳ 明朝"/>
                <a:cs typeface="Times New Roman"/>
              </a:rPr>
              <a:t>Or Go To:</a:t>
            </a:r>
            <a:endParaRPr lang="en-US" sz="1200" dirty="0">
              <a:solidFill>
                <a:srgbClr val="0000FF"/>
              </a:solidFill>
              <a:effectLst/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FF"/>
                </a:solidFill>
                <a:ea typeface="ＭＳ 明朝"/>
                <a:cs typeface="Times New Roman"/>
                <a:hlinkClick r:id="rId3"/>
              </a:rPr>
              <a:t>https://bestlifebasics.leadpages.net/kickstart-program</a:t>
            </a:r>
            <a:r>
              <a:rPr lang="en-US" sz="2400" b="1" dirty="0" smtClean="0">
                <a:solidFill>
                  <a:srgbClr val="0000FF"/>
                </a:solidFill>
                <a:ea typeface="ＭＳ 明朝"/>
                <a:cs typeface="Times New Roman"/>
                <a:hlinkClick r:id="rId3"/>
              </a:rPr>
              <a:t>/</a:t>
            </a:r>
            <a:endParaRPr lang="en-US" sz="2400" b="1" dirty="0" smtClean="0">
              <a:solidFill>
                <a:srgbClr val="0000FF"/>
              </a:solidFill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effectLst/>
                <a:latin typeface="Arial"/>
                <a:ea typeface="ＭＳ 明朝"/>
                <a:cs typeface="Times New Roman"/>
              </a:rPr>
              <a:t>And </a:t>
            </a:r>
            <a:r>
              <a:rPr lang="en-US" sz="1400" b="1" dirty="0">
                <a:effectLst/>
                <a:latin typeface="Arial"/>
                <a:ea typeface="ＭＳ 明朝"/>
                <a:cs typeface="Times New Roman"/>
              </a:rPr>
              <a:t>get the Sexy Stomach Special Report</a:t>
            </a:r>
            <a:endParaRPr lang="en-US" sz="1400" b="1" dirty="0">
              <a:effectLst/>
              <a:ea typeface="ＭＳ 明朝"/>
              <a:cs typeface="Times New Roman"/>
            </a:endParaRPr>
          </a:p>
        </p:txBody>
      </p:sp>
      <p:pic>
        <p:nvPicPr>
          <p:cNvPr id="20" name="Picture 19" descr="BestLife-BASICS-logo-RGB-no-str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817"/>
            <a:ext cx="1676400" cy="8382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038600" y="228600"/>
            <a:ext cx="502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3F86CD"/>
                </a:solidFill>
              </a:rPr>
              <a:t>EARLY BIRD OFFER CUSTOM KICKSTART PROGRAM</a:t>
            </a:r>
            <a:endParaRPr lang="en-US" sz="1400" b="1" dirty="0">
              <a:solidFill>
                <a:srgbClr val="3F86CD"/>
              </a:solidFill>
            </a:endParaRPr>
          </a:p>
        </p:txBody>
      </p:sp>
      <p:sp>
        <p:nvSpPr>
          <p:cNvPr id="12" name="Text Box 20"/>
          <p:cNvSpPr txBox="1"/>
          <p:nvPr/>
        </p:nvSpPr>
        <p:spPr>
          <a:xfrm>
            <a:off x="2971800" y="4648200"/>
            <a:ext cx="4191000" cy="1981200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414A6"/>
                </a:solidFill>
                <a:effectLst/>
                <a:latin typeface="Arial"/>
                <a:ea typeface="ＭＳ 明朝"/>
                <a:cs typeface="Times New Roman"/>
              </a:rPr>
              <a:t>Your KICKSTART</a:t>
            </a:r>
            <a:endParaRPr lang="en-US" dirty="0">
              <a:effectLst/>
              <a:ea typeface="ＭＳ 明朝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414A6"/>
                </a:solidFill>
                <a:effectLst/>
                <a:latin typeface="Arial"/>
                <a:ea typeface="ＭＳ 明朝"/>
                <a:cs typeface="Times New Roman"/>
              </a:rPr>
              <a:t>Program Includes:</a:t>
            </a:r>
            <a:endParaRPr lang="en-US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400" dirty="0">
                <a:effectLst/>
                <a:latin typeface="Arial"/>
                <a:ea typeface="ＭＳ 明朝"/>
                <a:cs typeface="Times New Roman"/>
              </a:rPr>
              <a:t>12 Fat-Blasting Training Session with a </a:t>
            </a:r>
            <a:r>
              <a:rPr lang="en-US" sz="1400" dirty="0" smtClean="0">
                <a:effectLst/>
                <a:latin typeface="Arial"/>
                <a:ea typeface="ＭＳ 明朝"/>
                <a:cs typeface="Times New Roman"/>
              </a:rPr>
              <a:t>Personal </a:t>
            </a:r>
            <a:r>
              <a:rPr lang="en-US" sz="1400" dirty="0">
                <a:effectLst/>
                <a:latin typeface="Arial"/>
                <a:ea typeface="ＭＳ 明朝"/>
                <a:cs typeface="Times New Roman"/>
              </a:rPr>
              <a:t>Trainer (£600 Value)</a:t>
            </a:r>
            <a:endParaRPr lang="en-US" sz="1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400" dirty="0">
                <a:effectLst/>
                <a:latin typeface="Arial"/>
                <a:ea typeface="ＭＳ 明朝"/>
                <a:cs typeface="Times New Roman"/>
              </a:rPr>
              <a:t>Exercise Program Specifically Designed to Meet Your Goals (£25) Value</a:t>
            </a:r>
            <a:endParaRPr lang="en-US" sz="1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400" dirty="0">
                <a:effectLst/>
                <a:latin typeface="Arial"/>
                <a:ea typeface="ＭＳ 明朝"/>
                <a:cs typeface="Times New Roman"/>
              </a:rPr>
              <a:t>Unlimited E-mail Coaching (Priceless)</a:t>
            </a:r>
            <a:endParaRPr lang="en-US" sz="1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400" dirty="0">
                <a:effectLst/>
                <a:latin typeface="Arial"/>
                <a:ea typeface="ＭＳ 明朝"/>
                <a:cs typeface="Times New Roman"/>
              </a:rPr>
              <a:t>Done-For-You Meal Plan (£45 Value)</a:t>
            </a:r>
            <a:endParaRPr lang="en-US" sz="1400" dirty="0">
              <a:effectLst/>
              <a:ea typeface="ＭＳ 明朝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50" dirty="0">
                <a:effectLst/>
                <a:latin typeface="Arial"/>
                <a:ea typeface="ＭＳ 明朝"/>
                <a:cs typeface="Times New Roman"/>
              </a:rPr>
              <a:t> </a:t>
            </a:r>
            <a:endParaRPr lang="en-US" sz="1200" dirty="0">
              <a:effectLst/>
              <a:ea typeface="ＭＳ 明朝"/>
              <a:cs typeface="Times New Roman"/>
            </a:endParaRPr>
          </a:p>
        </p:txBody>
      </p:sp>
      <p:pic>
        <p:nvPicPr>
          <p:cNvPr id="13" name="Picture 12" descr="Macintosh HD:Users:marlacallisen:CALLISENSHARE:Personal Training Business:WebsitePics_MarlaandClients:1032-BESTLIFEBASICS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866"/>
            <a:ext cx="2481040" cy="52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819400" y="545068"/>
            <a:ext cx="6248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WHO WANTS TO LOSE 15 </a:t>
            </a:r>
            <a:r>
              <a:rPr lang="en-US" sz="2400" b="1" dirty="0" smtClean="0">
                <a:solidFill>
                  <a:srgbClr val="FF0000"/>
                </a:solidFill>
              </a:rPr>
              <a:t>POUNDS AND BE HEALTHY </a:t>
            </a:r>
            <a:r>
              <a:rPr lang="en-US" sz="2400" b="1" dirty="0" smtClean="0">
                <a:solidFill>
                  <a:srgbClr val="FF0000"/>
                </a:solidFill>
              </a:rPr>
              <a:t>IN 2015</a:t>
            </a:r>
            <a:r>
              <a:rPr lang="en-US" sz="2400" b="1" dirty="0" smtClean="0">
                <a:solidFill>
                  <a:srgbClr val="FF0000"/>
                </a:solidFill>
              </a:rPr>
              <a:t>?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1400" b="1" dirty="0" smtClean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1" y="5638800"/>
            <a:ext cx="2362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/>
                <a:ea typeface="ＭＳ 明朝"/>
                <a:cs typeface="Times New Roman"/>
              </a:rPr>
              <a:t>A £670 Value </a:t>
            </a:r>
            <a:r>
              <a:rPr lang="en-US" b="1" dirty="0" smtClean="0">
                <a:latin typeface="Arial"/>
                <a:ea typeface="ＭＳ 明朝"/>
                <a:cs typeface="Times New Roman"/>
              </a:rPr>
              <a:t>for ONLY</a:t>
            </a:r>
            <a:r>
              <a:rPr lang="en-US" sz="2800" b="1" dirty="0" smtClean="0">
                <a:solidFill>
                  <a:srgbClr val="CD0000"/>
                </a:solidFill>
                <a:latin typeface="Arial"/>
                <a:ea typeface="ＭＳ 明朝"/>
                <a:cs typeface="Times New Roman"/>
              </a:rPr>
              <a:t> </a:t>
            </a:r>
            <a:r>
              <a:rPr lang="en-US" sz="3200" b="1" dirty="0" smtClean="0">
                <a:solidFill>
                  <a:srgbClr val="CD0000"/>
                </a:solidFill>
                <a:latin typeface="Arial"/>
                <a:ea typeface="ＭＳ 明朝"/>
                <a:cs typeface="Times New Roman"/>
              </a:rPr>
              <a:t>£200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uto-Closer_Sales_System_presentation_V1_BL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74D9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Auto-Closer_Sales_System_presentation_V1_BLB.potx</Template>
  <TotalTime>7916</TotalTime>
  <Words>146</Words>
  <Application>Microsoft Macintosh PowerPoint</Application>
  <PresentationFormat>On-screen Show (4:3)</PresentationFormat>
  <Paragraphs>25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Auto-Closer_Sales_System_presentation_V1_BLB</vt:lpstr>
      <vt:lpstr>Custom Design</vt:lpstr>
      <vt:lpstr>1_Custom Design</vt:lpstr>
      <vt:lpstr>PowerPoint Presentation</vt:lpstr>
    </vt:vector>
  </TitlesOfParts>
  <Company>Eximiuus Solutions Private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Sandeep Khade</dc:creator>
  <cp:lastModifiedBy>Marla Callisen</cp:lastModifiedBy>
  <cp:revision>110</cp:revision>
  <cp:lastPrinted>2014-09-18T10:20:25Z</cp:lastPrinted>
  <dcterms:created xsi:type="dcterms:W3CDTF">2010-03-25T18:05:00Z</dcterms:created>
  <dcterms:modified xsi:type="dcterms:W3CDTF">2014-11-07T19:23:03Z</dcterms:modified>
</cp:coreProperties>
</file>