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CC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3" autoAdjust="0"/>
    <p:restoredTop sz="94660"/>
  </p:normalViewPr>
  <p:slideViewPr>
    <p:cSldViewPr>
      <p:cViewPr varScale="1">
        <p:scale>
          <a:sx n="107" d="100"/>
          <a:sy n="107" d="100"/>
        </p:scale>
        <p:origin x="-9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FE9CAC32-614E-4790-A7FC-00478F42E411}" type="datetimeFigureOut">
              <a:rPr lang="en-GB" altLang="en-US"/>
              <a:pPr/>
              <a:t>12/11/2014</a:t>
            </a:fld>
            <a:endParaRPr lang="en-GB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18BB6328-A166-4D58-A02F-0CE88E45433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454935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DC8159-0E4C-48FB-8193-B9D014494984}" type="datetimeFigureOut">
              <a:rPr lang="en-GB" altLang="en-US"/>
              <a:pPr/>
              <a:t>12/11/2014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F06E3F-4C86-40D1-8986-CA5AF4C06C3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769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D8A48A-15DD-4A58-85B4-A5111B5DA3A5}" type="datetimeFigureOut">
              <a:rPr lang="en-GB" altLang="en-US"/>
              <a:pPr/>
              <a:t>12/11/2014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AA6219-E59D-4426-A016-C113F640796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42095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F55D16-446B-42B5-9F61-D00AF787B793}" type="datetimeFigureOut">
              <a:rPr lang="en-GB" altLang="en-US"/>
              <a:pPr/>
              <a:t>12/11/2014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A7A215-ABD0-4BA1-AF5C-EDC6DD5D2F1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28858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74A104-0E63-44AB-B515-35577E480D87}" type="datetimeFigureOut">
              <a:rPr lang="en-GB" altLang="en-US"/>
              <a:pPr/>
              <a:t>12/11/2014</a:t>
            </a:fld>
            <a:endParaRPr lang="en-GB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CABD4E-4EFA-4AFD-BE40-8EE5F3F6D5B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08617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DF87D9-AB13-4045-AAB7-495B80D4FE3B}" type="datetimeFigureOut">
              <a:rPr lang="en-GB" altLang="en-US"/>
              <a:pPr/>
              <a:t>12/11/2014</a:t>
            </a:fld>
            <a:endParaRPr lang="en-GB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B197A8-11AE-4802-B6ED-30A8D83364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80497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F6FB70-F30F-4F4B-B53C-3D76F3046A90}" type="datetimeFigureOut">
              <a:rPr lang="en-GB" altLang="en-US"/>
              <a:pPr/>
              <a:t>12/11/2014</a:t>
            </a:fld>
            <a:endParaRPr lang="en-GB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B44699-5A68-4E0C-92AB-D0C6D969704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3600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2F85C0-2952-4C34-8697-C29147F72FA5}" type="datetimeFigureOut">
              <a:rPr lang="en-GB" altLang="en-US"/>
              <a:pPr/>
              <a:t>12/11/2014</a:t>
            </a:fld>
            <a:endParaRPr lang="en-GB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C553A-6928-4335-A5D5-07EB48539E6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10082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E8CF8-3BEC-400E-BA9D-E514F94D344E}" type="datetimeFigureOut">
              <a:rPr lang="en-GB" altLang="en-US"/>
              <a:pPr/>
              <a:t>12/11/2014</a:t>
            </a:fld>
            <a:endParaRPr lang="en-GB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052E70-F53F-40C9-9369-299251C7E10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86540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1FAB6C-9687-4F2E-8E55-BFCCB5E9BA20}" type="datetimeFigureOut">
              <a:rPr lang="en-GB" altLang="en-US"/>
              <a:pPr/>
              <a:t>12/11/2014</a:t>
            </a:fld>
            <a:endParaRPr lang="en-GB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909511-465B-4A98-BFFB-4249035977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61734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FEFC51-3D78-47CF-BA59-8A630443D982}" type="datetimeFigureOut">
              <a:rPr lang="en-GB" altLang="en-US"/>
              <a:pPr/>
              <a:t>12/11/2014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C23117-5D5A-4952-BF85-D1DC1D4C221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7285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A92E6B2-9017-4C64-9705-24CE988AB22D}" type="datetimeFigureOut">
              <a:rPr lang="en-GB" altLang="en-US"/>
              <a:pPr/>
              <a:t>12/11/2014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895A80-3539-4AFB-9A9C-823DFA0B947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7631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D1ACEF07-5281-4EF8-B413-E145FC5FB577}" type="datetimeFigureOut">
              <a:rPr lang="en-GB" altLang="en-US"/>
              <a:pPr/>
              <a:t>12/11/2014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862EF3B0-58B7-4EE7-A623-59AD9DCB9C2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 descr="iphone clear OCT14 74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85344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AutoShape 4" descr="data:image/jpeg;base64,/9j/4AAQSkZJRgABAQAAAQABAAD/2wCEAAkGBhQSEBQUExQVEhUVGBwZFBcWFBYYFRwaFxgWGBgYFRUYHSYeFxkkHBkXHy8gJCcpLSwsFh8yNTAqOSYrLCoBCQoKDgwOGg8PGiklHCQuLSkwLSkyLCwsLSksKiksLDEpLC8vKSwpLCwsLCksLywpKiosLCwsLywsLCwsKSwpLP/AABEIAHIBugMBIgACEQEDEQH/xAAcAAEAAwEBAQEBAAAAAAAAAAAABQYHCAQDAgH/xABNEAABAwIDBAYECgYJAgcBAAABAAIDBBEFEiEGBzFBEyJRYXGBMnORoRQjNDVCUnKCsbIIM2KDksJDU3STorO0wdMX0RgkJVRj8PEV/8QAGQEBAAMBAQAAAAAAAAAAAAAAAAEDBAIF/8QAKREAAgIBAwMEAgIDAAAAAAAAAAECAxEEEjEhQVETIjLwYaEj8RRxgf/aAAwDAQACEQMRAD8A3FERAEREAREQBF/C6y+Lq+McZGDxe3/ugPui+cdS13ouafAg/gvogCIiAIiIAiIgCIiAIiIAiIgCIiAIiIAiIgCIiAIiIAiIgCIiAIiIAiIgCIiAIiIAiIgCIiAIiIAiIgCIiAIiIAiyHabfDWUVVJTyUsOZh0dnks5p1a8dxHsNxyUV/wCIGp/9tD/HIgNzVb2k3h0VDds0oMg/oo+vJ5tGjfvELGdo98lbVR9GzLStPpdEXZ3d2c6tH2bHvVDJQnBq+N7/AKZ1xSwMiHJ0pL3fwNs0HzcoF2PY5W6tfVFp/qx0LP4mhoPtULgW2TqW3RwUpI+k6Il/8ee48lesH3wxPIFTE6E/XYS9nmLZgPDMs9k7I/GP3/RbCMXyyt/9NsSm1kIv/wDLUZj7sy+jdzdVzfTD7z/+Na7SVjJWB8bmyMd6LmkEHzC+qwPV2fg0KmJjb90FY30XU58HuH4sC/jNmMYpdYjOLf1NTcfwh9z7Fsq82IYjHBGZJntjYOJcbDwHMnuGqmOss/DDpiZZTb1cWo3Bs5L7fRqIbHycA1x9pV1wDfzTyENqon05+u34yPxIAD2+w+KruOb3YiCyGn6dvbNow/u7EkeNlnWK4i2Z+YQwwd0Qe1p+65xA8gF6Fc5y+UcGWUYrhnV+G4rFURiSGRkrDwcxwcPA24HuK9S5IwbHp6SQSU8ronc8p0Pc9p0eO4gq6jfriH1ab+6f/wAiuOMHQSLn3/rtiH1ab+6f/wAi1vd7itXVUgqKsRtMusTWMLbM5OddxuXcR3W7dBBZ0REAREQBERAERUWLfJQOq/g4Mmr8gmyjoS69uObNlvpmtbnw1QF6REQBERAEREAREQBERAEReLGat0VPLI22ZjHOF+FwLi6hvBDeFk9qKl7JbXzVNT0cgZlyOPVaQbgt5lx7VdFEZKSyiuq2Nsd0QiIui0Iijsbx6OlYHyX1NmtaLuJ7r/iobS6siUlFZfBIoo3A8fjqmF0dxlNnNcLOHZe1xY9qkkTTWURGSksrgIiKToIiIAiIgCIiAIiIAiIgMr387Oh9NHVtHXhcGPPbHIdL+D7W+2Vhq6L3z4syHCpGO1dO5sbB3gh5d5Bh8yFne5rYltXUOqZm5oYCMrSNHy8RftDRZxHaW96En02G3MyVTWzVbnQQu1awD4547TfSNp7wSewaFavhe7rD6cWZSxE/WkaJHfxSXPsUhtHtFDQ07p53ZWt0AGrnOPBrBzcf9iTYAlYtiG9rE62UsomGIcmQxdLLbte4tPtAAQGy1Ox9FILPpKdw9THfyIFwqLtVuLgkaX0TjBJyjcS6I91zdzPG5HcqadvcboS11R0uUnhUQAMPdnDWm/g5atsDvEixJhAHRTsF5Iib6cM7D9Jt9O0E68QSBhuFYxVYRVOje1zbG00LvRcO0Hhe2oeOPeFtWFYpHUwsmiOZjxcdo7Q4ciDoR3L5719iW1tI6Vjf/MQNLoyBq5o1dGe2+pH7XiVmW6PaAsndTOPUmBczukaLm32mg/whYtVSpR3rlF9NmHhmlbQY9HRwOmk4DRrR6TnHg1vf38gCeSxp8lZjFYGtBkeb5WDSONvM3OjWjS7jqe82C9u8vHHVNcYWXLIT0bGjnIbB5A5nNZo+z3rbd3uxjMOpGssDM8B07+131QfqtvYeZ5ldaWlQjufLItsy8diubM7jqWFodVE1UnNtyyEHsDQQ53iTr2BXOHY6iYLNpKYD1EfvJbqqrvD3sMoHGCBomqLda5+LjvqM9tXOtrlBGh1I0BzyLa3HqodLF8JczkYqcCP7pydb2layk1nF91uHVAN6ZkTj9KH4pw77N6p8wVkG3e6eagBljJqKccXWs9nrGjS37Q07QFMbP76qunl6LEGGRoNnno+jnZ3ltgHeBAPetpo6yKohbJG5ssUjbtPFrmkcwfYQe8FAcsbKYOKqup4HGzZJAHa26o1cB3loIHeQur4ow1oa0AACwA4ADQADsXOG8zZE4bXB0N2RSfGQEHVjmkZmA/snKR3Ob2Lc9h9o/h1BDPpmcLSAcpGnK/TkCRcdxCBk8qTvb2hno6ASU7+je6VrC7K0nK5shNswIB6o1U9tfWSxUFTJBfpWRuMdm5zmA0s2xzeFlz5tTtbiVTCI6zP0WcOGanEYzAOA62QX0LtLoDSdxmKSzx1j5pXyu6RnWe8uPoO0FzoO4LUly7sltLX0rZBRZ8riDJlgEuoBAuS020W3brMbq6qllfW5ukEpa3NEIjlyMPohovqTqgLoiw7anefXQYrNAydrYWTBtjFEbM6t7uLb8CdV5trt89VNM5lE7oYgSGuDQ6V9vpdYHKDyAF+08gGDeishh3CBtYH/AAgGmD8wZkPS2BuGF17d2bs5Kx7nsbqKqilfUyOle2csBcGghojiNtAOZJ17VQKTeniDsSZCZh0ZqhGR0UXoGbJa+W/o6XQG9IqhvS2gmo8PM1O4MkEjG3LWu0cbHRwIVBwHfVLHRzPqXCoqDIGwMytYAMl3OfkA6oPmToOZAg21FzxUbWY7Ut6ZnwoR8QYadzY7fskNJcO8kr1bKb66qGRraw/CIr2ccrRM3vBaAH27CL96E4N9RfKkqmyxtkjcHse0Oa4cCCLgjyVd212klpRG2INvJm1IJIy5eA5nVcykorLK7LFXFylwWdFmJrMUkGb4+3cwN9gABX5w/bmqhfaUmQA2c17Q147bGwIPjdVeuu6Zk/zYJ9U0jUEXxoqxssbZGG7XgEHx7e9Vna3bT4O7oogHS26xOrW34ac3c+7RWymorLNU7Ywjub6FsUZtN8iqPVP/AClZ7T4xiM13xumeAeLGDL4aNt5L2nbOUwT09U0h7o3BrsuV2YtNg9vf2gD/AHVPrJoxvWQlFpprPk8+7v5b+7d+LVqCy/d38t/du/FqltsMdq6WezJLRvF2dRhtbRzbka2Ovg4LmqajDLONNaqqNz4yXpFEbK4z8JpmvPpjqyfaHO3eLHzUutKeVlHoxkpRUkFB7VbNfDI2gOyPYSWki414gjyGvcqniG21TJUllM4BhcGRjI035XuRzOvgrBthis9LTQlknXLg17srdeo4k2IsNQqnZGSfgyyvrshLKeF96Hr2U2Z+BscC7O95BcQLNFr2A9p171Oqs7DYzLUxSOldmLX2HVA0yg8gvXtRtM2kYNM8j75G3sNOLnHs4eP4dRlFQyuCyudcalJdIk2izKPaXEai7os1gf6OIFo7rkH8V6cO2mrmVEUcwNnva34yLLo5wBsQBr7Vwr4+GVLWQfZmiIioW0G8MhxZTWsNDIRe/wBgcLd5vfsVk5qCyzRbdGpZkX1FlsdficgztNQQdQQywPgANR4L0YXvBniflnHStBs7qhsg9lgT3EeYVavj3TMy1sM+5NGlIvjR1jJY2yMOZrhcH/7wPKyp22+0s9PUNZE8NaYw4jK065nDiR3BWSmorJpstjXHe+PwXdFnWK7wJOjjZCQH5G9LJYHrloLg0cBY87ceHBSGweMTzSyiZ7ngMBAcANSeOgC4V0XLaimOrhKagi63RRJwh/wjpMwte97nNa97Wt93jbLyupZWpmmLb5RiH6QNcTUUsXJsbn+b3Bv8nvWg7qMOEOEU1hYyNMru8yOLh/hyjyWc7/6Yispn8nQlo8WSEn84WmbsqsSYRRkfRiDD4xksPvapOzLd9WJyVGJx0jeEYY1reRkmsbnyLB7e1aVDDT4LRxxRMzPdxPB0jgOs+R3Zrw5XACzHfBTPpcZZUgXDxFKw8i6HK0tv91p++FqWKUjMVpIZ6Z4Ohcy/DrWzMdb0XAgDuIIVVzmoPZyaNMq3bFW/HufnBNqo60up54m9dp6p6zHC2rSCONtfJZDi1IcFx1piJ6Nr2vbrqYZNHsJ52Gdtz9UHitY2V2OfBL00xaMgOVoN+IIJceAFifasp2xrhiuONZB12F0cDHDgWsJL3j9nWQ37Bdcad2OH8nJbrlQrcUfHH7/B0SuXcXAocYkyCwgqS5o/ZD8wH8Jsuolyxt5ViXE6x41BmeAfsHJ/Kr2srBiRIbsaL4TjNPn1s90zu8sa54P8eVdE47iXwelnn49FG99u3I0kDzsue90FWI8Yp76Zw9nm6NxHvAHmugdpcNNRR1EI4yxPY3xc0ge+ykMw/dLsyMRrpZ6r41sVpHh2ofLI5xGcc26OcR4ctFpuMbwhFMY4og9rDlJLrAkaENAGgHC/uWd7j9oW09ZLTS9Q1AaG5tPjIy7qHsJDnDxbbiVd8b3fzOnc+EsLHuLus6xaXG5B01F1Va549pk1TtUV6Y23wWHFsMdUMblniY50Z0zAsuXROI4tIBt3kFQe4DHHOZUUrjdrMssfcH3DwO64afFx7VZNoqqPCcHka54dJI17WD60kgt1R9Vo1Pc3vVT/AEfcJdeqqCCG2bE09pF3u9gye1dxzjryaK92xbuSx78sNEmGdJbrQyscDzs89GR4dYH7oUT+j7XEwVUXJkjHj940tP8AlhTu+usDMIkaeMkkbB4h4efcwqufo905yVj+RdE0eLRI4/nHtXR2a+s039/N0X9ob/lzLS1mm/z5ui/tDf8ALmQgj/0e/wBTV+sZ+QrW1kn6Pf6mr9Yz8jlraA5c3kn/ANWrfWn8rVu+7nY6Kho4rMHTyMDpnkdbM4A5QeIa29gO6/ElYRvJ+dq31p/K1dQQei3wH4ISfqy5aoPnhn9ub/qAuplyzQfPDP7c3/UBAjZ9+HzS71sf5isz3O7LMrK4ulaHx07c5aRdrnk2YHDmNHOtzyjvWmb8Pml3rY/zFVP9HypAmrGfScyNw8GueD+dvtQG1ALD9++zTIpoaqNob02ZsthYF7QC1/iW3B+yFuKyn9IGpApaVn0nTOcPBkbgfe9qEHu3FYuZcPfE436CUtb9h4DwP4i9aHLCy4e4Nu0GziBcA2vYnhwHsWWfo+05FPVP5Ola0eLWXP5wv7tHjstZUGNhJZnyRsB0JvYOd2knt4KuyagjPqLlUuqy2aDPtVSsNjPHfuOb8t1Stu8QppzG+F4c8Xa+wcDl4tvcDgb+1SlBuzZlHTSuLuYjsGjzcCT46KJ2y2YipGRmMvJe4g5nA6AX0sB3KixzceqWDHqJXSre+KS/ZYdgKu1A4u4Rvf7LB5/Eqh0UTqqqaHHWaS7jz6xu4jwF/YrnsPEXYdO0cXOkA842hVTZCUNrYCfrW83Nc0e8hcS6qCZTZ7o1RfH9GuU9O1jGsYA1rRZoHABVzb/CGyUxlt14tQeeW9nA92t/JWdRG1sobQzk82EebuqPeVrmltZ6l0U62nxgo27r5b+7d+LVdNscG+EUzgBd7OuztuOLfMXHjZUvd38t/du/Fq1BU0rNeGZNHBTocX3yZfu/xfoqnoyerNp94eifPUeYVt26xnoKYtabPlu1vaG/TPs08XBUrbHCDTVRLOq1/XjI5G+oHg7XwIXmxbFJK6dmnWIaxjRwvpf2uJPhbsVSm4RcO5mV0qoSpfPC+/eSd3c4LmkdO4aR9Vn2iNT5A2+93KT3m/J4vW/yPVlwjDW08DIm8GjU9p4uPmblVreb8ni9b/I9XOG2po1Sq9LTOPc/O7H9TN6wflCj95lI7pYpLdQsyX5BwLjbzB9xUhux/UzesH5QrbV0jJWFkjQ9ruIPD/8Ae9Iw31JEwq9XTKP3kpuxm10LIWQSkRFtw1x9B1yTqfonXnp3q7CzgDo4aEcx2ghUHG93Dhd1M7MP6tx633XcD4G3ioTZ/aSWjkyku6O9pIzy1sS0H0XD321XMbJQ9s0VwvnTiFq6eS97c4gYqN+XQvIYD9q+b/CCqdsFgzZ6gueMzIgHWPAuJ6t+7QnyCsm8gXpGEagSNPkWvA/EKO3YTC87eZDCPAZwfxHtSXW1Ji33aqKlwX5UvePgzTEKhos5pDXntadBfvBt7VdFXtvZg2hkB+kWAeOdp/AFXWpODya9TFSqlnwQu7LED8bCToLPb3X0d/L714N5Xytnqh+d6/W7Nh+EyHkI7Hzc234FfneV8rZ6ofneszf8J57bekWfJM7vsCY2ETuaC95OUkXytBI07CSCb+CuNlDbH/IYPs/7lTK1VpKKwelRFRril4CIi7LjPd9ezpqMP6Vgu+mdn7+jItJ7Oq7wYVWNxW1rWF9DIbZyZIL83W67PGwDh4OWzvYCCCAQdCDqCDyIXOu8bYGTDajpoMwp3OzRPaTeJ17hhI1Fj6LuenMISbbtnsdFiNMYpOq4HNFIBdzHdtubTwI5jsIBGL//AMDGcHkd0AlyE6uhb00LuV3R2Nj9poKuWw2+qKRrYq8iKQaCa3xb+99v1bv8PhwWoU1UyRocxzXtPBzSHNPgRoUBz5VYjjmJDoS2ocx2jmiHoYz9t+VoI7ibLSd2m7AYfeaYtkqXC2mrI2ni1pPFx5u8hzJv6qe1W8yjoWkOkE0o4RREOdf9sjSMeOvYCgPRt/tY3D6J8tx0jhkgbzLyNDbsb6R7h3hcuk31Op5nn5q04liVZjdc0Bud7tI4236ONl9STyHAuceOncF4tstkpcOqTDIcwIDo3gWa9p5gciDcEd3eEBFUNa6GVksZs+NzXsP7TSCPK4XVezW0EdbSx1ER0eNRfVrho5ju8HT381ztsVu9mxJszoyGNib1XOHVdIdWx35aak62u3TVfXZPbCpwepexzHZc1p4H6aj6TT9F9uB4EW4ixAGg7yd0TqiV1VRW6R2ssRIaHO5vjcdA48wbAnW4N71GHarHqUdERU6aDpKbpHeUhYS72lbLs1t1SVzR0Moz84nkNlH3Dx8W3HerAgOfcP2BxTFZxJWGSNnOScWcG8bRQ6Hys1vetzwLBIqOnZBC3KxgsOZJ4lzjzcTck969FZWxxML5XtjYOLnuDWjxJ0WS7fb6W5XQYeSSdHVFiABz6EHUn9s8OV+IAhN921raiqbTRm8dNfORwMp0I+4NPFzhyWnbrNnTR4bE14yySXlkB4gvtZp7wwNB7wVmG6bd06qlbV1DSKdhuwOH614OnHjGDqTzItrqt9QBUDfdhzpcKLmi/QyMkd9nrMJ8s9/AK/r8yxBzS1wDmuBBBFwQdCCDxCEHPm6Xb6HDnTMqMwjlykOa0uyuZmGrRrYg8Rf0e9bRsttlBiDZHU+ctjcGkvbluS0Ou0E3tY8wFW67cfh8jy5vTQg/RjkGXyD2uIHddWTZLY2DDo3xwZ7PdmcXuzEkC3YANOwISc9byfnat9afytXT8Pot8B+CqGLbpaCpnkmlZIXyHM8iVwF7AaAcOCuLW2FuxCD+rlmg+eGf25v+oC6mVMi3SUDagThknSCTpQelfbOH5+HZfkgPHvw+aXetj/MVieyeNT0M4q4WlzYyGS8chEl+o8jhmymx7Wjjay2zfh80u9bH+YqqbhKRkra9kjWyMc2EOa4AtI+O0IOhQkskO/WgMeZzZ2vtrH0YJv2BwdlPiSFku2O1U2LVjXBhtpHTxN6zrE8NPSe48fIclr9buPw6R5c0TRA/Rjl6vlna4j2qe2Z3fUdAc0EXxlrdI8l8ljxAJ9EfZAQDYDZj4BQRQm3SavlI4Z36kA8wNG37GhZ9NG+jrNR1opMwB4OANwfAj8Vsij8WwGGpAErA4jg4XDh4OHLu4Kq2veunJk1NDtScX1RFM3hUhZmLng/VyOv4XHV96pO02NvrHdLkLYozkbfkXXOp4Zjl4DgAPE3OLd1Sg3PSOHYX6f4QD71KVmzcEkLYSzLG05g1hy62I5ceJVcoWTWGUzqvtjibX/O5D7tfkj/Wu/KxVDanBnUtSS24Y52eJw5a3sD2tPusVpuEYPHTMLIgQ0uzG5J1IA4nwC+9bQsmYWSND2nkfxHYe8Lp1Zgl3R1LS76lB8oqeGbyIjGOna5rwNS0Xae8a3Hh71D7Q7SPrz0ULCI23e6/E5QTmdbRrR2dpHcFYn7uaUm95QOwPFveCfepii2fgijdHGwNa8EONzmIItq4681GyySxJ9Dn0tRNbZtY/bKBu6+W/u3fi1agobCtk4KaTpIw4OsRq8kWNr6HwUyu6oOEcMv0tUqobZEDtpg3wimdlF3x9dnabek3zHvAVa3cYNme6ocNGdWP7RHWPkDb73ctDXxpKRkTcjGhrQSbDhqST7yUdac1IS06larPH1H2VO3m/J4vW/yPVxXgxjBI6lgbKCQ05hZxGtiOXiV1OO6LSO74Odbiit7sf1M3rB+UL34zto2mqeikY4tyh2ZpFxe+habdnapTB8DipWubECA43N3E62tzXzxXZmnqDmlZd1rZgS11hw1B181woyUElyVRrshUoxayiMk3iUobcF7j9UMIPtOnvWfvY+sqnZG9aZ5NhwAJ4k9gHEq/N3c0t/6Q92f/ALC6nMNwWGnFoowy/E8XHxcdSuHXOfy4KZUXXNKxrC8HzxXCBNTOgva7QGnsLbFp9oCy2hq5aGpuW2ezR7TwIPEX7DoQfArY14MVwKGpFpWBxHB3Bw8HDXy4Luyvd1XJdqNO7GpQeJIh4d4lKW3cXsPNpYSfIjT3qnbVbUGse1rQWxtPVafSJOmZ1ufIDvParU7dpT30fMB2ZmfjlUrhOyVPTkOYzM8cHPOZw8OQ8guHGyfRlMq9RatsmkjybD4CaeAueLSSkFw5gD0Wnv1JPj3Ks7yvlbPVD871pSiMX2WgqXh8ocXBuUWcRoCTwHiV3OvMNsS23T5p9OB+dj/kMH2P9ypleegoWwxtjZcNaLC5ufavQrYrCSNNcdsUn4CIik7C+VTSskY5kjWvY4Wc1wBaQeIIOhC+qIDItqtw7XEvoZBHfXoZSSz7kgu4DuIPiFRJNgcWpHdSCob+1TvzA+cTr+1dMIhOTmZ+AYzP1XRV7weUhmDfPpCAp3Z/cVVykGpcylZzAIkl8g3qDxzHwW+WRBkhdmNkKagiyU7LX9N7tZHkc3u/2FgOQXh3hbEtxKl6MEMmYc0LzwB5tdbXK4aHwB5K0IhBF7NbPx0VLHTxDqsGp5ucdXPd3k6+7ko7bDd/TYi341pZKBZkrLB47jye3uPlZWVEBz1jm5OugcTCGVTBqCxwZJ5seRr9lxUWyixqIZWtxJg7G/CbeWXRdMohOTmiHd/i1W8F8E5P16h5bb+9Ob2BaDsluMjicJK14ncNREy4i++42dJ4WA7brVkQZPzHGGgNaAABYACwAGgAA4BfpEQgIiIAiIgCIiAIiICh76YHPwpwY1zz0sejWlx9I8gq5uBo3sNZnY9lxDbMxzb26bhcarX0QBERAEREAREQBERAEREAREQBERAEREAREQBERAEREAREQBERAEREAREQBERAEREAREQBERAEREAREQBERAEREAREQBERAEREAREQBERAEREAREQBERAEREAREQBERAEREAREQBERAEREAREQBERAEREAREQBERAEREAREQBERAEREAREQBERAEREAREQBERAEREAREQBERAEREAREQBERAEREAREQBERAEREAREQBERAEREAREQBERAEREAREQBERAERE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GB" altLang="en-US"/>
          </a:p>
        </p:txBody>
      </p:sp>
      <p:sp>
        <p:nvSpPr>
          <p:cNvPr id="6153" name="AutoShape 8" descr="data:image/jpeg;base64,/9j/4AAQSkZJRgABAQAAAQABAAD/2wCEAAkGBxQNEREQDRAQDxUNEA8PEA0NDQ8PDw4NFRIXFxURFBQYHCghGBomHBUULTEhJSkvLi4uGh8zOzMsNygtLisBCgoKDg0OGxAQGywmICQsLywyNzQsLCwtMiwsNSwsLCwsLCwsLDc0LiwtNSwsLywvLCwsLSwsLCwsLywsLCw0NP/AABEIAOEA4QMBEQACEQEDEQH/xAAcAAEAAQUBAQAAAAAAAAAAAAAABAECAwUHBgj/xAA7EAACAQIBBwsDAwQCAwEAAAAAAQIDEQQFFCExYXGxBgcSE0FCUVKBkaEiMmIjQ9FTksHCguFyg5Mz/8QAGwEBAAIDAQEAAAAAAAAAAAAAAAUGAQMEAgf/xAAxEQEAAgECAwYFAgcBAAAAAAAAAQIDBBEFEjEhQVFhkbEGE3GB0TJSFEKhweHw8SL/2gAMAwEAAhEDEQA/AO4gAAACydVR1tIDG8XHb7AUzyO32AZ5Hb7AM8jt9gGeR2+wDPI7fYBnkdvsAzyO32AZ5Hb7AM8jt9gGeR2+wDPI7fYBnkdvsAzyO32AZ5Hb7AM8jt9gGeR2+wFVi47fYDJCqnqaAvAAAAAAAAsq1VBafRdrAiOpOp9uhbNHuwL4YJd533AZVho+HywK5tHy8QGbR8vEBm0fLxAZtHy8QGbR8vEBm0fLxAZtHy8QGbR8vEBm0fLxAZtHy8QGbR8vEBm0fLxAZtHy8QGbR8vEBm0fLxAZtHy8QKPDR8PlgY54Jd1236QManOl92le69wJVKqprR6rtQGQAAAAY61XoK/svFgRaNJ1H0p6uP8A0BNStoWgCoAAAAAAAAAAAAAAAAAAAAAACjV9DAhVqLpvpQ1cP+gJVCr01f3XgwMgAABBf6s9i4ATUragKgAAAAAAAAAAAAAAAAAAAAAAAACjV9YEL/8AKex8AJwADFiZWi/b3Ax4KFo38eAEkAAAAAAAAAAAAAAAAAAAAAAAAAAAEfGwvG/l4AX4WV4rZo9gMoEXHvQt/wDgDNQVox3IDIAAAAAAAAAAAAAAAAAAAAAAAAAAACysrxe5gYMA9D3gSgImP1R3sCRS+2O5cALwAAAAAAAAAAAAAAAAAAAAAAAAAAAW1NT3PgBGyf3vQCWBEx+qO9gSKX2rcuAF4AAAAAAAAAAAAAAAAAAAAAAAAAAALamp7nwAjZP73oBLAiY/VHewJFL7Y7lwAvAAAAAAAAAAAAAAAAAAAAAAAAAAABbU1Pc+AEbJ/e9AJYETH6o72BIpfaty4AXgAAGPEV40oynUlGEYK8pzkoxivFtma1m07R1YmYiN5c95Qc6MINwyfT65rR19a8aV/wAYrTL1t6kxp+EXt25Z28u9G5uI1r2U7XicocscdiG+niqkE+7h7UUtl42fuyWx8O09P5d/r2o++uzW72reUq70vE4h7XiKt+J0fw2L9sekNP8AEZP3SmYPlLjKDvSxmI3TqurH+2d0ar6HBfrWPb2e66vNXpaXrcic6VWDUcfSjVj21qC6FRbXBu0vSxG5+DR1xT6u7FxOel4dJyRlejjqfW4WpGpHU7aJQfllF6YveQmXDfFblvGyVx5K5I3rKcansAAAMeIrxpRlOrKMIwV5Tm1GMV4tsPVKWvaK1jeZc/y9zmxg3DAU+tauuvrXjTv+MVpl629TfXBM9Vk0Xw5kvHNnnbyjr6/9eMx/K/G4i/TxVSCfdoNUUtl42fuzdGKsLDh4Lo8X8kT9e33a15SrvS8RXe3r6n8nvkr4Oz+B0/7I9IS8JykxlDTTxdfdOo6sf7Z3R5nFWe5oy8J0mTrjj029tnrMi851SDUcdSVSP9WgujNbXBuz9LGq2DwQer+Go23wW28p/P8A10XJWVaWMgqmGqRqR7ba4vwknpT2M55iY6qtqNNlwX5MkbSmmGgAAW1NT3PgBGyf3vQCWBEx+qO9gSKX2rcuAF4ACNlHHQwtKdavJQhSj0pSfBLtb7Ee8eO2S0Vr1l5veKVm1ujh3K3lXVypN9JunRi/08Ono2Tn5pcOzba9HoaYK79beP4V7Vau2WfJoCQcYAAAAJmSMqVcDVVbDTcJLWu5Uj5Zx7UaM+npmry3huw5r4rb1l3Hklykp5Uo9ZD6JwtGtRbu6c/FeMX2P+CpavS209+WendKxafUVzV3hvDlbwCNlLH08LSnWryUIU1eUn8JLtbepGYiZnaG3DhvmvGOkbzLifKvlRVynU+punRi/wBPDp6Leafmlw7NvZjxxWH0HhnCsekpv1t3z+PJojalwMgAABNyRlWrgaiq4abhJa464VI+Wce1Hm1ItHa49XosWqpyZI/MfR2zkryhp5To9ZD6ZwtGrRbu6c/8xfY/+zivSazs+d8Q0GTR5eS3TunxhuTw4QC2pqe58AI2T+96ASwImP1R3sCRS+1blwAvAAce50uULxNfNKUv0sK/rs9FTEdt9kdW++wsvCdJyU+bbrPt/lB8R1HNb5cdI93hyZRgAAAAAADa8mMtyydiYV4Xcb9GtBfuUW9K3rWtqOTWaaM+Oaz17vq6NNnnFeJ7n0BQrRqRjODUozipRktUotXTKbaJrO0rNExMbwyGGXIOczlA8VXzanL9LCytKz0VMR2v/jq33OvDTaN5Xn4f4fGLF8+8f+rdPKP89fR4w3rKAAAAAAA23JfLcsnYmFaN+i/orQXfpPX6rWtqNeSnNCN4noa6vBNO/rH1d5pVFOMZwalGaUoyWqUWrpo4XzS1ZrM1nrC8MLamp7nwAjZP73oBLAiY/VHewJFL7Y7lwAvAg5cx+aYavXf7NKc0n2yS+lersbcGP5mStPGWvLfkpNvB86zm5Nyk23JuUpPW5N3bZd6xERtCq2mZneVD0wAAAAAAAAdm5qspOvgurk7vCTlS/wDW/qhxa9CqcVw8mfeO/tWHh+TnxbT3PSZdx+a4atX/AKVOUltnb6V72I2sbzsltJh+fnpj8Zh8+yk5NuTu5Ntt623pbJGH1SlYrWIhQPQAAAAAAAGHZObDKLr4JQk7vCzlS0+T7ofDt6HFmrtZ894/p/laubR0tG/5/L1xqQi2pqe58AI2T+96ASwImP1R3sCRS+2O5cALwPJc6NboZOqpfuTow9Omn/gkeFV31Mfdx6+dsEuJXLarmynTXiNmdpOsQ2OWVOsQ2Z5ZOsM7HKp1uz5GxynW7BscqnW7BszynWDY5XSeZbEPrMXDscKE/VOa/wBiB45XspP1/sluGdnND1POhVccn1Ev3KlGD3dLpf6kDjnay4/D9ObXV8omf6OMXOvnl9DLjnC45wuZ5wuOcLmeeBW454C5nmgBvA6NzPVX0sVDscaM7bbyX8HPqO5UPimkbY7fWPZ0w5lQW1NT3PgBGyf3vQCWBEx+qO9gSKX2rcuAF4HkOdWi55Nqtft1KM3u6aX+SS4TbbUx93Jro3wy4aW5AAAAAAAAAADpXMpSbqYufZGFCHrKU3/qQPHJ7KR9f7JThkfql6rnQpdLJ82v26lGT3dLo/7EBTquPw9bbXVjxifbdxg6H0MAAAAAAAAAdG5naT6WKn2KNGN9t5P/AAacqo/FVo2x1+v9nTjUp62pqe58AI2T+96ASwImP1R3sCRS+1blwAuAgZewGd4avQ/rUpwTfZNr6X6Oxu0+X5WWt/CWvLTnpNfF83zi4txkmnFuMovWpLQ0y8xMTG8K1MbTsoZYAAAAAAAAO1802TeowPWyVni6jq6f6a+mHBv1KnxfNz5+WP5Y2Tugx8uLfxemy9gc6w1eh21acox2TteL90iMidpS2jz/ACM9MnhMene+fZxcW1JWabTT1prWjqfVImJjeFoZAAAAAAAAOy81+TnQwSnJWeJnKrp8n2x+Ff1OfJO8vn3xDqIy6uax0rG336z+HrrnhBLaj0Pc+AEfJ/e9AJYETH6o72BmpvQty4AXXAXA4zzq8nXhsRndKP6WLd52Winie1P/AMte/pFo4Tq/mY/lW619v8IbXYOW3PHSfd4Ul0eAAAAAAA23JbIcspYmFCF1FvpVai/bor7pb+xbWjm1eprp8U3n7fVuwYZy3isPofD0Y0oRp00oxpxjCMVqjFKyRSrWm0zM9ZWKIiI2hfcwy5Dzl5AeGr5zTX6eKbbtqhX1yXrr9zdS2/Yvnw/xCM2H5Np/9V/rHd6dPR4s2LEAAAAAAA2/JfIssoYiFGN1H7qs13KS1vf2Lazza20ODiOtro8E5J69I85d4o01TjGEEoxhFRjFaoxSskjnfMrWm1ptbrPavuHlSb0Pc+AGDJ/e9AJYETH6o72BfTehbkBdcBcCNlLA08XSnQrxU4VV0ZRfw0+xp6mbMWW2K8XpPbDzekXry26OFcr+SlXJdT6k6lGb/SxCWh/jPyy49hbtHrqamvZ2W74/3uQWo01sU+Tz1ztcxcBcBcBcCbkfJVXHVY0cNBzlLX5YR7ZSfYtpqzZ6Yac952hsx4rZLbVd15IcmqeS6PQh9dSpaVataznLwXhFdi/kqGs1ltTfmnpHSE7gwVxV2jq3tzkby4EbKWBp4qlOjXj0oVFZrtXg0+xp9pmJ2bsGe+DJGTHO0w4ryq5M1cm1LSTnSk/066Whryy8JbDdW276Jw3imLW07Oy0dY/Hk0R6SQAAAAJuScl1cbUVLDwc5PW9UYR80n2ITMQ59Vq8WmxzkyztHv5Q7VyW5P08m0erh9U52lVq2s5z8F4RXYv5NFrbvnfEeIZNbl57dkR0jwj8+Lc3PKPLgWzeh7mBZk/vegEsCJj9Ud7AQehbkBdcBcBcDFiaMa0JU6sY1IzVpQnFSjJeDTPVbTWeas7SxMRMbS53yh5rozbnk+qqbenN693T3RmrtbmnvRN6bjMx2Zo3846+iPy6CJ7aS8PlDkdjcO308LVkl3qK66L2/Rf5JXHr9Pk6Xj79nu4r6XLXuat5PrLQ6FZbHRqfwdHzsf7o9YavlX8EzB8m8XXdqWEru/bKlKEf7pWRrvrMFP1Xj1/D3XT5LdKvX5D5ras2pY6rGjHtpUWqlV7HL7Y/JG5+NUjsxRvPn2R/vo6sfD7T+uXS8jZIo4Gn1WFpxprvNaZzfjKT0tkDmz5M1ua87pPHjrjjasJ9zS9lwFwFwMeIoxqxlCrGM4zVpQmk4tbUHvHktjtFqTtMPA5d5tozbngaip309RWu4f8AGa0rc77zZF/FZ9H8S2rHLqK7+cdfvH/HjsdyTxlD78NUkvNSXWp/23PcXhYMPF9Hl/Tkj79nu1ryfV/o1f8A5T/gc0Ov+Jw/vj1hLwnJ3FVnanhaz2ypyhH+6VkOaGjLxLS4v1ZK+u/9IeqyNza1JtSxtSNKP9Oi1Oo9jl9sfk8zk8EJq/ibHWNsFd58Z7I9Ovs6HkrJlLBw6vDU1TXbbTKb8ZS1tmuZ3VTU6rLqb8+W28/70TbmHOXAXAtm9D3MBk/vegEsCJj9Ud7AxwercBdcBcBcBcBcBcCvSAp0gFwFwFwFwFwFwFwFwFwK9ICnSAXAXAXAXAXAtm+AGTJ/e9AJYETH6o72BgiwK3AXAXAXAXAXAXAXAXAXAXAXAXAXAXAXAXAXAXAXAXAXAXAXApJgZ8n970AlgRMfqjvYENMC64C4C4C4C4C4C4DpALgLgOkAuAuAuA6QC4C4DpALgLgOkAuAuAuBbJgTMn970AlgRcetC3/4A199IFbgLgLgLgLgLgLgLgLgLgLgLgLgLgLgLgLgLgLgLgLgLgLgLgUb0gbDALQ94EoDDio3i9mkDU1NDAXAXAXAXAXAXAXAXAXAXAXAXAXAXAXAXAXAXAXAXAXAXAXAXAU9LA22EjaK26QMwADU4ujZteGlbgIsZAVuBW4C4C4FLgVuAuBS4FbgLgLgUuBW4FLgLgVuAuAuBS4C4C4C4FJSAk4WjdpeOl7EBt0AAAYcRR6a2rV/AGprUfDX2oDCpAXAAAAAAAAAAAAAAAAAAAAAAALXIDNRpePogNthqPQW16/4AzAAAADDXoKex+IGuxGFtrVtq1MCO6TWrSBbZ+D9gKafD4AafD4AafD4AafD4AafD4AafD4AafD4AafD4AafD4AafD4AafD4AafD4AafD4AafD4AafD4AafD4ArZ+D9gKqk3r0ASaGFvqV9r1IDY0KChtfj/AABmAAAAAAAYGGeGi+y27QBjeCXY37ICmZfl8AMy/L4AZl+XwAzL8vgBmX5fADMvy+AGZfl8AMy/L4AZl+XwAzL8vgBmX5fADMvy+AGZfl8AMy/L4AZl+XwAzL8vgCqwS7W/YDJDDRXZffpAzJAAAAAAAAAAAAAAAAAAAAAAAAAAAAAAAAAAAAAAA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GB" altLang="en-US"/>
          </a:p>
        </p:txBody>
      </p:sp>
      <p:sp>
        <p:nvSpPr>
          <p:cNvPr id="6154" name="AutoShape 10" descr="data:image/jpeg;base64,/9j/4AAQSkZJRgABAQAAAQABAAD/2wCEAAkGBxQNEREQDRAQDxUNEA8PEA0NDQ8PDw4NFRIXFxURFBQYHCghGBomHBUULTEhJSkvLi4uGh8zOzMsNygtLisBCgoKDg0OGxAQGywmICQsLywyNzQsLCwtMiwsNSwsLCwsLCwsLDc0LiwtNSwsLywvLCwsLSwsLCwsLywsLCw0NP/AABEIAOEA4QMBEQACEQEDEQH/xAAcAAEAAQUBAQAAAAAAAAAAAAAABAECAwUHBgj/xAA7EAACAQIBBwsDAwQCAwEAAAAAAQIDEQQFFCExYXGxBgcSE0FCUVKBkaEiMmIjQ9FTksHCguFyg5Mz/8QAGwEBAAIDAQEAAAAAAAAAAAAAAAUGAQMEAgf/xAAxEQEAAgECAwYFAgcBAAAAAAAAAQIDBBEFEjEhQVFhkbEGE3GB0TJSFEKhweHw8SL/2gAMAwEAAhEDEQA/AO4gAAACydVR1tIDG8XHb7AUzyO32AZ5Hb7AM8jt9gGeR2+wDPI7fYBnkdvsAzyO32AZ5Hb7AM8jt9gGeR2+wDPI7fYBnkdvsAzyO32AZ5Hb7AM8jt9gGeR2+wFVi47fYDJCqnqaAvAAAAAAAAsq1VBafRdrAiOpOp9uhbNHuwL4YJd533AZVho+HywK5tHy8QGbR8vEBm0fLxAZtHy8QGbR8vEBm0fLxAZtHy8QGbR8vEBm0fLxAZtHy8QGbR8vEBm0fLxAZtHy8QGbR8vEBm0fLxAZtHy8QKPDR8PlgY54Jd1236QManOl92le69wJVKqprR6rtQGQAAAAY61XoK/svFgRaNJ1H0p6uP8A0BNStoWgCoAAAAAAAAAAAAAAAAAAAAAACjV9DAhVqLpvpQ1cP+gJVCr01f3XgwMgAABBf6s9i4ATUragKgAAAAAAAAAAAAAAAAAAAAAAAACjV9YEL/8AKex8AJwADFiZWi/b3Ax4KFo38eAEkAAAAAAAAAAAAAAAAAAAAAAAAAAAEfGwvG/l4AX4WV4rZo9gMoEXHvQt/wDgDNQVox3IDIAAAAAAAAAAAAAAAAAAAAAAAAAAACysrxe5gYMA9D3gSgImP1R3sCRS+2O5cALwAAAAAAAAAAAAAAAAAAAAAAAAAAAW1NT3PgBGyf3vQCWBEx+qO9gSKX2rcuAF4AAAAAAAAAAAAAAAAAAAAAAAAAAALamp7nwAjZP73oBLAiY/VHewJFL7Y7lwAvAAAAAAAAAAAAAAAAAAAAAAAAAAABbU1Pc+AEbJ/e9AJYETH6o72BIpfaty4AXgAAGPEV40oynUlGEYK8pzkoxivFtma1m07R1YmYiN5c95Qc6MINwyfT65rR19a8aV/wAYrTL1t6kxp+EXt25Z28u9G5uI1r2U7XicocscdiG+niqkE+7h7UUtl42fuyWx8O09P5d/r2o++uzW72reUq70vE4h7XiKt+J0fw2L9sekNP8AEZP3SmYPlLjKDvSxmI3TqurH+2d0ar6HBfrWPb2e66vNXpaXrcic6VWDUcfSjVj21qC6FRbXBu0vSxG5+DR1xT6u7FxOel4dJyRlejjqfW4WpGpHU7aJQfllF6YveQmXDfFblvGyVx5K5I3rKcansAAAMeIrxpRlOrKMIwV5Tm1GMV4tsPVKWvaK1jeZc/y9zmxg3DAU+tauuvrXjTv+MVpl629TfXBM9Vk0Xw5kvHNnnbyjr6/9eMx/K/G4i/TxVSCfdoNUUtl42fuzdGKsLDh4Lo8X8kT9e33a15SrvS8RXe3r6n8nvkr4Oz+B0/7I9IS8JykxlDTTxdfdOo6sf7Z3R5nFWe5oy8J0mTrjj029tnrMi851SDUcdSVSP9WgujNbXBuz9LGq2DwQer+Go23wW28p/P8A10XJWVaWMgqmGqRqR7ba4vwknpT2M55iY6qtqNNlwX5MkbSmmGgAAW1NT3PgBGyf3vQCWBEx+qO9gSKX2rcuAF4ACNlHHQwtKdavJQhSj0pSfBLtb7Ee8eO2S0Vr1l5veKVm1ujh3K3lXVypN9JunRi/08Ono2Tn5pcOzba9HoaYK79beP4V7Vau2WfJoCQcYAAAAJmSMqVcDVVbDTcJLWu5Uj5Zx7UaM+npmry3huw5r4rb1l3Hklykp5Uo9ZD6JwtGtRbu6c/FeMX2P+CpavS209+WendKxafUVzV3hvDlbwCNlLH08LSnWryUIU1eUn8JLtbepGYiZnaG3DhvmvGOkbzLifKvlRVynU+punRi/wBPDp6Leafmlw7NvZjxxWH0HhnCsekpv1t3z+PJojalwMgAABNyRlWrgaiq4abhJa464VI+Wce1Hm1ItHa49XosWqpyZI/MfR2zkryhp5To9ZD6ZwtGrRbu6c/8xfY/+zivSazs+d8Q0GTR5eS3TunxhuTw4QC2pqe58AI2T+96ASwImP1R3sCRS+1blwAvAAce50uULxNfNKUv0sK/rs9FTEdt9kdW++wsvCdJyU+bbrPt/lB8R1HNb5cdI93hyZRgAAAAAADa8mMtyydiYV4Xcb9GtBfuUW9K3rWtqOTWaaM+Oaz17vq6NNnnFeJ7n0BQrRqRjODUozipRktUotXTKbaJrO0rNExMbwyGGXIOczlA8VXzanL9LCytKz0VMR2v/jq33OvDTaN5Xn4f4fGLF8+8f+rdPKP89fR4w3rKAAAAAAA23JfLcsnYmFaN+i/orQXfpPX6rWtqNeSnNCN4noa6vBNO/rH1d5pVFOMZwalGaUoyWqUWrpo4XzS1ZrM1nrC8MLamp7nwAjZP73oBLAiY/VHewJFL7Y7lwAvAg5cx+aYavXf7NKc0n2yS+lersbcGP5mStPGWvLfkpNvB86zm5Nyk23JuUpPW5N3bZd6xERtCq2mZneVD0wAAAAAAAAdm5qspOvgurk7vCTlS/wDW/qhxa9CqcVw8mfeO/tWHh+TnxbT3PSZdx+a4atX/AKVOUltnb6V72I2sbzsltJh+fnpj8Zh8+yk5NuTu5Ntt623pbJGH1SlYrWIhQPQAAAAAAAGHZObDKLr4JQk7vCzlS0+T7ofDt6HFmrtZ894/p/laubR0tG/5/L1xqQi2pqe58AI2T+96ASwImP1R3sCRS+2O5cALwPJc6NboZOqpfuTow9Omn/gkeFV31Mfdx6+dsEuJXLarmynTXiNmdpOsQ2OWVOsQ2Z5ZOsM7HKp1uz5GxynW7BscqnW7BszynWDY5XSeZbEPrMXDscKE/VOa/wBiB45XspP1/sluGdnND1POhVccn1Ev3KlGD3dLpf6kDjnay4/D9ObXV8omf6OMXOvnl9DLjnC45wuZ5wuOcLmeeBW454C5nmgBvA6NzPVX0sVDscaM7bbyX8HPqO5UPimkbY7fWPZ0w5lQW1NT3PgBGyf3vQCWBEx+qO9gSKX2rcuAF4HkOdWi55Nqtft1KM3u6aX+SS4TbbUx93Jro3wy4aW5AAAAAAAAAADpXMpSbqYufZGFCHrKU3/qQPHJ7KR9f7JThkfql6rnQpdLJ82v26lGT3dLo/7EBTquPw9bbXVjxifbdxg6H0MAAAAAAAAAdG5naT6WKn2KNGN9t5P/AAacqo/FVo2x1+v9nTjUp62pqe58AI2T+96ASwImP1R3sCRS+1blwAuAgZewGd4avQ/rUpwTfZNr6X6Oxu0+X5WWt/CWvLTnpNfF83zi4txkmnFuMovWpLQ0y8xMTG8K1MbTsoZYAAAAAAAAO1802TeowPWyVni6jq6f6a+mHBv1KnxfNz5+WP5Y2Tugx8uLfxemy9gc6w1eh21acox2TteL90iMidpS2jz/ACM9MnhMene+fZxcW1JWabTT1prWjqfVImJjeFoZAAAAAAAAOy81+TnQwSnJWeJnKrp8n2x+Ff1OfJO8vn3xDqIy6uax0rG336z+HrrnhBLaj0Pc+AEfJ/e9AJYETH6o72BmpvQty4AXXAXA4zzq8nXhsRndKP6WLd52Winie1P/AMte/pFo4Tq/mY/lW619v8IbXYOW3PHSfd4Ul0eAAAAAAA23JbIcspYmFCF1FvpVai/bor7pb+xbWjm1eprp8U3n7fVuwYZy3isPofD0Y0oRp00oxpxjCMVqjFKyRSrWm0zM9ZWKIiI2hfcwy5Dzl5AeGr5zTX6eKbbtqhX1yXrr9zdS2/Yvnw/xCM2H5Np/9V/rHd6dPR4s2LEAAAAAAA2/JfIssoYiFGN1H7qs13KS1vf2Lazza20ODiOtro8E5J69I85d4o01TjGEEoxhFRjFaoxSskjnfMrWm1ptbrPavuHlSb0Pc+AGDJ/e9AJYETH6o72BfTehbkBdcBcCNlLA08XSnQrxU4VV0ZRfw0+xp6mbMWW2K8XpPbDzekXry26OFcr+SlXJdT6k6lGb/SxCWh/jPyy49hbtHrqamvZ2W74/3uQWo01sU+Tz1ztcxcBcBcBcCbkfJVXHVY0cNBzlLX5YR7ZSfYtpqzZ6Yac952hsx4rZLbVd15IcmqeS6PQh9dSpaVataznLwXhFdi/kqGs1ltTfmnpHSE7gwVxV2jq3tzkby4EbKWBp4qlOjXj0oVFZrtXg0+xp9pmJ2bsGe+DJGTHO0w4ryq5M1cm1LSTnSk/066Whryy8JbDdW276Jw3imLW07Oy0dY/Hk0R6SQAAAAJuScl1cbUVLDwc5PW9UYR80n2ITMQ59Vq8WmxzkyztHv5Q7VyW5P08m0erh9U52lVq2s5z8F4RXYv5NFrbvnfEeIZNbl57dkR0jwj8+Lc3PKPLgWzeh7mBZk/vegEsCJj9Ud7AQehbkBdcBcBcDFiaMa0JU6sY1IzVpQnFSjJeDTPVbTWeas7SxMRMbS53yh5rozbnk+qqbenN693T3RmrtbmnvRN6bjMx2Zo3846+iPy6CJ7aS8PlDkdjcO308LVkl3qK66L2/Rf5JXHr9Pk6Xj79nu4r6XLXuat5PrLQ6FZbHRqfwdHzsf7o9YavlX8EzB8m8XXdqWEru/bKlKEf7pWRrvrMFP1Xj1/D3XT5LdKvX5D5ras2pY6rGjHtpUWqlV7HL7Y/JG5+NUjsxRvPn2R/vo6sfD7T+uXS8jZIo4Gn1WFpxprvNaZzfjKT0tkDmz5M1ua87pPHjrjjasJ9zS9lwFwFwMeIoxqxlCrGM4zVpQmk4tbUHvHktjtFqTtMPA5d5tozbngaip309RWu4f8AGa0rc77zZF/FZ9H8S2rHLqK7+cdfvH/HjsdyTxlD78NUkvNSXWp/23PcXhYMPF9Hl/Tkj79nu1ryfV/o1f8A5T/gc0Ov+Jw/vj1hLwnJ3FVnanhaz2ypyhH+6VkOaGjLxLS4v1ZK+u/9IeqyNza1JtSxtSNKP9Oi1Oo9jl9sfk8zk8EJq/ibHWNsFd58Z7I9Ovs6HkrJlLBw6vDU1TXbbTKb8ZS1tmuZ3VTU6rLqb8+W28/70TbmHOXAXAtm9D3MBk/vegEsCJj9Ud7AxwercBdcBcBcBcBcBcCvSAp0gFwFwFwFwFwFwFwFwFwK9ICnSAXAXAXAXAXAtm+AGTJ/e9AJYETH6o72BgiwK3AXAXAXAXAXAXAXAXAXAXAXAXAXAXAXAXAXAXAXAXAXAXAXApJgZ8n970AlgRMfqjvYENMC64C4C4C4C4C4C4DpALgLgOkAuAuAuA6QC4C4DpALgLgOkAuAuAuBbJgTMn970AlgRcetC3/4A199IFbgLgLgLgLgLgLgLgLgLgLgLgLgLgLgLgLgLgLgLgLgLgLgLgUb0gbDALQ94EoDDio3i9mkDU1NDAXAXAXAXAXAXAXAXAXAXAXAXAXAXAXAXAXAXAXAXAXAXAXAXAU9LA22EjaK26QMwADU4ujZteGlbgIsZAVuBW4C4C4FLgVuAuBS4FbgLgLgUuBW4FLgLgVuAuAuBS4C4C4C4FJSAk4WjdpeOl7EBt0AAAYcRR6a2rV/AGprUfDX2oDCpAXAAAAAAAAAAAAAAAAAAAAAAALXIDNRpePogNthqPQW16/4AzAAAADDXoKex+IGuxGFtrVtq1MCO6TWrSBbZ+D9gKafD4AafD4AafD4AafD4AafD4AafD4AafD4AafD4AafD4AafD4AafD4AafD4AafD4AafD4AafD4AafD4ArZ+D9gKqk3r0ASaGFvqV9r1IDY0KChtfj/AABmAAAAAAAYGGeGi+y27QBjeCXY37ICmZfl8AMy/L4AZl+XwAzL8vgBmX5fADMvy+AGZfl8AMy/L4AZl+XwAzL8vgBmX5fADMvy+AGZfl8AMy/L4AZl+XwAzL8vgCqwS7W/YDJDDRXZffpAzJAAAAAAAAAAAAAAAAAAAAAAAAAAAAAAAAAAAAAAA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GB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85800" y="1249501"/>
            <a:ext cx="3200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JOIN US</a:t>
            </a:r>
          </a:p>
          <a:p>
            <a:r>
              <a:rPr lang="en-A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FOR SUNSHINE,SAILING</a:t>
            </a:r>
          </a:p>
          <a:p>
            <a:r>
              <a:rPr lang="en-A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AND SNORKELLING ON THE</a:t>
            </a:r>
          </a:p>
          <a:p>
            <a:r>
              <a:rPr lang="en-AU" sz="4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GREAT </a:t>
            </a:r>
          </a:p>
          <a:p>
            <a:r>
              <a:rPr lang="en-AU" sz="4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BARRIER </a:t>
            </a:r>
          </a:p>
          <a:p>
            <a:r>
              <a:rPr lang="en-AU" sz="4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REEF!</a:t>
            </a:r>
            <a:endParaRPr lang="en-AU" sz="4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12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>Cathay Pacific Airways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SYDSAG</dc:creator>
  <cp:lastModifiedBy>Clare Ley</cp:lastModifiedBy>
  <cp:revision>16</cp:revision>
  <cp:lastPrinted>2014-11-12T02:33:28Z</cp:lastPrinted>
  <dcterms:created xsi:type="dcterms:W3CDTF">2014-11-10T21:53:22Z</dcterms:created>
  <dcterms:modified xsi:type="dcterms:W3CDTF">2014-11-12T06:06:39Z</dcterms:modified>
</cp:coreProperties>
</file>