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85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769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282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873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901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018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75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11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30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55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53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14EFA-BB94-4AA6-ABC3-C884BB90EDD0}" type="datetimeFigureOut">
              <a:rPr lang="en-GB" smtClean="0"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AB5FF-936B-44F8-99FF-58C4B3155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63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Branding Ideas</a:t>
            </a:r>
            <a:endParaRPr lang="en-GB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63661"/>
            <a:ext cx="4038600" cy="3025936"/>
          </a:xfrm>
        </p:spPr>
      </p:pic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004048" y="1193293"/>
            <a:ext cx="4038600" cy="4525963"/>
          </a:xfrm>
        </p:spPr>
        <p:txBody>
          <a:bodyPr/>
          <a:lstStyle/>
          <a:p>
            <a:r>
              <a:rPr lang="en-GB" dirty="0" smtClean="0"/>
              <a:t>Hermit Crab</a:t>
            </a:r>
          </a:p>
          <a:p>
            <a:r>
              <a:rPr lang="en-GB" dirty="0" err="1" smtClean="0"/>
              <a:t>Paguroidea</a:t>
            </a:r>
            <a:endParaRPr lang="en-GB" dirty="0" smtClean="0"/>
          </a:p>
          <a:p>
            <a:r>
              <a:rPr lang="en-GB" dirty="0" err="1" smtClean="0"/>
              <a:t>Cangrejo</a:t>
            </a:r>
            <a:r>
              <a:rPr lang="en-GB" dirty="0" smtClean="0"/>
              <a:t> </a:t>
            </a:r>
            <a:r>
              <a:rPr lang="en-GB" dirty="0" err="1" smtClean="0"/>
              <a:t>Ermitaño</a:t>
            </a:r>
            <a:endParaRPr lang="en-GB" dirty="0" smtClean="0"/>
          </a:p>
          <a:p>
            <a:r>
              <a:rPr lang="en-GB" dirty="0" smtClean="0"/>
              <a:t>Changes homes as it grows</a:t>
            </a:r>
          </a:p>
          <a:p>
            <a:r>
              <a:rPr lang="en-GB" dirty="0" smtClean="0"/>
              <a:t>Uses existing shells</a:t>
            </a:r>
          </a:p>
          <a:p>
            <a:r>
              <a:rPr lang="en-GB" dirty="0" smtClean="0"/>
              <a:t>Animal/ Warm</a:t>
            </a:r>
          </a:p>
          <a:p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22222"/>
            <a:ext cx="2916932" cy="19340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5373216"/>
            <a:ext cx="2446232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87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18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Branding Ideas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Property Management App</dc:title>
  <dc:creator>Dan Cowell</dc:creator>
  <cp:lastModifiedBy>Dan Cowell</cp:lastModifiedBy>
  <cp:revision>13</cp:revision>
  <dcterms:created xsi:type="dcterms:W3CDTF">2014-10-13T09:48:19Z</dcterms:created>
  <dcterms:modified xsi:type="dcterms:W3CDTF">2014-11-05T10:20:06Z</dcterms:modified>
</cp:coreProperties>
</file>