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746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60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836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385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900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2225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182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5936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3104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7915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169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8D286-84F4-F248-B25F-5F4892AA7B48}" type="datetimeFigureOut">
              <a:rPr lang="sv-SE" smtClean="0"/>
              <a:t>11/12/14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C3B89-A918-4249-ABCC-6C64A46637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45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297664" y="1205705"/>
            <a:ext cx="35957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/>
              <a:t>THE </a:t>
            </a:r>
            <a:r>
              <a:rPr lang="sv-SE" dirty="0" err="1" smtClean="0"/>
              <a:t>DON’Ts</a:t>
            </a:r>
            <a:r>
              <a:rPr lang="sv-SE" dirty="0" smtClean="0"/>
              <a:t> </a:t>
            </a:r>
            <a:endParaRPr lang="sv-SE" dirty="0"/>
          </a:p>
          <a:p>
            <a:r>
              <a:rPr lang="sv-SE" dirty="0" smtClean="0"/>
              <a:t>Not </a:t>
            </a:r>
            <a:r>
              <a:rPr lang="sv-SE" dirty="0" err="1" smtClean="0"/>
              <a:t>too</a:t>
            </a:r>
            <a:r>
              <a:rPr lang="sv-SE" dirty="0" smtClean="0"/>
              <a:t> </a:t>
            </a:r>
            <a:r>
              <a:rPr lang="sv-SE" dirty="0" err="1" smtClean="0"/>
              <a:t>graphic</a:t>
            </a:r>
            <a:r>
              <a:rPr lang="sv-SE" dirty="0" smtClean="0"/>
              <a:t> </a:t>
            </a:r>
            <a:r>
              <a:rPr lang="sv-SE" dirty="0" smtClean="0"/>
              <a:t>(black/</a:t>
            </a:r>
            <a:r>
              <a:rPr lang="sv-SE" dirty="0" err="1" smtClean="0"/>
              <a:t>white</a:t>
            </a:r>
            <a:r>
              <a:rPr lang="sv-SE" dirty="0" smtClean="0"/>
              <a:t>)</a:t>
            </a:r>
            <a:endParaRPr lang="sv-SE" dirty="0"/>
          </a:p>
          <a:p>
            <a:r>
              <a:rPr lang="sv-SE" dirty="0" smtClean="0"/>
              <a:t>No </a:t>
            </a:r>
            <a:r>
              <a:rPr lang="sv-SE" dirty="0" err="1" smtClean="0"/>
              <a:t>commercial</a:t>
            </a:r>
            <a:r>
              <a:rPr lang="sv-SE" dirty="0" smtClean="0"/>
              <a:t> Santa Claus</a:t>
            </a:r>
            <a:endParaRPr lang="sv-SE" dirty="0"/>
          </a:p>
          <a:p>
            <a:r>
              <a:rPr lang="sv-SE" dirty="0" smtClean="0"/>
              <a:t>Not </a:t>
            </a:r>
            <a:r>
              <a:rPr lang="sv-SE" dirty="0" err="1" smtClean="0"/>
              <a:t>too</a:t>
            </a:r>
            <a:r>
              <a:rPr lang="sv-SE" dirty="0" smtClean="0"/>
              <a:t> </a:t>
            </a:r>
            <a:r>
              <a:rPr lang="sv-SE" dirty="0" err="1" smtClean="0"/>
              <a:t>much</a:t>
            </a:r>
            <a:r>
              <a:rPr lang="sv-SE" dirty="0" smtClean="0"/>
              <a:t> </a:t>
            </a:r>
            <a:r>
              <a:rPr lang="sv-SE" dirty="0" err="1" smtClean="0"/>
              <a:t>Christmas</a:t>
            </a:r>
            <a:endParaRPr lang="sv-SE" dirty="0"/>
          </a:p>
          <a:p>
            <a:r>
              <a:rPr lang="sv-SE" dirty="0" smtClean="0"/>
              <a:t>Not </a:t>
            </a:r>
            <a:r>
              <a:rPr lang="sv-SE" dirty="0" err="1" smtClean="0"/>
              <a:t>too</a:t>
            </a:r>
            <a:r>
              <a:rPr lang="sv-SE" dirty="0" smtClean="0"/>
              <a:t> simple (</a:t>
            </a:r>
            <a:r>
              <a:rPr lang="sv-SE" dirty="0" err="1"/>
              <a:t>Totte&amp;Malin</a:t>
            </a:r>
            <a:r>
              <a:rPr lang="sv-SE" dirty="0"/>
              <a:t>)</a:t>
            </a:r>
          </a:p>
          <a:p>
            <a:r>
              <a:rPr lang="sv-SE" dirty="0" smtClean="0"/>
              <a:t>Not </a:t>
            </a:r>
            <a:r>
              <a:rPr lang="sv-SE" dirty="0" err="1" smtClean="0"/>
              <a:t>complicated</a:t>
            </a:r>
            <a:r>
              <a:rPr lang="sv-SE" dirty="0" smtClean="0"/>
              <a:t> and hard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understand</a:t>
            </a:r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348" y="262263"/>
            <a:ext cx="1764898" cy="2594876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726" y="3193045"/>
            <a:ext cx="2324520" cy="1546863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512" y="4297245"/>
            <a:ext cx="1771473" cy="1771473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0472" y="4955754"/>
            <a:ext cx="1818493" cy="1727568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8861" y="1567358"/>
            <a:ext cx="1414914" cy="2407158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0339" y="262263"/>
            <a:ext cx="1990275" cy="188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75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32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PowerPoint Presentation</vt:lpstr>
    </vt:vector>
  </TitlesOfParts>
  <Company>engstromdisajn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engstrom</dc:creator>
  <cp:lastModifiedBy>Maker, Liza</cp:lastModifiedBy>
  <cp:revision>3</cp:revision>
  <dcterms:created xsi:type="dcterms:W3CDTF">2014-11-11T21:41:13Z</dcterms:created>
  <dcterms:modified xsi:type="dcterms:W3CDTF">2014-11-13T12:19:36Z</dcterms:modified>
</cp:coreProperties>
</file>