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026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64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722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14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2779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76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55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12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95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63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05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19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3A793-2800-4986-8053-1649CA219432}" type="datetimeFigureOut">
              <a:rPr lang="pt-BR" smtClean="0"/>
              <a:t>04/12/2014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07E0D-2E30-45EC-9606-1C9283C20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80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0"/>
            <a:ext cx="9921552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1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0"/>
            <a:ext cx="9921552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0"/>
            <a:ext cx="9921552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3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62" y="-99392"/>
            <a:ext cx="9912862" cy="7272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92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Papel A4 (210 x 297 mm)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Sathler Corp.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Plínio</dc:creator>
  <cp:lastModifiedBy>lucio cabral</cp:lastModifiedBy>
  <cp:revision>3</cp:revision>
  <dcterms:created xsi:type="dcterms:W3CDTF">2014-12-01T20:11:38Z</dcterms:created>
  <dcterms:modified xsi:type="dcterms:W3CDTF">2014-12-04T14:18:25Z</dcterms:modified>
</cp:coreProperties>
</file>