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" d="100"/>
          <a:sy n="10" d="100"/>
        </p:scale>
        <p:origin x="-2813" y="-1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E070-22D0-4EE8-AAC7-DC42B4A64DCA}" type="datetimeFigureOut">
              <a:rPr lang="fr-FR" smtClean="0"/>
              <a:t>17/10/2014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3658-0A44-4C29-806A-77F73037E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675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E070-22D0-4EE8-AAC7-DC42B4A64DCA}" type="datetimeFigureOut">
              <a:rPr lang="fr-FR" smtClean="0"/>
              <a:t>17/10/2014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3658-0A44-4C29-806A-77F73037E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0804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E070-22D0-4EE8-AAC7-DC42B4A64DCA}" type="datetimeFigureOut">
              <a:rPr lang="fr-FR" smtClean="0"/>
              <a:t>17/10/2014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3658-0A44-4C29-806A-77F73037E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880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E070-22D0-4EE8-AAC7-DC42B4A64DCA}" type="datetimeFigureOut">
              <a:rPr lang="fr-FR" smtClean="0"/>
              <a:t>17/10/2014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3658-0A44-4C29-806A-77F73037E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610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E070-22D0-4EE8-AAC7-DC42B4A64DCA}" type="datetimeFigureOut">
              <a:rPr lang="fr-FR" smtClean="0"/>
              <a:t>17/10/2014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3658-0A44-4C29-806A-77F73037E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97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E070-22D0-4EE8-AAC7-DC42B4A64DCA}" type="datetimeFigureOut">
              <a:rPr lang="fr-FR" smtClean="0"/>
              <a:t>17/10/2014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3658-0A44-4C29-806A-77F73037E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380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E070-22D0-4EE8-AAC7-DC42B4A64DCA}" type="datetimeFigureOut">
              <a:rPr lang="fr-FR" smtClean="0"/>
              <a:t>17/10/2014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3658-0A44-4C29-806A-77F73037E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566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E070-22D0-4EE8-AAC7-DC42B4A64DCA}" type="datetimeFigureOut">
              <a:rPr lang="fr-FR" smtClean="0"/>
              <a:t>17/10/2014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3658-0A44-4C29-806A-77F73037E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113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E070-22D0-4EE8-AAC7-DC42B4A64DCA}" type="datetimeFigureOut">
              <a:rPr lang="fr-FR" smtClean="0"/>
              <a:t>17/10/2014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3658-0A44-4C29-806A-77F73037E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946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E070-22D0-4EE8-AAC7-DC42B4A64DCA}" type="datetimeFigureOut">
              <a:rPr lang="fr-FR" smtClean="0"/>
              <a:t>17/10/2014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3658-0A44-4C29-806A-77F73037E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8526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E070-22D0-4EE8-AAC7-DC42B4A64DCA}" type="datetimeFigureOut">
              <a:rPr lang="fr-FR" smtClean="0"/>
              <a:t>17/10/2014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3658-0A44-4C29-806A-77F73037E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147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AE070-22D0-4EE8-AAC7-DC42B4A64DCA}" type="datetimeFigureOut">
              <a:rPr lang="fr-FR" smtClean="0"/>
              <a:t>17/10/2014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C3658-0A44-4C29-806A-77F73037E3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0274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6" descr="http://www.bioxideausa.com/images/e10d412c43c42e958c74a6d29a87cfb8_mujz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1" r="40697"/>
          <a:stretch/>
        </p:blipFill>
        <p:spPr bwMode="auto">
          <a:xfrm>
            <a:off x="2792074" y="2196764"/>
            <a:ext cx="1439478" cy="171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http://images1.beauteprivee.fr/beauteprivee/bioxidea/explication_masque_bio_cellulose_cou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7" r="41979"/>
          <a:stretch/>
        </p:blipFill>
        <p:spPr bwMode="auto">
          <a:xfrm>
            <a:off x="2479877" y="2986738"/>
            <a:ext cx="1876099" cy="167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images1.beauteprivee.fr/beauteprivee/bioxidea/explication_masque_bio_cellulose_cou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r="78728"/>
          <a:stretch/>
        </p:blipFill>
        <p:spPr bwMode="auto">
          <a:xfrm>
            <a:off x="551" y="2492896"/>
            <a:ext cx="2207068" cy="216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67544" y="910461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1st  set of </a:t>
            </a:r>
            <a:r>
              <a:rPr lang="fr-FR" sz="1600" b="1" dirty="0" err="1" smtClean="0"/>
              <a:t>drawings</a:t>
            </a:r>
            <a:r>
              <a:rPr lang="fr-FR" sz="1600" b="1" dirty="0" smtClean="0"/>
              <a:t> : </a:t>
            </a:r>
          </a:p>
          <a:p>
            <a:r>
              <a:rPr lang="fr-FR" sz="1600" dirty="0" err="1" smtClean="0"/>
              <a:t>We</a:t>
            </a:r>
            <a:r>
              <a:rPr lang="fr-FR" sz="1600" dirty="0" smtClean="0"/>
              <a:t> </a:t>
            </a:r>
            <a:r>
              <a:rPr lang="fr-FR" sz="1600" dirty="0" err="1" smtClean="0"/>
              <a:t>want</a:t>
            </a:r>
            <a:r>
              <a:rPr lang="fr-FR" sz="1600" dirty="0" smtClean="0"/>
              <a:t> to </a:t>
            </a:r>
            <a:r>
              <a:rPr lang="fr-FR" sz="1600" dirty="0" err="1" smtClean="0"/>
              <a:t>present</a:t>
            </a:r>
            <a:r>
              <a:rPr lang="fr-FR" sz="1600" dirty="0" smtClean="0"/>
              <a:t> how to use a </a:t>
            </a:r>
            <a:r>
              <a:rPr lang="fr-FR" sz="1600" dirty="0" err="1" smtClean="0"/>
              <a:t>mask</a:t>
            </a:r>
            <a:r>
              <a:rPr lang="fr-FR" sz="1600" dirty="0" smtClean="0"/>
              <a:t> in </a:t>
            </a:r>
            <a:r>
              <a:rPr lang="fr-FR" sz="1600" dirty="0" err="1" smtClean="0"/>
              <a:t>two</a:t>
            </a:r>
            <a:r>
              <a:rPr lang="fr-FR" sz="1600" dirty="0" smtClean="0"/>
              <a:t> parts. For </a:t>
            </a:r>
            <a:r>
              <a:rPr lang="fr-FR" sz="1600" dirty="0" err="1" smtClean="0"/>
              <a:t>this</a:t>
            </a:r>
            <a:r>
              <a:rPr lang="fr-FR" sz="1600" dirty="0" smtClean="0"/>
              <a:t> </a:t>
            </a:r>
            <a:r>
              <a:rPr lang="fr-FR" sz="1600" dirty="0" err="1" smtClean="0"/>
              <a:t>we</a:t>
            </a:r>
            <a:r>
              <a:rPr lang="fr-FR" sz="1600" dirty="0" smtClean="0"/>
              <a:t> </a:t>
            </a:r>
            <a:r>
              <a:rPr lang="fr-FR" sz="1600" dirty="0" err="1" smtClean="0"/>
              <a:t>would</a:t>
            </a:r>
            <a:r>
              <a:rPr lang="fr-FR" sz="1600" dirty="0" smtClean="0"/>
              <a:t> </a:t>
            </a:r>
            <a:r>
              <a:rPr lang="fr-FR" sz="1600" dirty="0" err="1" smtClean="0"/>
              <a:t>like</a:t>
            </a:r>
            <a:r>
              <a:rPr lang="fr-FR" sz="1600" dirty="0" smtClean="0"/>
              <a:t> </a:t>
            </a:r>
            <a:r>
              <a:rPr lang="fr-FR" sz="1600" dirty="0" err="1" smtClean="0"/>
              <a:t>something</a:t>
            </a:r>
            <a:r>
              <a:rPr lang="fr-FR" sz="1600" dirty="0" smtClean="0"/>
              <a:t> </a:t>
            </a:r>
            <a:r>
              <a:rPr lang="fr-FR" sz="1600" dirty="0" err="1" smtClean="0"/>
              <a:t>similar</a:t>
            </a:r>
            <a:r>
              <a:rPr lang="fr-FR" sz="1600" dirty="0" smtClean="0"/>
              <a:t> :</a:t>
            </a:r>
            <a:endParaRPr lang="fr-FR" sz="1600" dirty="0"/>
          </a:p>
        </p:txBody>
      </p:sp>
      <p:pic>
        <p:nvPicPr>
          <p:cNvPr id="11" name="Image 6" descr="http://www.bioxideausa.com/images/e10d412c43c42e958c74a6d29a87cfb8_mujz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62" r="22216"/>
          <a:stretch/>
        </p:blipFill>
        <p:spPr bwMode="auto">
          <a:xfrm>
            <a:off x="4587248" y="2348880"/>
            <a:ext cx="2320071" cy="2090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/>
          <p:nvPr/>
        </p:nvCxnSpPr>
        <p:spPr>
          <a:xfrm>
            <a:off x="6262909" y="3552052"/>
            <a:ext cx="360040" cy="5018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6159838" y="3765890"/>
            <a:ext cx="679135" cy="9020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6442929" y="3182720"/>
            <a:ext cx="1117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7 min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7" name="Image 6" descr="http://www.bioxideausa.com/images/e10d412c43c42e958c74a6d29a87cfb8_mujz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18" r="4861"/>
          <a:stretch/>
        </p:blipFill>
        <p:spPr bwMode="auto">
          <a:xfrm>
            <a:off x="7141579" y="2196764"/>
            <a:ext cx="1851949" cy="2090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 descr="http://images1.beauteprivee.fr/beauteprivee/bioxidea/explication_masque_bio_cellulose_cou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48" r="13702"/>
          <a:stretch/>
        </p:blipFill>
        <p:spPr bwMode="auto">
          <a:xfrm>
            <a:off x="7048981" y="3295779"/>
            <a:ext cx="1018572" cy="167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179512" y="4782613"/>
            <a:ext cx="20281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1st </a:t>
            </a:r>
            <a:r>
              <a:rPr lang="fr-FR" sz="1600" b="1" dirty="0" err="1" smtClean="0"/>
              <a:t>drawing</a:t>
            </a:r>
            <a:endParaRPr lang="fr-FR" sz="1600" b="1" dirty="0" smtClean="0"/>
          </a:p>
          <a:p>
            <a:r>
              <a:rPr lang="fr-FR" sz="1600" dirty="0" smtClean="0"/>
              <a:t>1 </a:t>
            </a:r>
            <a:r>
              <a:rPr lang="fr-FR" sz="1600" dirty="0" err="1" smtClean="0"/>
              <a:t>remove</a:t>
            </a:r>
            <a:r>
              <a:rPr lang="fr-FR" sz="1600" dirty="0" smtClean="0"/>
              <a:t> the </a:t>
            </a:r>
            <a:r>
              <a:rPr lang="fr-FR" sz="1600" dirty="0" err="1" smtClean="0"/>
              <a:t>two</a:t>
            </a:r>
            <a:r>
              <a:rPr lang="fr-FR" sz="1600" dirty="0" smtClean="0"/>
              <a:t> parts on the right and </a:t>
            </a:r>
            <a:r>
              <a:rPr lang="fr-FR" sz="1600" dirty="0" err="1" smtClean="0"/>
              <a:t>left</a:t>
            </a:r>
            <a:r>
              <a:rPr lang="fr-FR" sz="1600" dirty="0" smtClean="0"/>
              <a:t> of the </a:t>
            </a:r>
            <a:r>
              <a:rPr lang="fr-FR" sz="1600" dirty="0" err="1" smtClean="0"/>
              <a:t>mask</a:t>
            </a:r>
            <a:endParaRPr lang="fr-FR" sz="1600" dirty="0"/>
          </a:p>
        </p:txBody>
      </p:sp>
      <p:sp>
        <p:nvSpPr>
          <p:cNvPr id="23" name="ZoneTexte 22"/>
          <p:cNvSpPr txBox="1"/>
          <p:nvPr/>
        </p:nvSpPr>
        <p:spPr>
          <a:xfrm>
            <a:off x="2563595" y="4782613"/>
            <a:ext cx="20281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</a:t>
            </a:r>
            <a:r>
              <a:rPr lang="fr-FR" sz="1600" b="1" baseline="30000" dirty="0" smtClean="0"/>
              <a:t>nd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drawing</a:t>
            </a:r>
            <a:r>
              <a:rPr lang="fr-FR" sz="1600" b="1" dirty="0" smtClean="0"/>
              <a:t> </a:t>
            </a:r>
          </a:p>
          <a:p>
            <a:r>
              <a:rPr lang="fr-FR" sz="1600" dirty="0" err="1" smtClean="0"/>
              <a:t>Apply</a:t>
            </a:r>
            <a:r>
              <a:rPr lang="fr-FR" sz="1600" dirty="0" smtClean="0"/>
              <a:t> the face part and the neck part</a:t>
            </a:r>
            <a:endParaRPr lang="fr-FR" sz="1600" dirty="0"/>
          </a:p>
        </p:txBody>
      </p:sp>
      <p:sp>
        <p:nvSpPr>
          <p:cNvPr id="24" name="ZoneTexte 23"/>
          <p:cNvSpPr txBox="1"/>
          <p:nvPr/>
        </p:nvSpPr>
        <p:spPr>
          <a:xfrm>
            <a:off x="4974247" y="4888260"/>
            <a:ext cx="1668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3rd </a:t>
            </a:r>
            <a:r>
              <a:rPr lang="fr-FR" sz="1600" b="1" dirty="0" err="1" smtClean="0"/>
              <a:t>drawing</a:t>
            </a:r>
            <a:endParaRPr lang="fr-FR" sz="1600" b="1" dirty="0" smtClean="0"/>
          </a:p>
          <a:p>
            <a:r>
              <a:rPr lang="fr-FR" sz="1600" dirty="0" err="1" smtClean="0"/>
              <a:t>Wait</a:t>
            </a:r>
            <a:r>
              <a:rPr lang="fr-FR" sz="1600" dirty="0" smtClean="0"/>
              <a:t> 7 minutes</a:t>
            </a:r>
            <a:endParaRPr lang="fr-FR" sz="1600" dirty="0"/>
          </a:p>
        </p:txBody>
      </p:sp>
      <p:sp>
        <p:nvSpPr>
          <p:cNvPr id="25" name="ZoneTexte 24"/>
          <p:cNvSpPr txBox="1"/>
          <p:nvPr/>
        </p:nvSpPr>
        <p:spPr>
          <a:xfrm>
            <a:off x="7001631" y="4888260"/>
            <a:ext cx="18999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4th </a:t>
            </a:r>
            <a:r>
              <a:rPr lang="fr-FR" sz="1600" b="1" dirty="0" err="1" smtClean="0"/>
              <a:t>drawing</a:t>
            </a:r>
            <a:endParaRPr lang="fr-FR" sz="1600" b="1" dirty="0" smtClean="0"/>
          </a:p>
          <a:p>
            <a:r>
              <a:rPr lang="fr-FR" sz="1600" dirty="0" err="1" smtClean="0"/>
              <a:t>Gently</a:t>
            </a:r>
            <a:r>
              <a:rPr lang="fr-FR" sz="1600" dirty="0" smtClean="0"/>
              <a:t> massage face &amp; neck to let (one hand on face one hand on neck</a:t>
            </a:r>
            <a:endParaRPr lang="fr-FR" sz="1600" dirty="0"/>
          </a:p>
        </p:txBody>
      </p:sp>
      <p:sp>
        <p:nvSpPr>
          <p:cNvPr id="19" name="Forme libre 18"/>
          <p:cNvSpPr/>
          <p:nvPr/>
        </p:nvSpPr>
        <p:spPr>
          <a:xfrm>
            <a:off x="7631430" y="3159860"/>
            <a:ext cx="270510" cy="452020"/>
          </a:xfrm>
          <a:custGeom>
            <a:avLst/>
            <a:gdLst>
              <a:gd name="connsiteX0" fmla="*/ 0 w 270510"/>
              <a:gd name="connsiteY0" fmla="*/ 26779 h 503029"/>
              <a:gd name="connsiteX1" fmla="*/ 0 w 270510"/>
              <a:gd name="connsiteY1" fmla="*/ 26779 h 503029"/>
              <a:gd name="connsiteX2" fmla="*/ 7620 w 270510"/>
              <a:gd name="connsiteY2" fmla="*/ 61069 h 503029"/>
              <a:gd name="connsiteX3" fmla="*/ 15240 w 270510"/>
              <a:gd name="connsiteY3" fmla="*/ 91549 h 503029"/>
              <a:gd name="connsiteX4" fmla="*/ 19050 w 270510"/>
              <a:gd name="connsiteY4" fmla="*/ 110599 h 503029"/>
              <a:gd name="connsiteX5" fmla="*/ 22860 w 270510"/>
              <a:gd name="connsiteY5" fmla="*/ 122029 h 503029"/>
              <a:gd name="connsiteX6" fmla="*/ 26670 w 270510"/>
              <a:gd name="connsiteY6" fmla="*/ 144889 h 503029"/>
              <a:gd name="connsiteX7" fmla="*/ 30480 w 270510"/>
              <a:gd name="connsiteY7" fmla="*/ 160129 h 503029"/>
              <a:gd name="connsiteX8" fmla="*/ 38100 w 270510"/>
              <a:gd name="connsiteY8" fmla="*/ 209659 h 503029"/>
              <a:gd name="connsiteX9" fmla="*/ 41910 w 270510"/>
              <a:gd name="connsiteY9" fmla="*/ 221089 h 503029"/>
              <a:gd name="connsiteX10" fmla="*/ 53340 w 270510"/>
              <a:gd name="connsiteY10" fmla="*/ 301099 h 503029"/>
              <a:gd name="connsiteX11" fmla="*/ 64770 w 270510"/>
              <a:gd name="connsiteY11" fmla="*/ 343009 h 503029"/>
              <a:gd name="connsiteX12" fmla="*/ 87630 w 270510"/>
              <a:gd name="connsiteY12" fmla="*/ 377299 h 503029"/>
              <a:gd name="connsiteX13" fmla="*/ 95250 w 270510"/>
              <a:gd name="connsiteY13" fmla="*/ 388729 h 503029"/>
              <a:gd name="connsiteX14" fmla="*/ 102870 w 270510"/>
              <a:gd name="connsiteY14" fmla="*/ 400159 h 503029"/>
              <a:gd name="connsiteX15" fmla="*/ 114300 w 270510"/>
              <a:gd name="connsiteY15" fmla="*/ 407779 h 503029"/>
              <a:gd name="connsiteX16" fmla="*/ 129540 w 270510"/>
              <a:gd name="connsiteY16" fmla="*/ 430639 h 503029"/>
              <a:gd name="connsiteX17" fmla="*/ 137160 w 270510"/>
              <a:gd name="connsiteY17" fmla="*/ 442069 h 503029"/>
              <a:gd name="connsiteX18" fmla="*/ 148590 w 270510"/>
              <a:gd name="connsiteY18" fmla="*/ 453499 h 503029"/>
              <a:gd name="connsiteX19" fmla="*/ 167640 w 270510"/>
              <a:gd name="connsiteY19" fmla="*/ 472549 h 503029"/>
              <a:gd name="connsiteX20" fmla="*/ 179070 w 270510"/>
              <a:gd name="connsiteY20" fmla="*/ 495409 h 503029"/>
              <a:gd name="connsiteX21" fmla="*/ 190500 w 270510"/>
              <a:gd name="connsiteY21" fmla="*/ 503029 h 503029"/>
              <a:gd name="connsiteX22" fmla="*/ 228600 w 270510"/>
              <a:gd name="connsiteY22" fmla="*/ 499219 h 503029"/>
              <a:gd name="connsiteX23" fmla="*/ 240030 w 270510"/>
              <a:gd name="connsiteY23" fmla="*/ 491599 h 503029"/>
              <a:gd name="connsiteX24" fmla="*/ 243840 w 270510"/>
              <a:gd name="connsiteY24" fmla="*/ 461119 h 503029"/>
              <a:gd name="connsiteX25" fmla="*/ 247650 w 270510"/>
              <a:gd name="connsiteY25" fmla="*/ 449689 h 503029"/>
              <a:gd name="connsiteX26" fmla="*/ 251460 w 270510"/>
              <a:gd name="connsiteY26" fmla="*/ 369679 h 503029"/>
              <a:gd name="connsiteX27" fmla="*/ 259080 w 270510"/>
              <a:gd name="connsiteY27" fmla="*/ 232519 h 503029"/>
              <a:gd name="connsiteX28" fmla="*/ 262890 w 270510"/>
              <a:gd name="connsiteY28" fmla="*/ 190609 h 503029"/>
              <a:gd name="connsiteX29" fmla="*/ 266700 w 270510"/>
              <a:gd name="connsiteY29" fmla="*/ 179179 h 503029"/>
              <a:gd name="connsiteX30" fmla="*/ 270510 w 270510"/>
              <a:gd name="connsiteY30" fmla="*/ 141079 h 503029"/>
              <a:gd name="connsiteX31" fmla="*/ 266700 w 270510"/>
              <a:gd name="connsiteY31" fmla="*/ 118219 h 503029"/>
              <a:gd name="connsiteX32" fmla="*/ 243840 w 270510"/>
              <a:gd name="connsiteY32" fmla="*/ 102979 h 503029"/>
              <a:gd name="connsiteX33" fmla="*/ 232410 w 270510"/>
              <a:gd name="connsiteY33" fmla="*/ 91549 h 503029"/>
              <a:gd name="connsiteX34" fmla="*/ 217170 w 270510"/>
              <a:gd name="connsiteY34" fmla="*/ 68689 h 503029"/>
              <a:gd name="connsiteX35" fmla="*/ 209550 w 270510"/>
              <a:gd name="connsiteY35" fmla="*/ 57259 h 503029"/>
              <a:gd name="connsiteX36" fmla="*/ 186690 w 270510"/>
              <a:gd name="connsiteY36" fmla="*/ 38209 h 503029"/>
              <a:gd name="connsiteX37" fmla="*/ 175260 w 270510"/>
              <a:gd name="connsiteY37" fmla="*/ 34399 h 503029"/>
              <a:gd name="connsiteX38" fmla="*/ 148590 w 270510"/>
              <a:gd name="connsiteY38" fmla="*/ 42019 h 503029"/>
              <a:gd name="connsiteX39" fmla="*/ 125730 w 270510"/>
              <a:gd name="connsiteY39" fmla="*/ 53449 h 503029"/>
              <a:gd name="connsiteX40" fmla="*/ 80010 w 270510"/>
              <a:gd name="connsiteY40" fmla="*/ 45829 h 503029"/>
              <a:gd name="connsiteX41" fmla="*/ 68580 w 270510"/>
              <a:gd name="connsiteY41" fmla="*/ 38209 h 503029"/>
              <a:gd name="connsiteX42" fmla="*/ 49530 w 270510"/>
              <a:gd name="connsiteY42" fmla="*/ 19159 h 503029"/>
              <a:gd name="connsiteX43" fmla="*/ 38100 w 270510"/>
              <a:gd name="connsiteY43" fmla="*/ 7729 h 503029"/>
              <a:gd name="connsiteX44" fmla="*/ 26670 w 270510"/>
              <a:gd name="connsiteY44" fmla="*/ 109 h 503029"/>
              <a:gd name="connsiteX45" fmla="*/ 0 w 270510"/>
              <a:gd name="connsiteY45" fmla="*/ 26779 h 503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70510" h="503029">
                <a:moveTo>
                  <a:pt x="0" y="26779"/>
                </a:moveTo>
                <a:lnTo>
                  <a:pt x="0" y="26779"/>
                </a:lnTo>
                <a:cubicBezTo>
                  <a:pt x="2540" y="38209"/>
                  <a:pt x="4938" y="49671"/>
                  <a:pt x="7620" y="61069"/>
                </a:cubicBezTo>
                <a:cubicBezTo>
                  <a:pt x="10019" y="71263"/>
                  <a:pt x="13186" y="81280"/>
                  <a:pt x="15240" y="91549"/>
                </a:cubicBezTo>
                <a:cubicBezTo>
                  <a:pt x="16510" y="97899"/>
                  <a:pt x="17479" y="104317"/>
                  <a:pt x="19050" y="110599"/>
                </a:cubicBezTo>
                <a:cubicBezTo>
                  <a:pt x="20024" y="114495"/>
                  <a:pt x="21989" y="118109"/>
                  <a:pt x="22860" y="122029"/>
                </a:cubicBezTo>
                <a:cubicBezTo>
                  <a:pt x="24536" y="129570"/>
                  <a:pt x="25155" y="137314"/>
                  <a:pt x="26670" y="144889"/>
                </a:cubicBezTo>
                <a:cubicBezTo>
                  <a:pt x="27697" y="150024"/>
                  <a:pt x="29344" y="155017"/>
                  <a:pt x="30480" y="160129"/>
                </a:cubicBezTo>
                <a:cubicBezTo>
                  <a:pt x="40683" y="206043"/>
                  <a:pt x="26553" y="146152"/>
                  <a:pt x="38100" y="209659"/>
                </a:cubicBezTo>
                <a:cubicBezTo>
                  <a:pt x="38818" y="213610"/>
                  <a:pt x="40640" y="217279"/>
                  <a:pt x="41910" y="221089"/>
                </a:cubicBezTo>
                <a:cubicBezTo>
                  <a:pt x="46893" y="275897"/>
                  <a:pt x="42969" y="249244"/>
                  <a:pt x="53340" y="301099"/>
                </a:cubicBezTo>
                <a:cubicBezTo>
                  <a:pt x="55385" y="311323"/>
                  <a:pt x="59246" y="334722"/>
                  <a:pt x="64770" y="343009"/>
                </a:cubicBezTo>
                <a:lnTo>
                  <a:pt x="87630" y="377299"/>
                </a:lnTo>
                <a:lnTo>
                  <a:pt x="95250" y="388729"/>
                </a:lnTo>
                <a:cubicBezTo>
                  <a:pt x="97790" y="392539"/>
                  <a:pt x="99060" y="397619"/>
                  <a:pt x="102870" y="400159"/>
                </a:cubicBezTo>
                <a:lnTo>
                  <a:pt x="114300" y="407779"/>
                </a:lnTo>
                <a:lnTo>
                  <a:pt x="129540" y="430639"/>
                </a:lnTo>
                <a:cubicBezTo>
                  <a:pt x="132080" y="434449"/>
                  <a:pt x="133922" y="438831"/>
                  <a:pt x="137160" y="442069"/>
                </a:cubicBezTo>
                <a:cubicBezTo>
                  <a:pt x="140970" y="445879"/>
                  <a:pt x="145141" y="449360"/>
                  <a:pt x="148590" y="453499"/>
                </a:cubicBezTo>
                <a:cubicBezTo>
                  <a:pt x="164465" y="472549"/>
                  <a:pt x="146685" y="458579"/>
                  <a:pt x="167640" y="472549"/>
                </a:cubicBezTo>
                <a:cubicBezTo>
                  <a:pt x="170739" y="481845"/>
                  <a:pt x="171684" y="488023"/>
                  <a:pt x="179070" y="495409"/>
                </a:cubicBezTo>
                <a:cubicBezTo>
                  <a:pt x="182308" y="498647"/>
                  <a:pt x="186690" y="500489"/>
                  <a:pt x="190500" y="503029"/>
                </a:cubicBezTo>
                <a:cubicBezTo>
                  <a:pt x="203200" y="501759"/>
                  <a:pt x="216164" y="502089"/>
                  <a:pt x="228600" y="499219"/>
                </a:cubicBezTo>
                <a:cubicBezTo>
                  <a:pt x="233062" y="498189"/>
                  <a:pt x="238329" y="495851"/>
                  <a:pt x="240030" y="491599"/>
                </a:cubicBezTo>
                <a:cubicBezTo>
                  <a:pt x="243833" y="482092"/>
                  <a:pt x="242008" y="471193"/>
                  <a:pt x="243840" y="461119"/>
                </a:cubicBezTo>
                <a:cubicBezTo>
                  <a:pt x="244558" y="457168"/>
                  <a:pt x="246380" y="453499"/>
                  <a:pt x="247650" y="449689"/>
                </a:cubicBezTo>
                <a:cubicBezTo>
                  <a:pt x="248920" y="423019"/>
                  <a:pt x="250472" y="396361"/>
                  <a:pt x="251460" y="369679"/>
                </a:cubicBezTo>
                <a:cubicBezTo>
                  <a:pt x="256375" y="236986"/>
                  <a:pt x="241917" y="284009"/>
                  <a:pt x="259080" y="232519"/>
                </a:cubicBezTo>
                <a:cubicBezTo>
                  <a:pt x="260350" y="218549"/>
                  <a:pt x="260906" y="204496"/>
                  <a:pt x="262890" y="190609"/>
                </a:cubicBezTo>
                <a:cubicBezTo>
                  <a:pt x="263458" y="186633"/>
                  <a:pt x="266089" y="183148"/>
                  <a:pt x="266700" y="179179"/>
                </a:cubicBezTo>
                <a:cubicBezTo>
                  <a:pt x="268641" y="166564"/>
                  <a:pt x="269240" y="153779"/>
                  <a:pt x="270510" y="141079"/>
                </a:cubicBezTo>
                <a:cubicBezTo>
                  <a:pt x="269240" y="133459"/>
                  <a:pt x="271130" y="124548"/>
                  <a:pt x="266700" y="118219"/>
                </a:cubicBezTo>
                <a:cubicBezTo>
                  <a:pt x="261448" y="110716"/>
                  <a:pt x="250316" y="109455"/>
                  <a:pt x="243840" y="102979"/>
                </a:cubicBezTo>
                <a:cubicBezTo>
                  <a:pt x="240030" y="99169"/>
                  <a:pt x="235718" y="95802"/>
                  <a:pt x="232410" y="91549"/>
                </a:cubicBezTo>
                <a:cubicBezTo>
                  <a:pt x="226787" y="84320"/>
                  <a:pt x="222250" y="76309"/>
                  <a:pt x="217170" y="68689"/>
                </a:cubicBezTo>
                <a:cubicBezTo>
                  <a:pt x="214630" y="64879"/>
                  <a:pt x="212788" y="60497"/>
                  <a:pt x="209550" y="57259"/>
                </a:cubicBezTo>
                <a:cubicBezTo>
                  <a:pt x="201124" y="48833"/>
                  <a:pt x="197299" y="43513"/>
                  <a:pt x="186690" y="38209"/>
                </a:cubicBezTo>
                <a:cubicBezTo>
                  <a:pt x="183098" y="36413"/>
                  <a:pt x="179070" y="35669"/>
                  <a:pt x="175260" y="34399"/>
                </a:cubicBezTo>
                <a:cubicBezTo>
                  <a:pt x="170377" y="35620"/>
                  <a:pt x="154056" y="39286"/>
                  <a:pt x="148590" y="42019"/>
                </a:cubicBezTo>
                <a:cubicBezTo>
                  <a:pt x="119047" y="56791"/>
                  <a:pt x="154460" y="43872"/>
                  <a:pt x="125730" y="53449"/>
                </a:cubicBezTo>
                <a:cubicBezTo>
                  <a:pt x="114865" y="52242"/>
                  <a:pt x="92776" y="52212"/>
                  <a:pt x="80010" y="45829"/>
                </a:cubicBezTo>
                <a:cubicBezTo>
                  <a:pt x="75914" y="43781"/>
                  <a:pt x="72390" y="40749"/>
                  <a:pt x="68580" y="38209"/>
                </a:cubicBezTo>
                <a:cubicBezTo>
                  <a:pt x="54610" y="17254"/>
                  <a:pt x="68580" y="35034"/>
                  <a:pt x="49530" y="19159"/>
                </a:cubicBezTo>
                <a:cubicBezTo>
                  <a:pt x="45391" y="15710"/>
                  <a:pt x="42239" y="11178"/>
                  <a:pt x="38100" y="7729"/>
                </a:cubicBezTo>
                <a:cubicBezTo>
                  <a:pt x="34582" y="4798"/>
                  <a:pt x="31196" y="805"/>
                  <a:pt x="26670" y="109"/>
                </a:cubicBezTo>
                <a:cubicBezTo>
                  <a:pt x="14118" y="-1822"/>
                  <a:pt x="4445" y="22334"/>
                  <a:pt x="0" y="2677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orme libre 19"/>
          <p:cNvSpPr/>
          <p:nvPr/>
        </p:nvSpPr>
        <p:spPr>
          <a:xfrm>
            <a:off x="7420610" y="3321050"/>
            <a:ext cx="415366" cy="746760"/>
          </a:xfrm>
          <a:custGeom>
            <a:avLst/>
            <a:gdLst>
              <a:gd name="connsiteX0" fmla="*/ 171450 w 415366"/>
              <a:gd name="connsiteY0" fmla="*/ 0 h 746760"/>
              <a:gd name="connsiteX1" fmla="*/ 171450 w 415366"/>
              <a:gd name="connsiteY1" fmla="*/ 0 h 746760"/>
              <a:gd name="connsiteX2" fmla="*/ 194310 w 415366"/>
              <a:gd name="connsiteY2" fmla="*/ 30480 h 746760"/>
              <a:gd name="connsiteX3" fmla="*/ 198120 w 415366"/>
              <a:gd name="connsiteY3" fmla="*/ 133350 h 746760"/>
              <a:gd name="connsiteX4" fmla="*/ 205740 w 415366"/>
              <a:gd name="connsiteY4" fmla="*/ 156210 h 746760"/>
              <a:gd name="connsiteX5" fmla="*/ 220980 w 415366"/>
              <a:gd name="connsiteY5" fmla="*/ 179070 h 746760"/>
              <a:gd name="connsiteX6" fmla="*/ 232410 w 415366"/>
              <a:gd name="connsiteY6" fmla="*/ 186690 h 746760"/>
              <a:gd name="connsiteX7" fmla="*/ 240030 w 415366"/>
              <a:gd name="connsiteY7" fmla="*/ 198120 h 746760"/>
              <a:gd name="connsiteX8" fmla="*/ 278130 w 415366"/>
              <a:gd name="connsiteY8" fmla="*/ 228600 h 746760"/>
              <a:gd name="connsiteX9" fmla="*/ 285750 w 415366"/>
              <a:gd name="connsiteY9" fmla="*/ 240030 h 746760"/>
              <a:gd name="connsiteX10" fmla="*/ 297180 w 415366"/>
              <a:gd name="connsiteY10" fmla="*/ 247650 h 746760"/>
              <a:gd name="connsiteX11" fmla="*/ 300990 w 415366"/>
              <a:gd name="connsiteY11" fmla="*/ 259080 h 746760"/>
              <a:gd name="connsiteX12" fmla="*/ 312420 w 415366"/>
              <a:gd name="connsiteY12" fmla="*/ 270510 h 746760"/>
              <a:gd name="connsiteX13" fmla="*/ 320040 w 415366"/>
              <a:gd name="connsiteY13" fmla="*/ 281940 h 746760"/>
              <a:gd name="connsiteX14" fmla="*/ 331470 w 415366"/>
              <a:gd name="connsiteY14" fmla="*/ 289560 h 746760"/>
              <a:gd name="connsiteX15" fmla="*/ 354330 w 415366"/>
              <a:gd name="connsiteY15" fmla="*/ 304800 h 746760"/>
              <a:gd name="connsiteX16" fmla="*/ 361950 w 415366"/>
              <a:gd name="connsiteY16" fmla="*/ 316230 h 746760"/>
              <a:gd name="connsiteX17" fmla="*/ 384810 w 415366"/>
              <a:gd name="connsiteY17" fmla="*/ 331470 h 746760"/>
              <a:gd name="connsiteX18" fmla="*/ 400050 w 415366"/>
              <a:gd name="connsiteY18" fmla="*/ 350520 h 746760"/>
              <a:gd name="connsiteX19" fmla="*/ 403860 w 415366"/>
              <a:gd name="connsiteY19" fmla="*/ 361950 h 746760"/>
              <a:gd name="connsiteX20" fmla="*/ 407670 w 415366"/>
              <a:gd name="connsiteY20" fmla="*/ 392430 h 746760"/>
              <a:gd name="connsiteX21" fmla="*/ 415290 w 415366"/>
              <a:gd name="connsiteY21" fmla="*/ 403860 h 746760"/>
              <a:gd name="connsiteX22" fmla="*/ 403860 w 415366"/>
              <a:gd name="connsiteY22" fmla="*/ 411480 h 746760"/>
              <a:gd name="connsiteX23" fmla="*/ 377190 w 415366"/>
              <a:gd name="connsiteY23" fmla="*/ 419100 h 746760"/>
              <a:gd name="connsiteX24" fmla="*/ 358140 w 415366"/>
              <a:gd name="connsiteY24" fmla="*/ 415290 h 746760"/>
              <a:gd name="connsiteX25" fmla="*/ 331470 w 415366"/>
              <a:gd name="connsiteY25" fmla="*/ 430530 h 746760"/>
              <a:gd name="connsiteX26" fmla="*/ 316230 w 415366"/>
              <a:gd name="connsiteY26" fmla="*/ 457200 h 746760"/>
              <a:gd name="connsiteX27" fmla="*/ 304800 w 415366"/>
              <a:gd name="connsiteY27" fmla="*/ 464820 h 746760"/>
              <a:gd name="connsiteX28" fmla="*/ 278130 w 415366"/>
              <a:gd name="connsiteY28" fmla="*/ 495300 h 746760"/>
              <a:gd name="connsiteX29" fmla="*/ 262890 w 415366"/>
              <a:gd name="connsiteY29" fmla="*/ 510540 h 746760"/>
              <a:gd name="connsiteX30" fmla="*/ 259080 w 415366"/>
              <a:gd name="connsiteY30" fmla="*/ 521970 h 746760"/>
              <a:gd name="connsiteX31" fmla="*/ 236220 w 415366"/>
              <a:gd name="connsiteY31" fmla="*/ 544830 h 746760"/>
              <a:gd name="connsiteX32" fmla="*/ 217170 w 415366"/>
              <a:gd name="connsiteY32" fmla="*/ 563880 h 746760"/>
              <a:gd name="connsiteX33" fmla="*/ 198120 w 415366"/>
              <a:gd name="connsiteY33" fmla="*/ 590550 h 746760"/>
              <a:gd name="connsiteX34" fmla="*/ 186690 w 415366"/>
              <a:gd name="connsiteY34" fmla="*/ 601980 h 746760"/>
              <a:gd name="connsiteX35" fmla="*/ 179070 w 415366"/>
              <a:gd name="connsiteY35" fmla="*/ 617220 h 746760"/>
              <a:gd name="connsiteX36" fmla="*/ 167640 w 415366"/>
              <a:gd name="connsiteY36" fmla="*/ 628650 h 746760"/>
              <a:gd name="connsiteX37" fmla="*/ 156210 w 415366"/>
              <a:gd name="connsiteY37" fmla="*/ 659130 h 746760"/>
              <a:gd name="connsiteX38" fmla="*/ 144780 w 415366"/>
              <a:gd name="connsiteY38" fmla="*/ 674370 h 746760"/>
              <a:gd name="connsiteX39" fmla="*/ 137160 w 415366"/>
              <a:gd name="connsiteY39" fmla="*/ 685800 h 746760"/>
              <a:gd name="connsiteX40" fmla="*/ 129540 w 415366"/>
              <a:gd name="connsiteY40" fmla="*/ 701040 h 746760"/>
              <a:gd name="connsiteX41" fmla="*/ 125730 w 415366"/>
              <a:gd name="connsiteY41" fmla="*/ 712470 h 746760"/>
              <a:gd name="connsiteX42" fmla="*/ 114300 w 415366"/>
              <a:gd name="connsiteY42" fmla="*/ 720090 h 746760"/>
              <a:gd name="connsiteX43" fmla="*/ 106680 w 415366"/>
              <a:gd name="connsiteY43" fmla="*/ 731520 h 746760"/>
              <a:gd name="connsiteX44" fmla="*/ 83820 w 415366"/>
              <a:gd name="connsiteY44" fmla="*/ 746760 h 746760"/>
              <a:gd name="connsiteX45" fmla="*/ 45720 w 415366"/>
              <a:gd name="connsiteY45" fmla="*/ 720090 h 746760"/>
              <a:gd name="connsiteX46" fmla="*/ 34290 w 415366"/>
              <a:gd name="connsiteY46" fmla="*/ 701040 h 746760"/>
              <a:gd name="connsiteX47" fmla="*/ 15240 w 415366"/>
              <a:gd name="connsiteY47" fmla="*/ 674370 h 746760"/>
              <a:gd name="connsiteX48" fmla="*/ 3810 w 415366"/>
              <a:gd name="connsiteY48" fmla="*/ 643890 h 746760"/>
              <a:gd name="connsiteX49" fmla="*/ 0 w 415366"/>
              <a:gd name="connsiteY49" fmla="*/ 624840 h 746760"/>
              <a:gd name="connsiteX50" fmla="*/ 3810 w 415366"/>
              <a:gd name="connsiteY50" fmla="*/ 529590 h 746760"/>
              <a:gd name="connsiteX51" fmla="*/ 22860 w 415366"/>
              <a:gd name="connsiteY51" fmla="*/ 495300 h 746760"/>
              <a:gd name="connsiteX52" fmla="*/ 26670 w 415366"/>
              <a:gd name="connsiteY52" fmla="*/ 483870 h 746760"/>
              <a:gd name="connsiteX53" fmla="*/ 38100 w 415366"/>
              <a:gd name="connsiteY53" fmla="*/ 468630 h 746760"/>
              <a:gd name="connsiteX54" fmla="*/ 45720 w 415366"/>
              <a:gd name="connsiteY54" fmla="*/ 457200 h 746760"/>
              <a:gd name="connsiteX55" fmla="*/ 57150 w 415366"/>
              <a:gd name="connsiteY55" fmla="*/ 422910 h 746760"/>
              <a:gd name="connsiteX56" fmla="*/ 60960 w 415366"/>
              <a:gd name="connsiteY56" fmla="*/ 407670 h 746760"/>
              <a:gd name="connsiteX57" fmla="*/ 68580 w 415366"/>
              <a:gd name="connsiteY57" fmla="*/ 388620 h 746760"/>
              <a:gd name="connsiteX58" fmla="*/ 72390 w 415366"/>
              <a:gd name="connsiteY58" fmla="*/ 373380 h 746760"/>
              <a:gd name="connsiteX59" fmla="*/ 80010 w 415366"/>
              <a:gd name="connsiteY59" fmla="*/ 361950 h 746760"/>
              <a:gd name="connsiteX60" fmla="*/ 83820 w 415366"/>
              <a:gd name="connsiteY60" fmla="*/ 346710 h 746760"/>
              <a:gd name="connsiteX61" fmla="*/ 95250 w 415366"/>
              <a:gd name="connsiteY61" fmla="*/ 327660 h 746760"/>
              <a:gd name="connsiteX62" fmla="*/ 99060 w 415366"/>
              <a:gd name="connsiteY62" fmla="*/ 304800 h 746760"/>
              <a:gd name="connsiteX63" fmla="*/ 106680 w 415366"/>
              <a:gd name="connsiteY63" fmla="*/ 289560 h 746760"/>
              <a:gd name="connsiteX64" fmla="*/ 118110 w 415366"/>
              <a:gd name="connsiteY64" fmla="*/ 270510 h 746760"/>
              <a:gd name="connsiteX65" fmla="*/ 125730 w 415366"/>
              <a:gd name="connsiteY65" fmla="*/ 259080 h 746760"/>
              <a:gd name="connsiteX66" fmla="*/ 140970 w 415366"/>
              <a:gd name="connsiteY66" fmla="*/ 224790 h 746760"/>
              <a:gd name="connsiteX67" fmla="*/ 144780 w 415366"/>
              <a:gd name="connsiteY67" fmla="*/ 213360 h 746760"/>
              <a:gd name="connsiteX68" fmla="*/ 156210 w 415366"/>
              <a:gd name="connsiteY68" fmla="*/ 198120 h 746760"/>
              <a:gd name="connsiteX69" fmla="*/ 163830 w 415366"/>
              <a:gd name="connsiteY69" fmla="*/ 175260 h 746760"/>
              <a:gd name="connsiteX70" fmla="*/ 171450 w 415366"/>
              <a:gd name="connsiteY70" fmla="*/ 144780 h 746760"/>
              <a:gd name="connsiteX71" fmla="*/ 167640 w 415366"/>
              <a:gd name="connsiteY71" fmla="*/ 76200 h 746760"/>
              <a:gd name="connsiteX72" fmla="*/ 163830 w 415366"/>
              <a:gd name="connsiteY72" fmla="*/ 60960 h 746760"/>
              <a:gd name="connsiteX73" fmla="*/ 171450 w 415366"/>
              <a:gd name="connsiteY73" fmla="*/ 0 h 746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415366" h="746760">
                <a:moveTo>
                  <a:pt x="171450" y="0"/>
                </a:moveTo>
                <a:lnTo>
                  <a:pt x="171450" y="0"/>
                </a:lnTo>
                <a:lnTo>
                  <a:pt x="194310" y="30480"/>
                </a:lnTo>
                <a:cubicBezTo>
                  <a:pt x="195580" y="64770"/>
                  <a:pt x="195013" y="99177"/>
                  <a:pt x="198120" y="133350"/>
                </a:cubicBezTo>
                <a:cubicBezTo>
                  <a:pt x="198847" y="141349"/>
                  <a:pt x="201285" y="149527"/>
                  <a:pt x="205740" y="156210"/>
                </a:cubicBezTo>
                <a:cubicBezTo>
                  <a:pt x="210820" y="163830"/>
                  <a:pt x="213360" y="173990"/>
                  <a:pt x="220980" y="179070"/>
                </a:cubicBezTo>
                <a:lnTo>
                  <a:pt x="232410" y="186690"/>
                </a:lnTo>
                <a:cubicBezTo>
                  <a:pt x="234950" y="190500"/>
                  <a:pt x="237099" y="194602"/>
                  <a:pt x="240030" y="198120"/>
                </a:cubicBezTo>
                <a:cubicBezTo>
                  <a:pt x="250580" y="210780"/>
                  <a:pt x="264589" y="219573"/>
                  <a:pt x="278130" y="228600"/>
                </a:cubicBezTo>
                <a:cubicBezTo>
                  <a:pt x="280670" y="232410"/>
                  <a:pt x="282512" y="236792"/>
                  <a:pt x="285750" y="240030"/>
                </a:cubicBezTo>
                <a:cubicBezTo>
                  <a:pt x="288988" y="243268"/>
                  <a:pt x="294319" y="244074"/>
                  <a:pt x="297180" y="247650"/>
                </a:cubicBezTo>
                <a:cubicBezTo>
                  <a:pt x="299689" y="250786"/>
                  <a:pt x="298762" y="255738"/>
                  <a:pt x="300990" y="259080"/>
                </a:cubicBezTo>
                <a:cubicBezTo>
                  <a:pt x="303979" y="263563"/>
                  <a:pt x="308971" y="266371"/>
                  <a:pt x="312420" y="270510"/>
                </a:cubicBezTo>
                <a:cubicBezTo>
                  <a:pt x="315351" y="274028"/>
                  <a:pt x="316802" y="278702"/>
                  <a:pt x="320040" y="281940"/>
                </a:cubicBezTo>
                <a:cubicBezTo>
                  <a:pt x="323278" y="285178"/>
                  <a:pt x="327952" y="286629"/>
                  <a:pt x="331470" y="289560"/>
                </a:cubicBezTo>
                <a:cubicBezTo>
                  <a:pt x="350496" y="305415"/>
                  <a:pt x="334243" y="298104"/>
                  <a:pt x="354330" y="304800"/>
                </a:cubicBezTo>
                <a:cubicBezTo>
                  <a:pt x="356870" y="308610"/>
                  <a:pt x="358504" y="313215"/>
                  <a:pt x="361950" y="316230"/>
                </a:cubicBezTo>
                <a:cubicBezTo>
                  <a:pt x="368842" y="322261"/>
                  <a:pt x="384810" y="331470"/>
                  <a:pt x="384810" y="331470"/>
                </a:cubicBezTo>
                <a:cubicBezTo>
                  <a:pt x="394387" y="360200"/>
                  <a:pt x="380355" y="325901"/>
                  <a:pt x="400050" y="350520"/>
                </a:cubicBezTo>
                <a:cubicBezTo>
                  <a:pt x="402559" y="353656"/>
                  <a:pt x="402590" y="358140"/>
                  <a:pt x="403860" y="361950"/>
                </a:cubicBezTo>
                <a:cubicBezTo>
                  <a:pt x="405130" y="372110"/>
                  <a:pt x="404976" y="382552"/>
                  <a:pt x="407670" y="392430"/>
                </a:cubicBezTo>
                <a:cubicBezTo>
                  <a:pt x="408875" y="396848"/>
                  <a:pt x="416188" y="399370"/>
                  <a:pt x="415290" y="403860"/>
                </a:cubicBezTo>
                <a:cubicBezTo>
                  <a:pt x="414392" y="408350"/>
                  <a:pt x="407956" y="409432"/>
                  <a:pt x="403860" y="411480"/>
                </a:cubicBezTo>
                <a:cubicBezTo>
                  <a:pt x="398394" y="414213"/>
                  <a:pt x="382073" y="417879"/>
                  <a:pt x="377190" y="419100"/>
                </a:cubicBezTo>
                <a:cubicBezTo>
                  <a:pt x="370840" y="417830"/>
                  <a:pt x="364576" y="414575"/>
                  <a:pt x="358140" y="415290"/>
                </a:cubicBezTo>
                <a:cubicBezTo>
                  <a:pt x="352339" y="415935"/>
                  <a:pt x="336714" y="427034"/>
                  <a:pt x="331470" y="430530"/>
                </a:cubicBezTo>
                <a:cubicBezTo>
                  <a:pt x="328482" y="436506"/>
                  <a:pt x="321615" y="451815"/>
                  <a:pt x="316230" y="457200"/>
                </a:cubicBezTo>
                <a:cubicBezTo>
                  <a:pt x="312992" y="460438"/>
                  <a:pt x="308610" y="462280"/>
                  <a:pt x="304800" y="464820"/>
                </a:cubicBezTo>
                <a:cubicBezTo>
                  <a:pt x="287020" y="491490"/>
                  <a:pt x="297180" y="482600"/>
                  <a:pt x="278130" y="495300"/>
                </a:cubicBezTo>
                <a:cubicBezTo>
                  <a:pt x="267970" y="525780"/>
                  <a:pt x="283210" y="490220"/>
                  <a:pt x="262890" y="510540"/>
                </a:cubicBezTo>
                <a:cubicBezTo>
                  <a:pt x="260050" y="513380"/>
                  <a:pt x="261546" y="518800"/>
                  <a:pt x="259080" y="521970"/>
                </a:cubicBezTo>
                <a:cubicBezTo>
                  <a:pt x="252464" y="530476"/>
                  <a:pt x="242198" y="535864"/>
                  <a:pt x="236220" y="544830"/>
                </a:cubicBezTo>
                <a:cubicBezTo>
                  <a:pt x="215900" y="575310"/>
                  <a:pt x="242570" y="538480"/>
                  <a:pt x="217170" y="563880"/>
                </a:cubicBezTo>
                <a:cubicBezTo>
                  <a:pt x="203444" y="577606"/>
                  <a:pt x="208937" y="577570"/>
                  <a:pt x="198120" y="590550"/>
                </a:cubicBezTo>
                <a:cubicBezTo>
                  <a:pt x="194671" y="594689"/>
                  <a:pt x="189822" y="597595"/>
                  <a:pt x="186690" y="601980"/>
                </a:cubicBezTo>
                <a:cubicBezTo>
                  <a:pt x="183389" y="606602"/>
                  <a:pt x="182371" y="612598"/>
                  <a:pt x="179070" y="617220"/>
                </a:cubicBezTo>
                <a:cubicBezTo>
                  <a:pt x="175938" y="621605"/>
                  <a:pt x="170772" y="624265"/>
                  <a:pt x="167640" y="628650"/>
                </a:cubicBezTo>
                <a:cubicBezTo>
                  <a:pt x="148885" y="654908"/>
                  <a:pt x="169505" y="632540"/>
                  <a:pt x="156210" y="659130"/>
                </a:cubicBezTo>
                <a:cubicBezTo>
                  <a:pt x="153370" y="664810"/>
                  <a:pt x="148471" y="669203"/>
                  <a:pt x="144780" y="674370"/>
                </a:cubicBezTo>
                <a:cubicBezTo>
                  <a:pt x="142118" y="678096"/>
                  <a:pt x="139432" y="681824"/>
                  <a:pt x="137160" y="685800"/>
                </a:cubicBezTo>
                <a:cubicBezTo>
                  <a:pt x="134342" y="690731"/>
                  <a:pt x="131777" y="695820"/>
                  <a:pt x="129540" y="701040"/>
                </a:cubicBezTo>
                <a:cubicBezTo>
                  <a:pt x="127958" y="704731"/>
                  <a:pt x="128239" y="709334"/>
                  <a:pt x="125730" y="712470"/>
                </a:cubicBezTo>
                <a:cubicBezTo>
                  <a:pt x="122869" y="716046"/>
                  <a:pt x="118110" y="717550"/>
                  <a:pt x="114300" y="720090"/>
                </a:cubicBezTo>
                <a:cubicBezTo>
                  <a:pt x="111760" y="723900"/>
                  <a:pt x="110126" y="728505"/>
                  <a:pt x="106680" y="731520"/>
                </a:cubicBezTo>
                <a:cubicBezTo>
                  <a:pt x="99788" y="737551"/>
                  <a:pt x="83820" y="746760"/>
                  <a:pt x="83820" y="746760"/>
                </a:cubicBezTo>
                <a:cubicBezTo>
                  <a:pt x="71120" y="737870"/>
                  <a:pt x="57111" y="730605"/>
                  <a:pt x="45720" y="720090"/>
                </a:cubicBezTo>
                <a:cubicBezTo>
                  <a:pt x="40279" y="715067"/>
                  <a:pt x="38398" y="707202"/>
                  <a:pt x="34290" y="701040"/>
                </a:cubicBezTo>
                <a:cubicBezTo>
                  <a:pt x="30838" y="695863"/>
                  <a:pt x="18648" y="681186"/>
                  <a:pt x="15240" y="674370"/>
                </a:cubicBezTo>
                <a:cubicBezTo>
                  <a:pt x="13492" y="670874"/>
                  <a:pt x="5459" y="650485"/>
                  <a:pt x="3810" y="643890"/>
                </a:cubicBezTo>
                <a:cubicBezTo>
                  <a:pt x="2239" y="637608"/>
                  <a:pt x="1270" y="631190"/>
                  <a:pt x="0" y="624840"/>
                </a:cubicBezTo>
                <a:cubicBezTo>
                  <a:pt x="1270" y="593090"/>
                  <a:pt x="-256" y="561104"/>
                  <a:pt x="3810" y="529590"/>
                </a:cubicBezTo>
                <a:cubicBezTo>
                  <a:pt x="5807" y="514111"/>
                  <a:pt x="16685" y="507650"/>
                  <a:pt x="22860" y="495300"/>
                </a:cubicBezTo>
                <a:cubicBezTo>
                  <a:pt x="24656" y="491708"/>
                  <a:pt x="24677" y="487357"/>
                  <a:pt x="26670" y="483870"/>
                </a:cubicBezTo>
                <a:cubicBezTo>
                  <a:pt x="29820" y="478357"/>
                  <a:pt x="34409" y="473797"/>
                  <a:pt x="38100" y="468630"/>
                </a:cubicBezTo>
                <a:cubicBezTo>
                  <a:pt x="40762" y="464904"/>
                  <a:pt x="43180" y="461010"/>
                  <a:pt x="45720" y="457200"/>
                </a:cubicBezTo>
                <a:cubicBezTo>
                  <a:pt x="54850" y="420679"/>
                  <a:pt x="42803" y="465951"/>
                  <a:pt x="57150" y="422910"/>
                </a:cubicBezTo>
                <a:cubicBezTo>
                  <a:pt x="58806" y="417942"/>
                  <a:pt x="59304" y="412638"/>
                  <a:pt x="60960" y="407670"/>
                </a:cubicBezTo>
                <a:cubicBezTo>
                  <a:pt x="63123" y="401182"/>
                  <a:pt x="66417" y="395108"/>
                  <a:pt x="68580" y="388620"/>
                </a:cubicBezTo>
                <a:cubicBezTo>
                  <a:pt x="70236" y="383652"/>
                  <a:pt x="70327" y="378193"/>
                  <a:pt x="72390" y="373380"/>
                </a:cubicBezTo>
                <a:cubicBezTo>
                  <a:pt x="74194" y="369171"/>
                  <a:pt x="77470" y="365760"/>
                  <a:pt x="80010" y="361950"/>
                </a:cubicBezTo>
                <a:cubicBezTo>
                  <a:pt x="81280" y="356870"/>
                  <a:pt x="81693" y="351495"/>
                  <a:pt x="83820" y="346710"/>
                </a:cubicBezTo>
                <a:cubicBezTo>
                  <a:pt x="86828" y="339943"/>
                  <a:pt x="92719" y="334619"/>
                  <a:pt x="95250" y="327660"/>
                </a:cubicBezTo>
                <a:cubicBezTo>
                  <a:pt x="97890" y="320400"/>
                  <a:pt x="96840" y="312199"/>
                  <a:pt x="99060" y="304800"/>
                </a:cubicBezTo>
                <a:cubicBezTo>
                  <a:pt x="100692" y="299360"/>
                  <a:pt x="103922" y="294525"/>
                  <a:pt x="106680" y="289560"/>
                </a:cubicBezTo>
                <a:cubicBezTo>
                  <a:pt x="110276" y="283087"/>
                  <a:pt x="114185" y="276790"/>
                  <a:pt x="118110" y="270510"/>
                </a:cubicBezTo>
                <a:cubicBezTo>
                  <a:pt x="120537" y="266627"/>
                  <a:pt x="123458" y="263056"/>
                  <a:pt x="125730" y="259080"/>
                </a:cubicBezTo>
                <a:cubicBezTo>
                  <a:pt x="132027" y="248060"/>
                  <a:pt x="136517" y="236666"/>
                  <a:pt x="140970" y="224790"/>
                </a:cubicBezTo>
                <a:cubicBezTo>
                  <a:pt x="142380" y="221030"/>
                  <a:pt x="142787" y="216847"/>
                  <a:pt x="144780" y="213360"/>
                </a:cubicBezTo>
                <a:cubicBezTo>
                  <a:pt x="147930" y="207847"/>
                  <a:pt x="152400" y="203200"/>
                  <a:pt x="156210" y="198120"/>
                </a:cubicBezTo>
                <a:cubicBezTo>
                  <a:pt x="158750" y="190500"/>
                  <a:pt x="161882" y="183052"/>
                  <a:pt x="163830" y="175260"/>
                </a:cubicBezTo>
                <a:lnTo>
                  <a:pt x="171450" y="144780"/>
                </a:lnTo>
                <a:cubicBezTo>
                  <a:pt x="170180" y="121920"/>
                  <a:pt x="169713" y="99001"/>
                  <a:pt x="167640" y="76200"/>
                </a:cubicBezTo>
                <a:cubicBezTo>
                  <a:pt x="167166" y="70985"/>
                  <a:pt x="164857" y="66095"/>
                  <a:pt x="163830" y="60960"/>
                </a:cubicBezTo>
                <a:cubicBezTo>
                  <a:pt x="159602" y="39822"/>
                  <a:pt x="160020" y="44435"/>
                  <a:pt x="17145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7410450" y="3394132"/>
            <a:ext cx="147817" cy="2177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683567" y="1700808"/>
            <a:ext cx="420517" cy="432048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1" name="Ellipse 20"/>
          <p:cNvSpPr/>
          <p:nvPr/>
        </p:nvSpPr>
        <p:spPr>
          <a:xfrm>
            <a:off x="3207667" y="1700808"/>
            <a:ext cx="420517" cy="432048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6" name="Ellipse 25"/>
          <p:cNvSpPr/>
          <p:nvPr/>
        </p:nvSpPr>
        <p:spPr>
          <a:xfrm>
            <a:off x="5537024" y="1700808"/>
            <a:ext cx="420517" cy="432048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7" name="Ellipse 26"/>
          <p:cNvSpPr/>
          <p:nvPr/>
        </p:nvSpPr>
        <p:spPr>
          <a:xfrm>
            <a:off x="7766685" y="1700808"/>
            <a:ext cx="420517" cy="432048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840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6" descr="http://www.bioxideausa.com/images/e10d412c43c42e958c74a6d29a87cfb8_mujz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80" r="-1"/>
          <a:stretch/>
        </p:blipFill>
        <p:spPr bwMode="auto">
          <a:xfrm>
            <a:off x="6933234" y="2927326"/>
            <a:ext cx="1775835" cy="171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http://images1.beauteprivee.fr/beauteprivee/bioxidea/explication_masque_bio_cellulose_cou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r="78728"/>
          <a:stretch/>
        </p:blipFill>
        <p:spPr bwMode="auto">
          <a:xfrm>
            <a:off x="128094" y="2832342"/>
            <a:ext cx="1703540" cy="167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atchonface.pn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86C8BC"/>
              </a:clrFrom>
              <a:clrTo>
                <a:srgbClr val="86C8BC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7" t="11098" r="19009"/>
          <a:stretch/>
        </p:blipFill>
        <p:spPr bwMode="auto">
          <a:xfrm>
            <a:off x="3572334" y="3068960"/>
            <a:ext cx="1073687" cy="160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179512" y="910461"/>
            <a:ext cx="8722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</a:t>
            </a:r>
            <a:r>
              <a:rPr lang="fr-FR" sz="1600" b="1" baseline="30000" dirty="0" smtClean="0"/>
              <a:t>nd</a:t>
            </a:r>
            <a:r>
              <a:rPr lang="fr-FR" sz="1600" b="1" dirty="0" smtClean="0"/>
              <a:t>  set of </a:t>
            </a:r>
            <a:r>
              <a:rPr lang="fr-FR" sz="1600" b="1" dirty="0" err="1" smtClean="0"/>
              <a:t>drawings</a:t>
            </a:r>
            <a:r>
              <a:rPr lang="fr-FR" sz="1600" b="1" dirty="0" smtClean="0"/>
              <a:t> : </a:t>
            </a:r>
          </a:p>
          <a:p>
            <a:r>
              <a:rPr lang="fr-FR" sz="1600" dirty="0" err="1" smtClean="0"/>
              <a:t>We</a:t>
            </a:r>
            <a:r>
              <a:rPr lang="fr-FR" sz="1600" dirty="0" smtClean="0"/>
              <a:t> </a:t>
            </a:r>
            <a:r>
              <a:rPr lang="fr-FR" sz="1600" dirty="0" err="1" smtClean="0"/>
              <a:t>want</a:t>
            </a:r>
            <a:r>
              <a:rPr lang="fr-FR" sz="1600" dirty="0" smtClean="0"/>
              <a:t> to </a:t>
            </a:r>
            <a:r>
              <a:rPr lang="fr-FR" sz="1600" dirty="0" err="1" smtClean="0"/>
              <a:t>present</a:t>
            </a:r>
            <a:r>
              <a:rPr lang="fr-FR" sz="1600" dirty="0" smtClean="0"/>
              <a:t> how to use an </a:t>
            </a:r>
            <a:r>
              <a:rPr lang="fr-FR" sz="1600" dirty="0" err="1" smtClean="0"/>
              <a:t>eye</a:t>
            </a:r>
            <a:r>
              <a:rPr lang="fr-FR" sz="1600" dirty="0" smtClean="0"/>
              <a:t> patch. For </a:t>
            </a:r>
            <a:r>
              <a:rPr lang="fr-FR" sz="1600" dirty="0" err="1" smtClean="0"/>
              <a:t>this</a:t>
            </a:r>
            <a:r>
              <a:rPr lang="fr-FR" sz="1600" dirty="0" smtClean="0"/>
              <a:t> </a:t>
            </a:r>
            <a:r>
              <a:rPr lang="fr-FR" sz="1600" dirty="0" err="1" smtClean="0"/>
              <a:t>we</a:t>
            </a:r>
            <a:r>
              <a:rPr lang="fr-FR" sz="1600" dirty="0" smtClean="0"/>
              <a:t> </a:t>
            </a:r>
            <a:r>
              <a:rPr lang="fr-FR" sz="1600" dirty="0" err="1" smtClean="0"/>
              <a:t>would</a:t>
            </a:r>
            <a:r>
              <a:rPr lang="fr-FR" sz="1600" dirty="0" smtClean="0"/>
              <a:t> </a:t>
            </a:r>
            <a:r>
              <a:rPr lang="fr-FR" sz="1600" dirty="0" err="1" smtClean="0"/>
              <a:t>like</a:t>
            </a:r>
            <a:r>
              <a:rPr lang="fr-FR" sz="1600" dirty="0" smtClean="0"/>
              <a:t> </a:t>
            </a:r>
            <a:r>
              <a:rPr lang="fr-FR" sz="1600" dirty="0" err="1" smtClean="0"/>
              <a:t>something</a:t>
            </a:r>
            <a:r>
              <a:rPr lang="fr-FR" sz="1600" dirty="0" smtClean="0"/>
              <a:t> </a:t>
            </a:r>
            <a:r>
              <a:rPr lang="fr-FR" sz="1600" dirty="0" err="1" smtClean="0"/>
              <a:t>similar</a:t>
            </a:r>
            <a:r>
              <a:rPr lang="fr-FR" sz="1600" dirty="0" smtClean="0"/>
              <a:t> </a:t>
            </a:r>
            <a:r>
              <a:rPr lang="fr-FR" sz="1600" dirty="0" err="1" smtClean="0"/>
              <a:t>drawing</a:t>
            </a:r>
            <a:r>
              <a:rPr lang="fr-FR" sz="1600" dirty="0" smtClean="0"/>
              <a:t> </a:t>
            </a:r>
            <a:r>
              <a:rPr lang="fr-FR" sz="1600" dirty="0" err="1" smtClean="0"/>
              <a:t>than</a:t>
            </a:r>
            <a:r>
              <a:rPr lang="fr-FR" sz="1600" dirty="0" smtClean="0"/>
              <a:t> </a:t>
            </a:r>
            <a:r>
              <a:rPr lang="fr-FR" sz="1600" dirty="0" err="1" smtClean="0"/>
              <a:t>before</a:t>
            </a:r>
            <a:r>
              <a:rPr lang="fr-FR" sz="1600" dirty="0" smtClean="0"/>
              <a:t> and change the 2</a:t>
            </a:r>
            <a:r>
              <a:rPr lang="fr-FR" sz="1600" baseline="30000" dirty="0" smtClean="0"/>
              <a:t>nd</a:t>
            </a:r>
            <a:r>
              <a:rPr lang="fr-FR" sz="1600" dirty="0" smtClean="0"/>
              <a:t> one:</a:t>
            </a:r>
            <a:endParaRPr lang="fr-FR" sz="1600" dirty="0"/>
          </a:p>
        </p:txBody>
      </p:sp>
      <p:pic>
        <p:nvPicPr>
          <p:cNvPr id="11" name="Image 6" descr="http://www.bioxideausa.com/images/e10d412c43c42e958c74a6d29a87cfb8_mujz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62" r="22216"/>
          <a:stretch/>
        </p:blipFill>
        <p:spPr bwMode="auto">
          <a:xfrm>
            <a:off x="4560205" y="2778356"/>
            <a:ext cx="1760662" cy="1586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necteur droit 11"/>
          <p:cNvCxnSpPr/>
          <p:nvPr/>
        </p:nvCxnSpPr>
        <p:spPr>
          <a:xfrm>
            <a:off x="5797011" y="3598481"/>
            <a:ext cx="239486" cy="3808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5820175" y="3812567"/>
            <a:ext cx="451737" cy="684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5949238" y="3427821"/>
            <a:ext cx="743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7 min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79512" y="4782613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1st </a:t>
            </a:r>
            <a:r>
              <a:rPr lang="fr-FR" sz="1600" b="1" dirty="0" err="1" smtClean="0"/>
              <a:t>drawing</a:t>
            </a:r>
            <a:endParaRPr lang="fr-FR" sz="1600" b="1" dirty="0" smtClean="0"/>
          </a:p>
          <a:p>
            <a:r>
              <a:rPr lang="fr-FR" sz="1600" dirty="0" err="1" smtClean="0"/>
              <a:t>Same</a:t>
            </a:r>
            <a:r>
              <a:rPr lang="fr-FR" sz="1600" dirty="0" smtClean="0"/>
              <a:t> as </a:t>
            </a:r>
            <a:r>
              <a:rPr lang="fr-FR" sz="1600" dirty="0" err="1" smtClean="0"/>
              <a:t>previous</a:t>
            </a:r>
            <a:r>
              <a:rPr lang="fr-FR" sz="1600" dirty="0" smtClean="0"/>
              <a:t> 1</a:t>
            </a:r>
            <a:endParaRPr lang="fr-FR" sz="1600" dirty="0"/>
          </a:p>
        </p:txBody>
      </p:sp>
      <p:sp>
        <p:nvSpPr>
          <p:cNvPr id="16" name="ZoneTexte 15"/>
          <p:cNvSpPr txBox="1"/>
          <p:nvPr/>
        </p:nvSpPr>
        <p:spPr>
          <a:xfrm>
            <a:off x="2356415" y="4784882"/>
            <a:ext cx="20824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</a:t>
            </a:r>
            <a:r>
              <a:rPr lang="fr-FR" sz="1600" b="1" baseline="30000" dirty="0" smtClean="0"/>
              <a:t>nd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drawing</a:t>
            </a:r>
            <a:r>
              <a:rPr lang="fr-FR" sz="1600" b="1" dirty="0" smtClean="0"/>
              <a:t> </a:t>
            </a:r>
          </a:p>
          <a:p>
            <a:r>
              <a:rPr lang="fr-FR" sz="1600" dirty="0" err="1" smtClean="0"/>
              <a:t>Apply</a:t>
            </a:r>
            <a:r>
              <a:rPr lang="fr-FR" sz="1600" dirty="0" smtClean="0"/>
              <a:t> </a:t>
            </a:r>
            <a:r>
              <a:rPr lang="fr-FR" sz="1600" dirty="0" err="1" smtClean="0"/>
              <a:t>under</a:t>
            </a:r>
            <a:r>
              <a:rPr lang="fr-FR" sz="1600" dirty="0" smtClean="0"/>
              <a:t> the </a:t>
            </a:r>
            <a:r>
              <a:rPr lang="fr-FR" sz="1600" dirty="0" err="1" smtClean="0"/>
              <a:t>eyes</a:t>
            </a:r>
            <a:endParaRPr lang="fr-FR" sz="1600" dirty="0" smtClean="0"/>
          </a:p>
          <a:p>
            <a:r>
              <a:rPr lang="fr-FR" sz="1600" dirty="0" err="1" smtClean="0"/>
              <a:t>We</a:t>
            </a:r>
            <a:r>
              <a:rPr lang="fr-FR" sz="1600" dirty="0" smtClean="0"/>
              <a:t> </a:t>
            </a:r>
            <a:r>
              <a:rPr lang="fr-FR" sz="1600" dirty="0" err="1" smtClean="0"/>
              <a:t>need</a:t>
            </a:r>
            <a:r>
              <a:rPr lang="fr-FR" sz="1600" dirty="0" smtClean="0"/>
              <a:t> </a:t>
            </a:r>
            <a:r>
              <a:rPr lang="fr-FR" sz="1600" dirty="0" err="1" smtClean="0"/>
              <a:t>two</a:t>
            </a:r>
            <a:r>
              <a:rPr lang="fr-FR" sz="1600" dirty="0" smtClean="0"/>
              <a:t> patches on the </a:t>
            </a:r>
            <a:r>
              <a:rPr lang="fr-FR" sz="1600" dirty="0" err="1" smtClean="0"/>
              <a:t>drawing</a:t>
            </a:r>
            <a:endParaRPr lang="fr-FR" sz="1600" dirty="0"/>
          </a:p>
        </p:txBody>
      </p:sp>
      <p:sp>
        <p:nvSpPr>
          <p:cNvPr id="17" name="ZoneTexte 16"/>
          <p:cNvSpPr txBox="1"/>
          <p:nvPr/>
        </p:nvSpPr>
        <p:spPr>
          <a:xfrm>
            <a:off x="4974247" y="4888260"/>
            <a:ext cx="16680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3rd </a:t>
            </a:r>
            <a:r>
              <a:rPr lang="fr-FR" sz="1600" b="1" dirty="0" err="1" smtClean="0"/>
              <a:t>drawing</a:t>
            </a:r>
            <a:endParaRPr lang="fr-FR" sz="1600" b="1" dirty="0" smtClean="0"/>
          </a:p>
          <a:p>
            <a:r>
              <a:rPr lang="fr-FR" sz="1600" dirty="0" err="1" smtClean="0"/>
              <a:t>Wait</a:t>
            </a:r>
            <a:r>
              <a:rPr lang="fr-FR" sz="1600" dirty="0" smtClean="0"/>
              <a:t> 7 minutes</a:t>
            </a:r>
          </a:p>
          <a:p>
            <a:endParaRPr lang="fr-FR" sz="1600" dirty="0"/>
          </a:p>
          <a:p>
            <a:r>
              <a:rPr lang="fr-FR" sz="1600" dirty="0" err="1" smtClean="0"/>
              <a:t>Same</a:t>
            </a:r>
            <a:r>
              <a:rPr lang="fr-FR" sz="1600" dirty="0" smtClean="0"/>
              <a:t> as 3</a:t>
            </a:r>
            <a:endParaRPr lang="fr-FR" sz="1600" dirty="0"/>
          </a:p>
        </p:txBody>
      </p:sp>
      <p:sp>
        <p:nvSpPr>
          <p:cNvPr id="18" name="ZoneTexte 17"/>
          <p:cNvSpPr txBox="1"/>
          <p:nvPr/>
        </p:nvSpPr>
        <p:spPr>
          <a:xfrm>
            <a:off x="7233519" y="4888260"/>
            <a:ext cx="1668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4th </a:t>
            </a:r>
            <a:r>
              <a:rPr lang="fr-FR" sz="1600" b="1" dirty="0" err="1" smtClean="0"/>
              <a:t>drawing</a:t>
            </a:r>
            <a:endParaRPr lang="fr-FR" sz="1600" b="1" dirty="0" smtClean="0"/>
          </a:p>
          <a:p>
            <a:r>
              <a:rPr lang="fr-FR" sz="1600" dirty="0" err="1" smtClean="0"/>
              <a:t>Gently</a:t>
            </a:r>
            <a:r>
              <a:rPr lang="fr-FR" sz="1600" dirty="0" smtClean="0"/>
              <a:t> massage face &amp; neck to let (one hand on face one hand on neck</a:t>
            </a:r>
            <a:endParaRPr lang="fr-FR" sz="1600" dirty="0"/>
          </a:p>
        </p:txBody>
      </p:sp>
      <p:pic>
        <p:nvPicPr>
          <p:cNvPr id="2054" name="Picture 6" descr="http://www.mydeess.com/d/images/p/id57/1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4" r="55944" b="21334"/>
          <a:stretch/>
        </p:blipFill>
        <p:spPr bwMode="auto">
          <a:xfrm>
            <a:off x="1979712" y="2791452"/>
            <a:ext cx="1609554" cy="180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141377" y="3667727"/>
            <a:ext cx="512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or</a:t>
            </a:r>
            <a:endParaRPr lang="fr-FR" dirty="0"/>
          </a:p>
        </p:txBody>
      </p:sp>
      <p:sp>
        <p:nvSpPr>
          <p:cNvPr id="19" name="Ellipse 18"/>
          <p:cNvSpPr/>
          <p:nvPr/>
        </p:nvSpPr>
        <p:spPr>
          <a:xfrm>
            <a:off x="683567" y="1988840"/>
            <a:ext cx="420517" cy="432048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1" name="Ellipse 20"/>
          <p:cNvSpPr/>
          <p:nvPr/>
        </p:nvSpPr>
        <p:spPr>
          <a:xfrm>
            <a:off x="5537024" y="1988840"/>
            <a:ext cx="420517" cy="432048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2564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Few </a:t>
            </a:r>
            <a:r>
              <a:rPr lang="fr-FR" dirty="0" err="1" smtClean="0"/>
              <a:t>examples</a:t>
            </a:r>
            <a:r>
              <a:rPr lang="fr-FR" dirty="0" smtClean="0"/>
              <a:t> on packagings</a:t>
            </a:r>
            <a:endParaRPr lang="fr-FR" dirty="0"/>
          </a:p>
        </p:txBody>
      </p:sp>
      <p:pic>
        <p:nvPicPr>
          <p:cNvPr id="1026" name="Picture 2" descr="http://2.bp.blogspot.com/-raX8Smh0aak/US1t57N_18I/AAAAAAAA1PU/Euoc992CZZQ/s1600/P11803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20653"/>
            <a:ext cx="7620000" cy="430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159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 descr="http://images.fragrancex.com/images/products/sku/big/135115829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96044"/>
            <a:ext cx="5821288" cy="58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0137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166</Words>
  <Application>Microsoft Office PowerPoint</Application>
  <PresentationFormat>Affichage à l'écran (4:3)</PresentationFormat>
  <Paragraphs>33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Présentation PowerPoint</vt:lpstr>
      <vt:lpstr>Présentation PowerPoint</vt:lpstr>
      <vt:lpstr>Few examples on packagings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Cyrielle CHENEVOY</dc:creator>
  <cp:lastModifiedBy>Cyrielle CHENEVOY</cp:lastModifiedBy>
  <cp:revision>11</cp:revision>
  <dcterms:created xsi:type="dcterms:W3CDTF">2014-10-17T13:40:25Z</dcterms:created>
  <dcterms:modified xsi:type="dcterms:W3CDTF">2014-10-17T15:22:20Z</dcterms:modified>
</cp:coreProperties>
</file>