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F1BB26-23C5-42AB-96CB-1394341E2F4F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3B1F95-D6BF-4097-91CE-90BE69E64030}">
      <dgm:prSet phldrT="[Text]"/>
      <dgm:spPr/>
      <dgm:t>
        <a:bodyPr/>
        <a:lstStyle/>
        <a:p>
          <a:r>
            <a:rPr lang="en-US" dirty="0" smtClean="0"/>
            <a:t>Omar Saeed Alamri</a:t>
          </a:r>
        </a:p>
        <a:p>
          <a:r>
            <a:rPr lang="en-US" dirty="0" smtClean="0">
              <a:solidFill>
                <a:srgbClr val="002060"/>
              </a:solidFill>
            </a:rPr>
            <a:t>Chairman</a:t>
          </a:r>
          <a:endParaRPr lang="en-US" dirty="0">
            <a:solidFill>
              <a:srgbClr val="002060"/>
            </a:solidFill>
          </a:endParaRPr>
        </a:p>
      </dgm:t>
    </dgm:pt>
    <dgm:pt modelId="{EAF17029-B03F-49FA-AD99-D24A7076D39E}" type="parTrans" cxnId="{A428925F-17D3-4E7A-8577-13C8187EC816}">
      <dgm:prSet/>
      <dgm:spPr/>
      <dgm:t>
        <a:bodyPr/>
        <a:lstStyle/>
        <a:p>
          <a:endParaRPr lang="en-US"/>
        </a:p>
      </dgm:t>
    </dgm:pt>
    <dgm:pt modelId="{638FCEF6-D9B0-4B13-829E-63547A48049B}" type="sibTrans" cxnId="{A428925F-17D3-4E7A-8577-13C8187EC816}">
      <dgm:prSet/>
      <dgm:spPr/>
      <dgm:t>
        <a:bodyPr/>
        <a:lstStyle/>
        <a:p>
          <a:endParaRPr lang="en-US"/>
        </a:p>
      </dgm:t>
    </dgm:pt>
    <dgm:pt modelId="{D0EB9BF6-B94D-4715-B688-1A25F2B99E1C}" type="asst">
      <dgm:prSet phldrT="[Text]"/>
      <dgm:spPr/>
      <dgm:t>
        <a:bodyPr/>
        <a:lstStyle/>
        <a:p>
          <a:endParaRPr lang="en-US" dirty="0"/>
        </a:p>
      </dgm:t>
    </dgm:pt>
    <dgm:pt modelId="{4B053F91-86CC-4F66-A8E7-B6D073CCA854}" type="parTrans" cxnId="{E24668D7-3900-488A-9E9A-CAF503F7EF9D}">
      <dgm:prSet/>
      <dgm:spPr/>
      <dgm:t>
        <a:bodyPr/>
        <a:lstStyle/>
        <a:p>
          <a:endParaRPr lang="en-US"/>
        </a:p>
      </dgm:t>
    </dgm:pt>
    <dgm:pt modelId="{9F4B89D0-F279-4AC6-BB27-689A53B28BEA}" type="sibTrans" cxnId="{E24668D7-3900-488A-9E9A-CAF503F7EF9D}">
      <dgm:prSet/>
      <dgm:spPr/>
      <dgm:t>
        <a:bodyPr/>
        <a:lstStyle/>
        <a:p>
          <a:endParaRPr lang="en-US"/>
        </a:p>
      </dgm:t>
    </dgm:pt>
    <dgm:pt modelId="{19C4BD12-A0A3-4528-A9F5-BB08E8AF9E81}">
      <dgm:prSet phldrT="[Text]"/>
      <dgm:spPr/>
      <dgm:t>
        <a:bodyPr/>
        <a:lstStyle/>
        <a:p>
          <a:r>
            <a:rPr lang="en-US" dirty="0" smtClean="0"/>
            <a:t>Islam Taha</a:t>
          </a:r>
        </a:p>
        <a:p>
          <a:r>
            <a:rPr lang="en-US" dirty="0" smtClean="0">
              <a:solidFill>
                <a:srgbClr val="002060"/>
              </a:solidFill>
            </a:rPr>
            <a:t>Director</a:t>
          </a:r>
        </a:p>
        <a:p>
          <a:r>
            <a:rPr lang="en-US" dirty="0" smtClean="0">
              <a:solidFill>
                <a:srgbClr val="002060"/>
              </a:solidFill>
            </a:rPr>
            <a:t>Business </a:t>
          </a:r>
          <a:r>
            <a:rPr lang="en-US" smtClean="0">
              <a:solidFill>
                <a:srgbClr val="002060"/>
              </a:solidFill>
            </a:rPr>
            <a:t>Acquesation</a:t>
          </a:r>
          <a:endParaRPr lang="en-US" dirty="0">
            <a:solidFill>
              <a:srgbClr val="002060"/>
            </a:solidFill>
          </a:endParaRPr>
        </a:p>
      </dgm:t>
    </dgm:pt>
    <dgm:pt modelId="{38990B93-EB2F-4934-87F6-299F0AFAE82F}" type="parTrans" cxnId="{A06F82DA-2E62-499E-8110-8069E697BFC0}">
      <dgm:prSet/>
      <dgm:spPr/>
      <dgm:t>
        <a:bodyPr/>
        <a:lstStyle/>
        <a:p>
          <a:endParaRPr lang="en-US"/>
        </a:p>
      </dgm:t>
    </dgm:pt>
    <dgm:pt modelId="{3E1AD714-98CF-4AFF-B380-058C22873A4E}" type="sibTrans" cxnId="{A06F82DA-2E62-499E-8110-8069E697BFC0}">
      <dgm:prSet/>
      <dgm:spPr/>
      <dgm:t>
        <a:bodyPr/>
        <a:lstStyle/>
        <a:p>
          <a:endParaRPr lang="en-US"/>
        </a:p>
      </dgm:t>
    </dgm:pt>
    <dgm:pt modelId="{30CD92E9-9FA4-4EF2-84CC-CE245870D208}">
      <dgm:prSet phldrT="[Text]"/>
      <dgm:spPr/>
      <dgm:t>
        <a:bodyPr/>
        <a:lstStyle/>
        <a:p>
          <a:r>
            <a:rPr lang="en-US" dirty="0" smtClean="0"/>
            <a:t>Ahmed Hussieny</a:t>
          </a:r>
        </a:p>
        <a:p>
          <a:r>
            <a:rPr lang="en-US" dirty="0" smtClean="0">
              <a:solidFill>
                <a:srgbClr val="002060"/>
              </a:solidFill>
            </a:rPr>
            <a:t>Director</a:t>
          </a:r>
        </a:p>
        <a:p>
          <a:r>
            <a:rPr lang="en-US" dirty="0" smtClean="0">
              <a:solidFill>
                <a:srgbClr val="002060"/>
              </a:solidFill>
            </a:rPr>
            <a:t>Operations </a:t>
          </a:r>
          <a:endParaRPr lang="en-US" dirty="0">
            <a:solidFill>
              <a:srgbClr val="002060"/>
            </a:solidFill>
          </a:endParaRPr>
        </a:p>
      </dgm:t>
    </dgm:pt>
    <dgm:pt modelId="{33A59781-FA81-4AF7-8A77-3B5684C8B81A}" type="sibTrans" cxnId="{970E0DA5-75F3-4E28-9DC9-A0C4FEF76711}">
      <dgm:prSet/>
      <dgm:spPr/>
      <dgm:t>
        <a:bodyPr/>
        <a:lstStyle/>
        <a:p>
          <a:endParaRPr lang="en-US"/>
        </a:p>
      </dgm:t>
    </dgm:pt>
    <dgm:pt modelId="{EC82DADF-CF9A-4725-8E51-2C58FEA64034}" type="parTrans" cxnId="{970E0DA5-75F3-4E28-9DC9-A0C4FEF76711}">
      <dgm:prSet/>
      <dgm:spPr/>
      <dgm:t>
        <a:bodyPr/>
        <a:lstStyle/>
        <a:p>
          <a:endParaRPr lang="en-US"/>
        </a:p>
      </dgm:t>
    </dgm:pt>
    <dgm:pt modelId="{C0ED17AB-0F2B-45F5-B609-837B43027BD1}">
      <dgm:prSet/>
      <dgm:spPr/>
      <dgm:t>
        <a:bodyPr/>
        <a:lstStyle/>
        <a:p>
          <a:endParaRPr lang="en-US"/>
        </a:p>
      </dgm:t>
    </dgm:pt>
    <dgm:pt modelId="{F06A4303-5A25-43C4-B813-052B567D806B}" type="parTrans" cxnId="{DDA3CF56-BEA2-43BE-BCF7-1EBBBD563E96}">
      <dgm:prSet/>
      <dgm:spPr/>
      <dgm:t>
        <a:bodyPr/>
        <a:lstStyle/>
        <a:p>
          <a:endParaRPr lang="en-US"/>
        </a:p>
      </dgm:t>
    </dgm:pt>
    <dgm:pt modelId="{EDFCC18E-AA08-4FA3-9C28-82A8B8B79FF4}" type="sibTrans" cxnId="{DDA3CF56-BEA2-43BE-BCF7-1EBBBD563E96}">
      <dgm:prSet/>
      <dgm:spPr/>
      <dgm:t>
        <a:bodyPr/>
        <a:lstStyle/>
        <a:p>
          <a:endParaRPr lang="en-US"/>
        </a:p>
      </dgm:t>
    </dgm:pt>
    <dgm:pt modelId="{612345C5-1A2A-4D15-AD7D-9BA42742401C}">
      <dgm:prSet/>
      <dgm:spPr/>
      <dgm:t>
        <a:bodyPr/>
        <a:lstStyle/>
        <a:p>
          <a:endParaRPr lang="en-US"/>
        </a:p>
      </dgm:t>
    </dgm:pt>
    <dgm:pt modelId="{5E7AB696-7C81-4EC4-84BD-8BA15F1E3E41}" type="parTrans" cxnId="{7EA45887-204D-4A4F-BB32-7BED4649256E}">
      <dgm:prSet/>
      <dgm:spPr/>
      <dgm:t>
        <a:bodyPr/>
        <a:lstStyle/>
        <a:p>
          <a:endParaRPr lang="en-US"/>
        </a:p>
      </dgm:t>
    </dgm:pt>
    <dgm:pt modelId="{3BC64427-3DEB-4345-AD3D-473416304F46}" type="sibTrans" cxnId="{7EA45887-204D-4A4F-BB32-7BED4649256E}">
      <dgm:prSet/>
      <dgm:spPr/>
      <dgm:t>
        <a:bodyPr/>
        <a:lstStyle/>
        <a:p>
          <a:endParaRPr lang="en-US"/>
        </a:p>
      </dgm:t>
    </dgm:pt>
    <dgm:pt modelId="{810197CC-9DFA-4C24-B0E1-8F33F972CC89}" type="asst">
      <dgm:prSet custT="1"/>
      <dgm:spPr/>
      <dgm:t>
        <a:bodyPr/>
        <a:lstStyle/>
        <a:p>
          <a:r>
            <a:rPr lang="en-US" sz="1200" dirty="0" smtClean="0"/>
            <a:t>Office Manager </a:t>
          </a:r>
        </a:p>
        <a:p>
          <a:r>
            <a:rPr lang="en-US" sz="700" dirty="0" smtClean="0"/>
            <a:t>Finance &amp; Accounting</a:t>
          </a:r>
          <a:endParaRPr lang="en-US" sz="700" dirty="0"/>
        </a:p>
      </dgm:t>
    </dgm:pt>
    <dgm:pt modelId="{44F20064-F20D-4BB1-B239-D4DAC1E7B251}" type="parTrans" cxnId="{B0E44415-D8BF-4B6E-9ECC-5B5646D72378}">
      <dgm:prSet/>
      <dgm:spPr/>
      <dgm:t>
        <a:bodyPr/>
        <a:lstStyle/>
        <a:p>
          <a:endParaRPr lang="en-US"/>
        </a:p>
      </dgm:t>
    </dgm:pt>
    <dgm:pt modelId="{DDDA4F37-CEFC-49C6-99E1-6210F89FBD6F}" type="sibTrans" cxnId="{B0E44415-D8BF-4B6E-9ECC-5B5646D72378}">
      <dgm:prSet/>
      <dgm:spPr/>
      <dgm:t>
        <a:bodyPr/>
        <a:lstStyle/>
        <a:p>
          <a:endParaRPr lang="en-US"/>
        </a:p>
      </dgm:t>
    </dgm:pt>
    <dgm:pt modelId="{E4ACAE25-3830-4BB9-8967-B9EE2A5D1FF3}" type="pres">
      <dgm:prSet presAssocID="{70F1BB26-23C5-42AB-96CB-1394341E2F4F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7EED19D-319F-4938-8EEE-C7B95FB38E92}" type="pres">
      <dgm:prSet presAssocID="{573B1F95-D6BF-4097-91CE-90BE69E64030}" presName="hierRoot1" presStyleCnt="0">
        <dgm:presLayoutVars>
          <dgm:hierBranch val="init"/>
        </dgm:presLayoutVars>
      </dgm:prSet>
      <dgm:spPr/>
    </dgm:pt>
    <dgm:pt modelId="{3B837226-26E3-47B3-BDCA-2227C481E202}" type="pres">
      <dgm:prSet presAssocID="{573B1F95-D6BF-4097-91CE-90BE69E64030}" presName="rootComposite1" presStyleCnt="0"/>
      <dgm:spPr/>
    </dgm:pt>
    <dgm:pt modelId="{E31964A1-0BB6-4E4A-9B7C-3CE3CCB31894}" type="pres">
      <dgm:prSet presAssocID="{573B1F95-D6BF-4097-91CE-90BE69E64030}" presName="rootText1" presStyleLbl="alignAcc1" presStyleIdx="0" presStyleCnt="0" custLinFactX="20899" custLinFactNeighborX="100000" custLinFactNeighborY="11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5768F8-2B57-43AD-956C-C85EBEA92D2D}" type="pres">
      <dgm:prSet presAssocID="{573B1F95-D6BF-4097-91CE-90BE69E64030}" presName="topArc1" presStyleLbl="parChTrans1D1" presStyleIdx="0" presStyleCnt="14"/>
      <dgm:spPr/>
    </dgm:pt>
    <dgm:pt modelId="{83775337-B4D2-4975-ACE8-4433F6BBA177}" type="pres">
      <dgm:prSet presAssocID="{573B1F95-D6BF-4097-91CE-90BE69E64030}" presName="bottomArc1" presStyleLbl="parChTrans1D1" presStyleIdx="1" presStyleCnt="14"/>
      <dgm:spPr/>
    </dgm:pt>
    <dgm:pt modelId="{BFD10EBC-5B8F-422F-A8BC-A119ED8C5846}" type="pres">
      <dgm:prSet presAssocID="{573B1F95-D6BF-4097-91CE-90BE69E64030}" presName="topConnNode1" presStyleLbl="node1" presStyleIdx="0" presStyleCnt="0"/>
      <dgm:spPr/>
      <dgm:t>
        <a:bodyPr/>
        <a:lstStyle/>
        <a:p>
          <a:endParaRPr lang="en-US"/>
        </a:p>
      </dgm:t>
    </dgm:pt>
    <dgm:pt modelId="{C09B10D7-F009-4AD0-9179-C2B0D445750E}" type="pres">
      <dgm:prSet presAssocID="{573B1F95-D6BF-4097-91CE-90BE69E64030}" presName="hierChild2" presStyleCnt="0"/>
      <dgm:spPr/>
    </dgm:pt>
    <dgm:pt modelId="{8FF78C9C-E29E-417C-B42C-1BFE9A7FB38C}" type="pres">
      <dgm:prSet presAssocID="{573B1F95-D6BF-4097-91CE-90BE69E64030}" presName="hierChild3" presStyleCnt="0"/>
      <dgm:spPr/>
    </dgm:pt>
    <dgm:pt modelId="{08E809EF-91A7-4F56-81FA-F51A20689D1C}" type="pres">
      <dgm:prSet presAssocID="{D0EB9BF6-B94D-4715-B688-1A25F2B99E1C}" presName="hierRoot1" presStyleCnt="0">
        <dgm:presLayoutVars>
          <dgm:hierBranch val="init"/>
        </dgm:presLayoutVars>
      </dgm:prSet>
      <dgm:spPr/>
    </dgm:pt>
    <dgm:pt modelId="{0F005CEF-F1DB-48C7-B560-57EA42954501}" type="pres">
      <dgm:prSet presAssocID="{D0EB9BF6-B94D-4715-B688-1A25F2B99E1C}" presName="rootComposite1" presStyleCnt="0"/>
      <dgm:spPr/>
    </dgm:pt>
    <dgm:pt modelId="{E3C2469F-08D8-4342-950B-6E1B57D38081}" type="pres">
      <dgm:prSet presAssocID="{D0EB9BF6-B94D-4715-B688-1A25F2B99E1C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B9B4CE-E599-4292-8094-CA80CBEA5232}" type="pres">
      <dgm:prSet presAssocID="{D0EB9BF6-B94D-4715-B688-1A25F2B99E1C}" presName="topArc1" presStyleLbl="parChTrans1D1" presStyleIdx="2" presStyleCnt="14"/>
      <dgm:spPr/>
    </dgm:pt>
    <dgm:pt modelId="{F024B977-4D4E-4F39-9583-8C28B5A58678}" type="pres">
      <dgm:prSet presAssocID="{D0EB9BF6-B94D-4715-B688-1A25F2B99E1C}" presName="bottomArc1" presStyleLbl="parChTrans1D1" presStyleIdx="3" presStyleCnt="14"/>
      <dgm:spPr/>
    </dgm:pt>
    <dgm:pt modelId="{CBA08EEE-4B70-419A-9B2F-2BEC8515D90A}" type="pres">
      <dgm:prSet presAssocID="{D0EB9BF6-B94D-4715-B688-1A25F2B99E1C}" presName="topConnNode1" presStyleLbl="asst0" presStyleIdx="0" presStyleCnt="0"/>
      <dgm:spPr/>
      <dgm:t>
        <a:bodyPr/>
        <a:lstStyle/>
        <a:p>
          <a:endParaRPr lang="en-US"/>
        </a:p>
      </dgm:t>
    </dgm:pt>
    <dgm:pt modelId="{03E2CE63-B516-49CA-94DA-BAF756EBBAF0}" type="pres">
      <dgm:prSet presAssocID="{D0EB9BF6-B94D-4715-B688-1A25F2B99E1C}" presName="hierChild2" presStyleCnt="0"/>
      <dgm:spPr/>
    </dgm:pt>
    <dgm:pt modelId="{CA87109C-940A-4DA8-A1F0-30052CC53862}" type="pres">
      <dgm:prSet presAssocID="{EC82DADF-CF9A-4725-8E51-2C58FEA64034}" presName="Name28" presStyleLbl="parChTrans1D2" presStyleIdx="0" presStyleCnt="3"/>
      <dgm:spPr/>
      <dgm:t>
        <a:bodyPr/>
        <a:lstStyle/>
        <a:p>
          <a:endParaRPr lang="en-US"/>
        </a:p>
      </dgm:t>
    </dgm:pt>
    <dgm:pt modelId="{4B99DB9C-FD16-4268-9EEB-BE373A248125}" type="pres">
      <dgm:prSet presAssocID="{30CD92E9-9FA4-4EF2-84CC-CE245870D208}" presName="hierRoot2" presStyleCnt="0">
        <dgm:presLayoutVars>
          <dgm:hierBranch val="init"/>
        </dgm:presLayoutVars>
      </dgm:prSet>
      <dgm:spPr/>
    </dgm:pt>
    <dgm:pt modelId="{E3B90BA3-5B59-4226-9BBB-55A5A4422676}" type="pres">
      <dgm:prSet presAssocID="{30CD92E9-9FA4-4EF2-84CC-CE245870D208}" presName="rootComposite2" presStyleCnt="0"/>
      <dgm:spPr/>
    </dgm:pt>
    <dgm:pt modelId="{9CB587FC-B84D-48AE-A1D6-984613D2D51B}" type="pres">
      <dgm:prSet presAssocID="{30CD92E9-9FA4-4EF2-84CC-CE245870D208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9707FB-B953-4212-87F3-CB431C3B74F3}" type="pres">
      <dgm:prSet presAssocID="{30CD92E9-9FA4-4EF2-84CC-CE245870D208}" presName="topArc2" presStyleLbl="parChTrans1D1" presStyleIdx="4" presStyleCnt="14"/>
      <dgm:spPr/>
    </dgm:pt>
    <dgm:pt modelId="{CCC49EEB-679F-49ED-988A-EC35EA561B62}" type="pres">
      <dgm:prSet presAssocID="{30CD92E9-9FA4-4EF2-84CC-CE245870D208}" presName="bottomArc2" presStyleLbl="parChTrans1D1" presStyleIdx="5" presStyleCnt="14"/>
      <dgm:spPr/>
    </dgm:pt>
    <dgm:pt modelId="{7AE5495B-25A0-4BCB-9B7F-EFE49506F095}" type="pres">
      <dgm:prSet presAssocID="{30CD92E9-9FA4-4EF2-84CC-CE245870D208}" presName="topConnNode2" presStyleLbl="node2" presStyleIdx="0" presStyleCnt="0"/>
      <dgm:spPr/>
      <dgm:t>
        <a:bodyPr/>
        <a:lstStyle/>
        <a:p>
          <a:endParaRPr lang="en-US"/>
        </a:p>
      </dgm:t>
    </dgm:pt>
    <dgm:pt modelId="{B535F3E7-53F3-4F5A-BC0C-3D921C913A88}" type="pres">
      <dgm:prSet presAssocID="{30CD92E9-9FA4-4EF2-84CC-CE245870D208}" presName="hierChild4" presStyleCnt="0"/>
      <dgm:spPr/>
    </dgm:pt>
    <dgm:pt modelId="{BA04ADAF-B094-467E-AC5C-FD0AB99C800B}" type="pres">
      <dgm:prSet presAssocID="{5E7AB696-7C81-4EC4-84BD-8BA15F1E3E41}" presName="Name28" presStyleLbl="parChTrans1D3" presStyleIdx="0" presStyleCnt="2"/>
      <dgm:spPr/>
      <dgm:t>
        <a:bodyPr/>
        <a:lstStyle/>
        <a:p>
          <a:endParaRPr lang="en-US"/>
        </a:p>
      </dgm:t>
    </dgm:pt>
    <dgm:pt modelId="{7E730B65-AD26-488B-84C9-CF6AC221E81F}" type="pres">
      <dgm:prSet presAssocID="{612345C5-1A2A-4D15-AD7D-9BA42742401C}" presName="hierRoot2" presStyleCnt="0">
        <dgm:presLayoutVars>
          <dgm:hierBranch val="init"/>
        </dgm:presLayoutVars>
      </dgm:prSet>
      <dgm:spPr/>
    </dgm:pt>
    <dgm:pt modelId="{1BB56EFC-92CA-4939-810B-49F989A30FCB}" type="pres">
      <dgm:prSet presAssocID="{612345C5-1A2A-4D15-AD7D-9BA42742401C}" presName="rootComposite2" presStyleCnt="0"/>
      <dgm:spPr/>
    </dgm:pt>
    <dgm:pt modelId="{9D9C6166-D04B-4005-8BAD-9E0DD8331B30}" type="pres">
      <dgm:prSet presAssocID="{612345C5-1A2A-4D15-AD7D-9BA42742401C}" presName="rootText2" presStyleLbl="alignAcc1" presStyleIdx="0" presStyleCnt="0" custLinFactX="-95909" custLinFactNeighborX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97F8DB-C10A-4216-9C32-9F05A65616DE}" type="pres">
      <dgm:prSet presAssocID="{612345C5-1A2A-4D15-AD7D-9BA42742401C}" presName="topArc2" presStyleLbl="parChTrans1D1" presStyleIdx="6" presStyleCnt="14"/>
      <dgm:spPr/>
    </dgm:pt>
    <dgm:pt modelId="{F5E7A50E-254D-47C8-B9EE-D8FEC0825B37}" type="pres">
      <dgm:prSet presAssocID="{612345C5-1A2A-4D15-AD7D-9BA42742401C}" presName="bottomArc2" presStyleLbl="parChTrans1D1" presStyleIdx="7" presStyleCnt="14"/>
      <dgm:spPr/>
    </dgm:pt>
    <dgm:pt modelId="{ECEA04DB-946A-407F-907F-DF2206F6109E}" type="pres">
      <dgm:prSet presAssocID="{612345C5-1A2A-4D15-AD7D-9BA42742401C}" presName="topConnNode2" presStyleLbl="node3" presStyleIdx="0" presStyleCnt="0"/>
      <dgm:spPr/>
      <dgm:t>
        <a:bodyPr/>
        <a:lstStyle/>
        <a:p>
          <a:endParaRPr lang="en-US"/>
        </a:p>
      </dgm:t>
    </dgm:pt>
    <dgm:pt modelId="{072CE242-7F42-4052-8492-943D1DE89365}" type="pres">
      <dgm:prSet presAssocID="{612345C5-1A2A-4D15-AD7D-9BA42742401C}" presName="hierChild4" presStyleCnt="0"/>
      <dgm:spPr/>
    </dgm:pt>
    <dgm:pt modelId="{DDB9EAC2-50CE-4855-BCAC-71D2E1E1779A}" type="pres">
      <dgm:prSet presAssocID="{612345C5-1A2A-4D15-AD7D-9BA42742401C}" presName="hierChild5" presStyleCnt="0"/>
      <dgm:spPr/>
    </dgm:pt>
    <dgm:pt modelId="{777F480F-C569-4A3A-BA71-65A49821168A}" type="pres">
      <dgm:prSet presAssocID="{30CD92E9-9FA4-4EF2-84CC-CE245870D208}" presName="hierChild5" presStyleCnt="0"/>
      <dgm:spPr/>
    </dgm:pt>
    <dgm:pt modelId="{82668C3A-17B6-4ABE-A949-CF524B41B227}" type="pres">
      <dgm:prSet presAssocID="{38990B93-EB2F-4934-87F6-299F0AFAE82F}" presName="Name28" presStyleLbl="parChTrans1D2" presStyleIdx="1" presStyleCnt="3"/>
      <dgm:spPr/>
      <dgm:t>
        <a:bodyPr/>
        <a:lstStyle/>
        <a:p>
          <a:endParaRPr lang="en-US"/>
        </a:p>
      </dgm:t>
    </dgm:pt>
    <dgm:pt modelId="{4D572D60-9A40-4017-A52F-7AC1B5428313}" type="pres">
      <dgm:prSet presAssocID="{19C4BD12-A0A3-4528-A9F5-BB08E8AF9E81}" presName="hierRoot2" presStyleCnt="0">
        <dgm:presLayoutVars>
          <dgm:hierBranch val="init"/>
        </dgm:presLayoutVars>
      </dgm:prSet>
      <dgm:spPr/>
    </dgm:pt>
    <dgm:pt modelId="{71CC1153-A85B-4C77-9ED5-46BF9A3AF63E}" type="pres">
      <dgm:prSet presAssocID="{19C4BD12-A0A3-4528-A9F5-BB08E8AF9E81}" presName="rootComposite2" presStyleCnt="0"/>
      <dgm:spPr/>
    </dgm:pt>
    <dgm:pt modelId="{2DFEAF86-2C9D-4E84-90FB-82633EDC362A}" type="pres">
      <dgm:prSet presAssocID="{19C4BD12-A0A3-4528-A9F5-BB08E8AF9E81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78B324-B3B1-4B8A-AD81-827B73A5FB41}" type="pres">
      <dgm:prSet presAssocID="{19C4BD12-A0A3-4528-A9F5-BB08E8AF9E81}" presName="topArc2" presStyleLbl="parChTrans1D1" presStyleIdx="8" presStyleCnt="14"/>
      <dgm:spPr/>
    </dgm:pt>
    <dgm:pt modelId="{345B93FB-50DD-4F51-A390-73F4CC821021}" type="pres">
      <dgm:prSet presAssocID="{19C4BD12-A0A3-4528-A9F5-BB08E8AF9E81}" presName="bottomArc2" presStyleLbl="parChTrans1D1" presStyleIdx="9" presStyleCnt="14"/>
      <dgm:spPr/>
    </dgm:pt>
    <dgm:pt modelId="{43732B5B-6F10-48BA-B736-2CFD55AA5BD5}" type="pres">
      <dgm:prSet presAssocID="{19C4BD12-A0A3-4528-A9F5-BB08E8AF9E81}" presName="topConnNode2" presStyleLbl="node2" presStyleIdx="0" presStyleCnt="0"/>
      <dgm:spPr/>
      <dgm:t>
        <a:bodyPr/>
        <a:lstStyle/>
        <a:p>
          <a:endParaRPr lang="en-US"/>
        </a:p>
      </dgm:t>
    </dgm:pt>
    <dgm:pt modelId="{2046136D-6C27-4CF9-8455-74604E7B3C48}" type="pres">
      <dgm:prSet presAssocID="{19C4BD12-A0A3-4528-A9F5-BB08E8AF9E81}" presName="hierChild4" presStyleCnt="0"/>
      <dgm:spPr/>
    </dgm:pt>
    <dgm:pt modelId="{FE06FB13-DC69-44A4-8BBF-E34187C5D3CE}" type="pres">
      <dgm:prSet presAssocID="{F06A4303-5A25-43C4-B813-052B567D806B}" presName="Name28" presStyleLbl="parChTrans1D3" presStyleIdx="1" presStyleCnt="2"/>
      <dgm:spPr/>
      <dgm:t>
        <a:bodyPr/>
        <a:lstStyle/>
        <a:p>
          <a:endParaRPr lang="en-US"/>
        </a:p>
      </dgm:t>
    </dgm:pt>
    <dgm:pt modelId="{7D0C9621-B350-4302-90E2-379579CC00E0}" type="pres">
      <dgm:prSet presAssocID="{C0ED17AB-0F2B-45F5-B609-837B43027BD1}" presName="hierRoot2" presStyleCnt="0">
        <dgm:presLayoutVars>
          <dgm:hierBranch val="init"/>
        </dgm:presLayoutVars>
      </dgm:prSet>
      <dgm:spPr/>
    </dgm:pt>
    <dgm:pt modelId="{ABB74425-99B6-400B-9DFE-552C2728B3B2}" type="pres">
      <dgm:prSet presAssocID="{C0ED17AB-0F2B-45F5-B609-837B43027BD1}" presName="rootComposite2" presStyleCnt="0"/>
      <dgm:spPr/>
    </dgm:pt>
    <dgm:pt modelId="{86F2F450-EFBE-4E08-B40A-9713A7E07C46}" type="pres">
      <dgm:prSet presAssocID="{C0ED17AB-0F2B-45F5-B609-837B43027BD1}" presName="rootText2" presStyleLbl="alignAcc1" presStyleIdx="0" presStyleCnt="0" custLinFactNeighborX="54804" custLinFactNeighborY="-59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00F643-7B1A-4308-9120-A9CDF329022E}" type="pres">
      <dgm:prSet presAssocID="{C0ED17AB-0F2B-45F5-B609-837B43027BD1}" presName="topArc2" presStyleLbl="parChTrans1D1" presStyleIdx="10" presStyleCnt="14"/>
      <dgm:spPr/>
    </dgm:pt>
    <dgm:pt modelId="{C5C09775-4A70-4CAC-B9F9-9375FCA9EAA0}" type="pres">
      <dgm:prSet presAssocID="{C0ED17AB-0F2B-45F5-B609-837B43027BD1}" presName="bottomArc2" presStyleLbl="parChTrans1D1" presStyleIdx="11" presStyleCnt="14"/>
      <dgm:spPr/>
    </dgm:pt>
    <dgm:pt modelId="{9463BEDE-BF3A-42D7-973E-ECAC8860A034}" type="pres">
      <dgm:prSet presAssocID="{C0ED17AB-0F2B-45F5-B609-837B43027BD1}" presName="topConnNode2" presStyleLbl="node3" presStyleIdx="0" presStyleCnt="0"/>
      <dgm:spPr/>
      <dgm:t>
        <a:bodyPr/>
        <a:lstStyle/>
        <a:p>
          <a:endParaRPr lang="en-US"/>
        </a:p>
      </dgm:t>
    </dgm:pt>
    <dgm:pt modelId="{CAE44AE3-2F4B-479E-B5F3-BA2BEBB4EE4E}" type="pres">
      <dgm:prSet presAssocID="{C0ED17AB-0F2B-45F5-B609-837B43027BD1}" presName="hierChild4" presStyleCnt="0"/>
      <dgm:spPr/>
    </dgm:pt>
    <dgm:pt modelId="{D40B91AD-63A9-4A5E-B2B8-5B2B03FA4DEA}" type="pres">
      <dgm:prSet presAssocID="{C0ED17AB-0F2B-45F5-B609-837B43027BD1}" presName="hierChild5" presStyleCnt="0"/>
      <dgm:spPr/>
    </dgm:pt>
    <dgm:pt modelId="{196C1108-033A-4FAF-B0F4-18BDD82D2CF8}" type="pres">
      <dgm:prSet presAssocID="{19C4BD12-A0A3-4528-A9F5-BB08E8AF9E81}" presName="hierChild5" presStyleCnt="0"/>
      <dgm:spPr/>
    </dgm:pt>
    <dgm:pt modelId="{C9D535AE-1DEB-4373-920D-17EFBB8C852A}" type="pres">
      <dgm:prSet presAssocID="{D0EB9BF6-B94D-4715-B688-1A25F2B99E1C}" presName="hierChild3" presStyleCnt="0"/>
      <dgm:spPr/>
    </dgm:pt>
    <dgm:pt modelId="{45A45F1B-8616-4E3B-83DB-08C135A113B3}" type="pres">
      <dgm:prSet presAssocID="{44F20064-F20D-4BB1-B239-D4DAC1E7B251}" presName="Name101" presStyleLbl="parChTrans1D2" presStyleIdx="2" presStyleCnt="3"/>
      <dgm:spPr/>
      <dgm:t>
        <a:bodyPr/>
        <a:lstStyle/>
        <a:p>
          <a:endParaRPr lang="en-US"/>
        </a:p>
      </dgm:t>
    </dgm:pt>
    <dgm:pt modelId="{F95B6968-9470-473D-9331-ADFA9E8892F0}" type="pres">
      <dgm:prSet presAssocID="{810197CC-9DFA-4C24-B0E1-8F33F972CC89}" presName="hierRoot3" presStyleCnt="0">
        <dgm:presLayoutVars>
          <dgm:hierBranch val="init"/>
        </dgm:presLayoutVars>
      </dgm:prSet>
      <dgm:spPr/>
    </dgm:pt>
    <dgm:pt modelId="{1B170653-970B-49E1-8D6C-ACFA55E544ED}" type="pres">
      <dgm:prSet presAssocID="{810197CC-9DFA-4C24-B0E1-8F33F972CC89}" presName="rootComposite3" presStyleCnt="0"/>
      <dgm:spPr/>
    </dgm:pt>
    <dgm:pt modelId="{7E8588EC-7A76-4419-9A1E-647D941FCC6F}" type="pres">
      <dgm:prSet presAssocID="{810197CC-9DFA-4C24-B0E1-8F33F972CC89}" presName="rootText3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1C12DD-B637-46BA-8616-1915BB8AF688}" type="pres">
      <dgm:prSet presAssocID="{810197CC-9DFA-4C24-B0E1-8F33F972CC89}" presName="topArc3" presStyleLbl="parChTrans1D1" presStyleIdx="12" presStyleCnt="14"/>
      <dgm:spPr/>
    </dgm:pt>
    <dgm:pt modelId="{54EDFFB2-6EFA-4A91-8E73-0397596C93B2}" type="pres">
      <dgm:prSet presAssocID="{810197CC-9DFA-4C24-B0E1-8F33F972CC89}" presName="bottomArc3" presStyleLbl="parChTrans1D1" presStyleIdx="13" presStyleCnt="14"/>
      <dgm:spPr/>
    </dgm:pt>
    <dgm:pt modelId="{FAC0774E-D066-45F0-A155-492322400C5C}" type="pres">
      <dgm:prSet presAssocID="{810197CC-9DFA-4C24-B0E1-8F33F972CC89}" presName="topConnNode3" presStyleLbl="asst0" presStyleIdx="0" presStyleCnt="0"/>
      <dgm:spPr/>
      <dgm:t>
        <a:bodyPr/>
        <a:lstStyle/>
        <a:p>
          <a:endParaRPr lang="en-US"/>
        </a:p>
      </dgm:t>
    </dgm:pt>
    <dgm:pt modelId="{1479F834-A6D5-43B4-87F2-BDFDACFD206C}" type="pres">
      <dgm:prSet presAssocID="{810197CC-9DFA-4C24-B0E1-8F33F972CC89}" presName="hierChild6" presStyleCnt="0"/>
      <dgm:spPr/>
    </dgm:pt>
    <dgm:pt modelId="{5282714A-ED4D-4108-AFF7-FF45B0CC29AC}" type="pres">
      <dgm:prSet presAssocID="{810197CC-9DFA-4C24-B0E1-8F33F972CC89}" presName="hierChild7" presStyleCnt="0"/>
      <dgm:spPr/>
    </dgm:pt>
  </dgm:ptLst>
  <dgm:cxnLst>
    <dgm:cxn modelId="{194A1B13-CF2E-4F01-B05C-4443FCC982CD}" type="presOf" srcId="{30CD92E9-9FA4-4EF2-84CC-CE245870D208}" destId="{7AE5495B-25A0-4BCB-9B7F-EFE49506F095}" srcOrd="1" destOrd="0" presId="urn:microsoft.com/office/officeart/2008/layout/HalfCircleOrganizationChart"/>
    <dgm:cxn modelId="{B0E44415-D8BF-4B6E-9ECC-5B5646D72378}" srcId="{D0EB9BF6-B94D-4715-B688-1A25F2B99E1C}" destId="{810197CC-9DFA-4C24-B0E1-8F33F972CC89}" srcOrd="2" destOrd="0" parTransId="{44F20064-F20D-4BB1-B239-D4DAC1E7B251}" sibTransId="{DDDA4F37-CEFC-49C6-99E1-6210F89FBD6F}"/>
    <dgm:cxn modelId="{A428925F-17D3-4E7A-8577-13C8187EC816}" srcId="{70F1BB26-23C5-42AB-96CB-1394341E2F4F}" destId="{573B1F95-D6BF-4097-91CE-90BE69E64030}" srcOrd="0" destOrd="0" parTransId="{EAF17029-B03F-49FA-AD99-D24A7076D39E}" sibTransId="{638FCEF6-D9B0-4B13-829E-63547A48049B}"/>
    <dgm:cxn modelId="{EA000CEB-D1C2-45BC-BC99-540F4EFFD7F7}" type="presOf" srcId="{C0ED17AB-0F2B-45F5-B609-837B43027BD1}" destId="{9463BEDE-BF3A-42D7-973E-ECAC8860A034}" srcOrd="1" destOrd="0" presId="urn:microsoft.com/office/officeart/2008/layout/HalfCircleOrganizationChart"/>
    <dgm:cxn modelId="{DDA3CF56-BEA2-43BE-BCF7-1EBBBD563E96}" srcId="{19C4BD12-A0A3-4528-A9F5-BB08E8AF9E81}" destId="{C0ED17AB-0F2B-45F5-B609-837B43027BD1}" srcOrd="0" destOrd="0" parTransId="{F06A4303-5A25-43C4-B813-052B567D806B}" sibTransId="{EDFCC18E-AA08-4FA3-9C28-82A8B8B79FF4}"/>
    <dgm:cxn modelId="{0C06F799-58F5-4362-A372-B4482CBAE46A}" type="presOf" srcId="{612345C5-1A2A-4D15-AD7D-9BA42742401C}" destId="{9D9C6166-D04B-4005-8BAD-9E0DD8331B30}" srcOrd="0" destOrd="0" presId="urn:microsoft.com/office/officeart/2008/layout/HalfCircleOrganizationChart"/>
    <dgm:cxn modelId="{8FDD72F5-4047-4501-857C-17DA1D7EF442}" type="presOf" srcId="{EC82DADF-CF9A-4725-8E51-2C58FEA64034}" destId="{CA87109C-940A-4DA8-A1F0-30052CC53862}" srcOrd="0" destOrd="0" presId="urn:microsoft.com/office/officeart/2008/layout/HalfCircleOrganizationChart"/>
    <dgm:cxn modelId="{AABBF6CC-9E77-4557-BC5D-438C0836606B}" type="presOf" srcId="{573B1F95-D6BF-4097-91CE-90BE69E64030}" destId="{BFD10EBC-5B8F-422F-A8BC-A119ED8C5846}" srcOrd="1" destOrd="0" presId="urn:microsoft.com/office/officeart/2008/layout/HalfCircleOrganizationChart"/>
    <dgm:cxn modelId="{0EF8A9B1-F369-473E-A0A2-D97B253FF6D5}" type="presOf" srcId="{30CD92E9-9FA4-4EF2-84CC-CE245870D208}" destId="{9CB587FC-B84D-48AE-A1D6-984613D2D51B}" srcOrd="0" destOrd="0" presId="urn:microsoft.com/office/officeart/2008/layout/HalfCircleOrganizationChart"/>
    <dgm:cxn modelId="{4337764C-5FEC-441B-BA3B-AFFAE556A03B}" type="presOf" srcId="{C0ED17AB-0F2B-45F5-B609-837B43027BD1}" destId="{86F2F450-EFBE-4E08-B40A-9713A7E07C46}" srcOrd="0" destOrd="0" presId="urn:microsoft.com/office/officeart/2008/layout/HalfCircleOrganizationChart"/>
    <dgm:cxn modelId="{7EA45887-204D-4A4F-BB32-7BED4649256E}" srcId="{30CD92E9-9FA4-4EF2-84CC-CE245870D208}" destId="{612345C5-1A2A-4D15-AD7D-9BA42742401C}" srcOrd="0" destOrd="0" parTransId="{5E7AB696-7C81-4EC4-84BD-8BA15F1E3E41}" sibTransId="{3BC64427-3DEB-4345-AD3D-473416304F46}"/>
    <dgm:cxn modelId="{E27571EA-2D2A-40DE-BE52-45421DE7BBF2}" type="presOf" srcId="{44F20064-F20D-4BB1-B239-D4DAC1E7B251}" destId="{45A45F1B-8616-4E3B-83DB-08C135A113B3}" srcOrd="0" destOrd="0" presId="urn:microsoft.com/office/officeart/2008/layout/HalfCircleOrganizationChart"/>
    <dgm:cxn modelId="{ECF3CFD5-0C9C-4444-A467-09602F1DEA61}" type="presOf" srcId="{573B1F95-D6BF-4097-91CE-90BE69E64030}" destId="{E31964A1-0BB6-4E4A-9B7C-3CE3CCB31894}" srcOrd="0" destOrd="0" presId="urn:microsoft.com/office/officeart/2008/layout/HalfCircleOrganizationChart"/>
    <dgm:cxn modelId="{F8D1497F-8FD7-462D-8722-25972C4CF472}" type="presOf" srcId="{D0EB9BF6-B94D-4715-B688-1A25F2B99E1C}" destId="{E3C2469F-08D8-4342-950B-6E1B57D38081}" srcOrd="0" destOrd="0" presId="urn:microsoft.com/office/officeart/2008/layout/HalfCircleOrganizationChart"/>
    <dgm:cxn modelId="{23A814A9-4B43-4142-8B49-1CF7BB52CEE1}" type="presOf" srcId="{F06A4303-5A25-43C4-B813-052B567D806B}" destId="{FE06FB13-DC69-44A4-8BBF-E34187C5D3CE}" srcOrd="0" destOrd="0" presId="urn:microsoft.com/office/officeart/2008/layout/HalfCircleOrganizationChart"/>
    <dgm:cxn modelId="{970E0DA5-75F3-4E28-9DC9-A0C4FEF76711}" srcId="{D0EB9BF6-B94D-4715-B688-1A25F2B99E1C}" destId="{30CD92E9-9FA4-4EF2-84CC-CE245870D208}" srcOrd="0" destOrd="0" parTransId="{EC82DADF-CF9A-4725-8E51-2C58FEA64034}" sibTransId="{33A59781-FA81-4AF7-8A77-3B5684C8B81A}"/>
    <dgm:cxn modelId="{23B599E5-F149-4A29-AFDE-F42004503677}" type="presOf" srcId="{19C4BD12-A0A3-4528-A9F5-BB08E8AF9E81}" destId="{2DFEAF86-2C9D-4E84-90FB-82633EDC362A}" srcOrd="0" destOrd="0" presId="urn:microsoft.com/office/officeart/2008/layout/HalfCircleOrganizationChart"/>
    <dgm:cxn modelId="{A012E869-F59E-43D5-91BA-B2577027C509}" type="presOf" srcId="{38990B93-EB2F-4934-87F6-299F0AFAE82F}" destId="{82668C3A-17B6-4ABE-A949-CF524B41B227}" srcOrd="0" destOrd="0" presId="urn:microsoft.com/office/officeart/2008/layout/HalfCircleOrganizationChart"/>
    <dgm:cxn modelId="{02B87682-89D9-44D8-94F3-B41033F1DB3C}" type="presOf" srcId="{D0EB9BF6-B94D-4715-B688-1A25F2B99E1C}" destId="{CBA08EEE-4B70-419A-9B2F-2BEC8515D90A}" srcOrd="1" destOrd="0" presId="urn:microsoft.com/office/officeart/2008/layout/HalfCircleOrganizationChart"/>
    <dgm:cxn modelId="{60C10E6D-96A3-470A-A6CC-1E53934D9A20}" type="presOf" srcId="{612345C5-1A2A-4D15-AD7D-9BA42742401C}" destId="{ECEA04DB-946A-407F-907F-DF2206F6109E}" srcOrd="1" destOrd="0" presId="urn:microsoft.com/office/officeart/2008/layout/HalfCircleOrganizationChart"/>
    <dgm:cxn modelId="{E24668D7-3900-488A-9E9A-CAF503F7EF9D}" srcId="{70F1BB26-23C5-42AB-96CB-1394341E2F4F}" destId="{D0EB9BF6-B94D-4715-B688-1A25F2B99E1C}" srcOrd="1" destOrd="0" parTransId="{4B053F91-86CC-4F66-A8E7-B6D073CCA854}" sibTransId="{9F4B89D0-F279-4AC6-BB27-689A53B28BEA}"/>
    <dgm:cxn modelId="{8833CC6B-5167-44ED-B50E-D3BE5F6F81CA}" type="presOf" srcId="{5E7AB696-7C81-4EC4-84BD-8BA15F1E3E41}" destId="{BA04ADAF-B094-467E-AC5C-FD0AB99C800B}" srcOrd="0" destOrd="0" presId="urn:microsoft.com/office/officeart/2008/layout/HalfCircleOrganizationChart"/>
    <dgm:cxn modelId="{A06F82DA-2E62-499E-8110-8069E697BFC0}" srcId="{D0EB9BF6-B94D-4715-B688-1A25F2B99E1C}" destId="{19C4BD12-A0A3-4528-A9F5-BB08E8AF9E81}" srcOrd="1" destOrd="0" parTransId="{38990B93-EB2F-4934-87F6-299F0AFAE82F}" sibTransId="{3E1AD714-98CF-4AFF-B380-058C22873A4E}"/>
    <dgm:cxn modelId="{28F706D6-89ED-4ABC-8E63-9190FD690D3F}" type="presOf" srcId="{810197CC-9DFA-4C24-B0E1-8F33F972CC89}" destId="{7E8588EC-7A76-4419-9A1E-647D941FCC6F}" srcOrd="0" destOrd="0" presId="urn:microsoft.com/office/officeart/2008/layout/HalfCircleOrganizationChart"/>
    <dgm:cxn modelId="{28196AB1-7129-4F0A-B363-62A46A91A626}" type="presOf" srcId="{810197CC-9DFA-4C24-B0E1-8F33F972CC89}" destId="{FAC0774E-D066-45F0-A155-492322400C5C}" srcOrd="1" destOrd="0" presId="urn:microsoft.com/office/officeart/2008/layout/HalfCircleOrganizationChart"/>
    <dgm:cxn modelId="{71001079-B7E2-4631-90EE-35DF8CCADF37}" type="presOf" srcId="{70F1BB26-23C5-42AB-96CB-1394341E2F4F}" destId="{E4ACAE25-3830-4BB9-8967-B9EE2A5D1FF3}" srcOrd="0" destOrd="0" presId="urn:microsoft.com/office/officeart/2008/layout/HalfCircleOrganizationChart"/>
    <dgm:cxn modelId="{0058F1A7-145D-4150-B69A-9BE9086D25AE}" type="presOf" srcId="{19C4BD12-A0A3-4528-A9F5-BB08E8AF9E81}" destId="{43732B5B-6F10-48BA-B736-2CFD55AA5BD5}" srcOrd="1" destOrd="0" presId="urn:microsoft.com/office/officeart/2008/layout/HalfCircleOrganizationChart"/>
    <dgm:cxn modelId="{205B0C29-8985-4DC2-8963-851AA095E924}" type="presParOf" srcId="{E4ACAE25-3830-4BB9-8967-B9EE2A5D1FF3}" destId="{67EED19D-319F-4938-8EEE-C7B95FB38E92}" srcOrd="0" destOrd="0" presId="urn:microsoft.com/office/officeart/2008/layout/HalfCircleOrganizationChart"/>
    <dgm:cxn modelId="{9CAFEE89-1241-413D-8239-33DF98D5DA8E}" type="presParOf" srcId="{67EED19D-319F-4938-8EEE-C7B95FB38E92}" destId="{3B837226-26E3-47B3-BDCA-2227C481E202}" srcOrd="0" destOrd="0" presId="urn:microsoft.com/office/officeart/2008/layout/HalfCircleOrganizationChart"/>
    <dgm:cxn modelId="{C5350AA3-F812-47DC-9AC2-E94932CB8D30}" type="presParOf" srcId="{3B837226-26E3-47B3-BDCA-2227C481E202}" destId="{E31964A1-0BB6-4E4A-9B7C-3CE3CCB31894}" srcOrd="0" destOrd="0" presId="urn:microsoft.com/office/officeart/2008/layout/HalfCircleOrganizationChart"/>
    <dgm:cxn modelId="{133DB925-7733-4991-93C9-3E8746FAC368}" type="presParOf" srcId="{3B837226-26E3-47B3-BDCA-2227C481E202}" destId="{0D5768F8-2B57-43AD-956C-C85EBEA92D2D}" srcOrd="1" destOrd="0" presId="urn:microsoft.com/office/officeart/2008/layout/HalfCircleOrganizationChart"/>
    <dgm:cxn modelId="{58046439-D7DA-4E7B-BF76-5D3F284FC85C}" type="presParOf" srcId="{3B837226-26E3-47B3-BDCA-2227C481E202}" destId="{83775337-B4D2-4975-ACE8-4433F6BBA177}" srcOrd="2" destOrd="0" presId="urn:microsoft.com/office/officeart/2008/layout/HalfCircleOrganizationChart"/>
    <dgm:cxn modelId="{6677045B-FCEF-42B3-B9FD-25CA08151408}" type="presParOf" srcId="{3B837226-26E3-47B3-BDCA-2227C481E202}" destId="{BFD10EBC-5B8F-422F-A8BC-A119ED8C5846}" srcOrd="3" destOrd="0" presId="urn:microsoft.com/office/officeart/2008/layout/HalfCircleOrganizationChart"/>
    <dgm:cxn modelId="{11395905-64E9-4BF0-814E-F0F2ECD888D8}" type="presParOf" srcId="{67EED19D-319F-4938-8EEE-C7B95FB38E92}" destId="{C09B10D7-F009-4AD0-9179-C2B0D445750E}" srcOrd="1" destOrd="0" presId="urn:microsoft.com/office/officeart/2008/layout/HalfCircleOrganizationChart"/>
    <dgm:cxn modelId="{7AE764CB-0480-4821-8340-FC0D93A53263}" type="presParOf" srcId="{67EED19D-319F-4938-8EEE-C7B95FB38E92}" destId="{8FF78C9C-E29E-417C-B42C-1BFE9A7FB38C}" srcOrd="2" destOrd="0" presId="urn:microsoft.com/office/officeart/2008/layout/HalfCircleOrganizationChart"/>
    <dgm:cxn modelId="{BC639BBF-89A9-41B0-BC89-F5D20FA7AC01}" type="presParOf" srcId="{E4ACAE25-3830-4BB9-8967-B9EE2A5D1FF3}" destId="{08E809EF-91A7-4F56-81FA-F51A20689D1C}" srcOrd="1" destOrd="0" presId="urn:microsoft.com/office/officeart/2008/layout/HalfCircleOrganizationChart"/>
    <dgm:cxn modelId="{BF9EC4CF-55CE-4CAF-8558-A4A26C33B25E}" type="presParOf" srcId="{08E809EF-91A7-4F56-81FA-F51A20689D1C}" destId="{0F005CEF-F1DB-48C7-B560-57EA42954501}" srcOrd="0" destOrd="0" presId="urn:microsoft.com/office/officeart/2008/layout/HalfCircleOrganizationChart"/>
    <dgm:cxn modelId="{E95FE35B-8D7F-4730-9CBB-E192F81EB3F9}" type="presParOf" srcId="{0F005CEF-F1DB-48C7-B560-57EA42954501}" destId="{E3C2469F-08D8-4342-950B-6E1B57D38081}" srcOrd="0" destOrd="0" presId="urn:microsoft.com/office/officeart/2008/layout/HalfCircleOrganizationChart"/>
    <dgm:cxn modelId="{AF6FC6EE-DFFE-4CF0-9D2E-7A88B4C09620}" type="presParOf" srcId="{0F005CEF-F1DB-48C7-B560-57EA42954501}" destId="{E8B9B4CE-E599-4292-8094-CA80CBEA5232}" srcOrd="1" destOrd="0" presId="urn:microsoft.com/office/officeart/2008/layout/HalfCircleOrganizationChart"/>
    <dgm:cxn modelId="{E5BBD3B8-6468-4C4D-A84A-ED1B82AA9DBA}" type="presParOf" srcId="{0F005CEF-F1DB-48C7-B560-57EA42954501}" destId="{F024B977-4D4E-4F39-9583-8C28B5A58678}" srcOrd="2" destOrd="0" presId="urn:microsoft.com/office/officeart/2008/layout/HalfCircleOrganizationChart"/>
    <dgm:cxn modelId="{A340BAE8-2023-413B-8C3B-2CEA49C41C3A}" type="presParOf" srcId="{0F005CEF-F1DB-48C7-B560-57EA42954501}" destId="{CBA08EEE-4B70-419A-9B2F-2BEC8515D90A}" srcOrd="3" destOrd="0" presId="urn:microsoft.com/office/officeart/2008/layout/HalfCircleOrganizationChart"/>
    <dgm:cxn modelId="{CAB903F6-6D6C-454E-96BE-F94E24568950}" type="presParOf" srcId="{08E809EF-91A7-4F56-81FA-F51A20689D1C}" destId="{03E2CE63-B516-49CA-94DA-BAF756EBBAF0}" srcOrd="1" destOrd="0" presId="urn:microsoft.com/office/officeart/2008/layout/HalfCircleOrganizationChart"/>
    <dgm:cxn modelId="{17F1D9B6-B8B0-4069-A5CB-6F76C6887755}" type="presParOf" srcId="{03E2CE63-B516-49CA-94DA-BAF756EBBAF0}" destId="{CA87109C-940A-4DA8-A1F0-30052CC53862}" srcOrd="0" destOrd="0" presId="urn:microsoft.com/office/officeart/2008/layout/HalfCircleOrganizationChart"/>
    <dgm:cxn modelId="{37853DE3-8729-49B4-AAA2-F7ADC5B01ADC}" type="presParOf" srcId="{03E2CE63-B516-49CA-94DA-BAF756EBBAF0}" destId="{4B99DB9C-FD16-4268-9EEB-BE373A248125}" srcOrd="1" destOrd="0" presId="urn:microsoft.com/office/officeart/2008/layout/HalfCircleOrganizationChart"/>
    <dgm:cxn modelId="{55BD286C-7904-48F3-9DFC-EE9954E9A52B}" type="presParOf" srcId="{4B99DB9C-FD16-4268-9EEB-BE373A248125}" destId="{E3B90BA3-5B59-4226-9BBB-55A5A4422676}" srcOrd="0" destOrd="0" presId="urn:microsoft.com/office/officeart/2008/layout/HalfCircleOrganizationChart"/>
    <dgm:cxn modelId="{58B00837-582B-4D0A-ABEE-29E13A4B4141}" type="presParOf" srcId="{E3B90BA3-5B59-4226-9BBB-55A5A4422676}" destId="{9CB587FC-B84D-48AE-A1D6-984613D2D51B}" srcOrd="0" destOrd="0" presId="urn:microsoft.com/office/officeart/2008/layout/HalfCircleOrganizationChart"/>
    <dgm:cxn modelId="{6C375DE5-1A23-4FA4-A083-E1A22DB6F3B3}" type="presParOf" srcId="{E3B90BA3-5B59-4226-9BBB-55A5A4422676}" destId="{D49707FB-B953-4212-87F3-CB431C3B74F3}" srcOrd="1" destOrd="0" presId="urn:microsoft.com/office/officeart/2008/layout/HalfCircleOrganizationChart"/>
    <dgm:cxn modelId="{94D25654-6596-44BA-BD2B-729EC54B3C53}" type="presParOf" srcId="{E3B90BA3-5B59-4226-9BBB-55A5A4422676}" destId="{CCC49EEB-679F-49ED-988A-EC35EA561B62}" srcOrd="2" destOrd="0" presId="urn:microsoft.com/office/officeart/2008/layout/HalfCircleOrganizationChart"/>
    <dgm:cxn modelId="{B0580A5D-3B8A-4C72-BE2C-29C597D1A431}" type="presParOf" srcId="{E3B90BA3-5B59-4226-9BBB-55A5A4422676}" destId="{7AE5495B-25A0-4BCB-9B7F-EFE49506F095}" srcOrd="3" destOrd="0" presId="urn:microsoft.com/office/officeart/2008/layout/HalfCircleOrganizationChart"/>
    <dgm:cxn modelId="{27744CDE-11BD-46D4-BE3D-C3CCBC85AAF6}" type="presParOf" srcId="{4B99DB9C-FD16-4268-9EEB-BE373A248125}" destId="{B535F3E7-53F3-4F5A-BC0C-3D921C913A88}" srcOrd="1" destOrd="0" presId="urn:microsoft.com/office/officeart/2008/layout/HalfCircleOrganizationChart"/>
    <dgm:cxn modelId="{4C0DA9C8-9021-4741-9791-57445510BC5B}" type="presParOf" srcId="{B535F3E7-53F3-4F5A-BC0C-3D921C913A88}" destId="{BA04ADAF-B094-467E-AC5C-FD0AB99C800B}" srcOrd="0" destOrd="0" presId="urn:microsoft.com/office/officeart/2008/layout/HalfCircleOrganizationChart"/>
    <dgm:cxn modelId="{C8A279FC-3902-4DAE-BE7E-DDBC01B73608}" type="presParOf" srcId="{B535F3E7-53F3-4F5A-BC0C-3D921C913A88}" destId="{7E730B65-AD26-488B-84C9-CF6AC221E81F}" srcOrd="1" destOrd="0" presId="urn:microsoft.com/office/officeart/2008/layout/HalfCircleOrganizationChart"/>
    <dgm:cxn modelId="{E30A92C6-EAAB-4A9B-8230-7B805F1A2DF7}" type="presParOf" srcId="{7E730B65-AD26-488B-84C9-CF6AC221E81F}" destId="{1BB56EFC-92CA-4939-810B-49F989A30FCB}" srcOrd="0" destOrd="0" presId="urn:microsoft.com/office/officeart/2008/layout/HalfCircleOrganizationChart"/>
    <dgm:cxn modelId="{57536F18-6E2D-408D-A05F-A303BD3EC739}" type="presParOf" srcId="{1BB56EFC-92CA-4939-810B-49F989A30FCB}" destId="{9D9C6166-D04B-4005-8BAD-9E0DD8331B30}" srcOrd="0" destOrd="0" presId="urn:microsoft.com/office/officeart/2008/layout/HalfCircleOrganizationChart"/>
    <dgm:cxn modelId="{C3295273-5E45-4731-A1E9-F792C4C112CA}" type="presParOf" srcId="{1BB56EFC-92CA-4939-810B-49F989A30FCB}" destId="{5D97F8DB-C10A-4216-9C32-9F05A65616DE}" srcOrd="1" destOrd="0" presId="urn:microsoft.com/office/officeart/2008/layout/HalfCircleOrganizationChart"/>
    <dgm:cxn modelId="{64D2E025-27AA-4E08-93C3-FDD2C3E80426}" type="presParOf" srcId="{1BB56EFC-92CA-4939-810B-49F989A30FCB}" destId="{F5E7A50E-254D-47C8-B9EE-D8FEC0825B37}" srcOrd="2" destOrd="0" presId="urn:microsoft.com/office/officeart/2008/layout/HalfCircleOrganizationChart"/>
    <dgm:cxn modelId="{1E942D5B-CEC9-44A0-A291-BCA8F9A0BBD1}" type="presParOf" srcId="{1BB56EFC-92CA-4939-810B-49F989A30FCB}" destId="{ECEA04DB-946A-407F-907F-DF2206F6109E}" srcOrd="3" destOrd="0" presId="urn:microsoft.com/office/officeart/2008/layout/HalfCircleOrganizationChart"/>
    <dgm:cxn modelId="{88D39DB8-DDB2-46BE-BBFD-73AD3B893F25}" type="presParOf" srcId="{7E730B65-AD26-488B-84C9-CF6AC221E81F}" destId="{072CE242-7F42-4052-8492-943D1DE89365}" srcOrd="1" destOrd="0" presId="urn:microsoft.com/office/officeart/2008/layout/HalfCircleOrganizationChart"/>
    <dgm:cxn modelId="{D29ED227-A9DE-4A29-A37C-49A7CF76705A}" type="presParOf" srcId="{7E730B65-AD26-488B-84C9-CF6AC221E81F}" destId="{DDB9EAC2-50CE-4855-BCAC-71D2E1E1779A}" srcOrd="2" destOrd="0" presId="urn:microsoft.com/office/officeart/2008/layout/HalfCircleOrganizationChart"/>
    <dgm:cxn modelId="{DD009762-0D16-4D67-8E81-2574B4B90C34}" type="presParOf" srcId="{4B99DB9C-FD16-4268-9EEB-BE373A248125}" destId="{777F480F-C569-4A3A-BA71-65A49821168A}" srcOrd="2" destOrd="0" presId="urn:microsoft.com/office/officeart/2008/layout/HalfCircleOrganizationChart"/>
    <dgm:cxn modelId="{4441FD1B-2A1F-4558-A9B4-B9B5E31D13A4}" type="presParOf" srcId="{03E2CE63-B516-49CA-94DA-BAF756EBBAF0}" destId="{82668C3A-17B6-4ABE-A949-CF524B41B227}" srcOrd="2" destOrd="0" presId="urn:microsoft.com/office/officeart/2008/layout/HalfCircleOrganizationChart"/>
    <dgm:cxn modelId="{EF362B3A-E81E-4BBF-980A-D04DF3BC2EFA}" type="presParOf" srcId="{03E2CE63-B516-49CA-94DA-BAF756EBBAF0}" destId="{4D572D60-9A40-4017-A52F-7AC1B5428313}" srcOrd="3" destOrd="0" presId="urn:microsoft.com/office/officeart/2008/layout/HalfCircleOrganizationChart"/>
    <dgm:cxn modelId="{C09D5D64-9DE9-4C76-B5A5-AE86F11BA9B6}" type="presParOf" srcId="{4D572D60-9A40-4017-A52F-7AC1B5428313}" destId="{71CC1153-A85B-4C77-9ED5-46BF9A3AF63E}" srcOrd="0" destOrd="0" presId="urn:microsoft.com/office/officeart/2008/layout/HalfCircleOrganizationChart"/>
    <dgm:cxn modelId="{9251A60A-A10A-4E82-8646-9A80C6041BEA}" type="presParOf" srcId="{71CC1153-A85B-4C77-9ED5-46BF9A3AF63E}" destId="{2DFEAF86-2C9D-4E84-90FB-82633EDC362A}" srcOrd="0" destOrd="0" presId="urn:microsoft.com/office/officeart/2008/layout/HalfCircleOrganizationChart"/>
    <dgm:cxn modelId="{CC3BDD54-179E-483A-B495-A2C83C8AA624}" type="presParOf" srcId="{71CC1153-A85B-4C77-9ED5-46BF9A3AF63E}" destId="{4578B324-B3B1-4B8A-AD81-827B73A5FB41}" srcOrd="1" destOrd="0" presId="urn:microsoft.com/office/officeart/2008/layout/HalfCircleOrganizationChart"/>
    <dgm:cxn modelId="{0D264D73-5F1A-4155-908A-4C88AE7DE819}" type="presParOf" srcId="{71CC1153-A85B-4C77-9ED5-46BF9A3AF63E}" destId="{345B93FB-50DD-4F51-A390-73F4CC821021}" srcOrd="2" destOrd="0" presId="urn:microsoft.com/office/officeart/2008/layout/HalfCircleOrganizationChart"/>
    <dgm:cxn modelId="{E113000D-3EF6-4CA5-9377-8EAC1258FE81}" type="presParOf" srcId="{71CC1153-A85B-4C77-9ED5-46BF9A3AF63E}" destId="{43732B5B-6F10-48BA-B736-2CFD55AA5BD5}" srcOrd="3" destOrd="0" presId="urn:microsoft.com/office/officeart/2008/layout/HalfCircleOrganizationChart"/>
    <dgm:cxn modelId="{5EB4CC83-1033-4F97-AE50-1026F97370FD}" type="presParOf" srcId="{4D572D60-9A40-4017-A52F-7AC1B5428313}" destId="{2046136D-6C27-4CF9-8455-74604E7B3C48}" srcOrd="1" destOrd="0" presId="urn:microsoft.com/office/officeart/2008/layout/HalfCircleOrganizationChart"/>
    <dgm:cxn modelId="{C2F7A120-3F18-4B35-8CFD-EE46581A1752}" type="presParOf" srcId="{2046136D-6C27-4CF9-8455-74604E7B3C48}" destId="{FE06FB13-DC69-44A4-8BBF-E34187C5D3CE}" srcOrd="0" destOrd="0" presId="urn:microsoft.com/office/officeart/2008/layout/HalfCircleOrganizationChart"/>
    <dgm:cxn modelId="{BC56E142-D24A-4484-A67C-4523D884EB68}" type="presParOf" srcId="{2046136D-6C27-4CF9-8455-74604E7B3C48}" destId="{7D0C9621-B350-4302-90E2-379579CC00E0}" srcOrd="1" destOrd="0" presId="urn:microsoft.com/office/officeart/2008/layout/HalfCircleOrganizationChart"/>
    <dgm:cxn modelId="{B91DC557-395A-440A-9489-1EA2DF7741F0}" type="presParOf" srcId="{7D0C9621-B350-4302-90E2-379579CC00E0}" destId="{ABB74425-99B6-400B-9DFE-552C2728B3B2}" srcOrd="0" destOrd="0" presId="urn:microsoft.com/office/officeart/2008/layout/HalfCircleOrganizationChart"/>
    <dgm:cxn modelId="{C29A6273-5077-4D40-84CA-88E3E2C6F2C5}" type="presParOf" srcId="{ABB74425-99B6-400B-9DFE-552C2728B3B2}" destId="{86F2F450-EFBE-4E08-B40A-9713A7E07C46}" srcOrd="0" destOrd="0" presId="urn:microsoft.com/office/officeart/2008/layout/HalfCircleOrganizationChart"/>
    <dgm:cxn modelId="{A00B3FE7-4EBE-45E4-9B68-F51828A88C55}" type="presParOf" srcId="{ABB74425-99B6-400B-9DFE-552C2728B3B2}" destId="{E200F643-7B1A-4308-9120-A9CDF329022E}" srcOrd="1" destOrd="0" presId="urn:microsoft.com/office/officeart/2008/layout/HalfCircleOrganizationChart"/>
    <dgm:cxn modelId="{53EC26CF-18EB-4599-BD3D-E4163690A6DE}" type="presParOf" srcId="{ABB74425-99B6-400B-9DFE-552C2728B3B2}" destId="{C5C09775-4A70-4CAC-B9F9-9375FCA9EAA0}" srcOrd="2" destOrd="0" presId="urn:microsoft.com/office/officeart/2008/layout/HalfCircleOrganizationChart"/>
    <dgm:cxn modelId="{3EC59347-D903-4123-9354-F1097140306D}" type="presParOf" srcId="{ABB74425-99B6-400B-9DFE-552C2728B3B2}" destId="{9463BEDE-BF3A-42D7-973E-ECAC8860A034}" srcOrd="3" destOrd="0" presId="urn:microsoft.com/office/officeart/2008/layout/HalfCircleOrganizationChart"/>
    <dgm:cxn modelId="{13CEB01E-CEE8-4A3B-99F6-19970263EE7D}" type="presParOf" srcId="{7D0C9621-B350-4302-90E2-379579CC00E0}" destId="{CAE44AE3-2F4B-479E-B5F3-BA2BEBB4EE4E}" srcOrd="1" destOrd="0" presId="urn:microsoft.com/office/officeart/2008/layout/HalfCircleOrganizationChart"/>
    <dgm:cxn modelId="{A0426A20-6C52-4A63-8399-849B716A263A}" type="presParOf" srcId="{7D0C9621-B350-4302-90E2-379579CC00E0}" destId="{D40B91AD-63A9-4A5E-B2B8-5B2B03FA4DEA}" srcOrd="2" destOrd="0" presId="urn:microsoft.com/office/officeart/2008/layout/HalfCircleOrganizationChart"/>
    <dgm:cxn modelId="{59616E2A-8CBE-4B18-BF5D-89FF4D7E008D}" type="presParOf" srcId="{4D572D60-9A40-4017-A52F-7AC1B5428313}" destId="{196C1108-033A-4FAF-B0F4-18BDD82D2CF8}" srcOrd="2" destOrd="0" presId="urn:microsoft.com/office/officeart/2008/layout/HalfCircleOrganizationChart"/>
    <dgm:cxn modelId="{C6465437-A26E-43DF-96FE-C6F9BBE6D5AC}" type="presParOf" srcId="{08E809EF-91A7-4F56-81FA-F51A20689D1C}" destId="{C9D535AE-1DEB-4373-920D-17EFBB8C852A}" srcOrd="2" destOrd="0" presId="urn:microsoft.com/office/officeart/2008/layout/HalfCircleOrganizationChart"/>
    <dgm:cxn modelId="{A7839512-B038-496D-98DB-6264711A9882}" type="presParOf" srcId="{C9D535AE-1DEB-4373-920D-17EFBB8C852A}" destId="{45A45F1B-8616-4E3B-83DB-08C135A113B3}" srcOrd="0" destOrd="0" presId="urn:microsoft.com/office/officeart/2008/layout/HalfCircleOrganizationChart"/>
    <dgm:cxn modelId="{DCA79EC0-EAD0-490B-B1B4-787C5FDE0737}" type="presParOf" srcId="{C9D535AE-1DEB-4373-920D-17EFBB8C852A}" destId="{F95B6968-9470-473D-9331-ADFA9E8892F0}" srcOrd="1" destOrd="0" presId="urn:microsoft.com/office/officeart/2008/layout/HalfCircleOrganizationChart"/>
    <dgm:cxn modelId="{CDFAE464-EF47-4238-B648-76C23982BD30}" type="presParOf" srcId="{F95B6968-9470-473D-9331-ADFA9E8892F0}" destId="{1B170653-970B-49E1-8D6C-ACFA55E544ED}" srcOrd="0" destOrd="0" presId="urn:microsoft.com/office/officeart/2008/layout/HalfCircleOrganizationChart"/>
    <dgm:cxn modelId="{9A2758EF-065E-44BA-A0DA-073AFA1EF523}" type="presParOf" srcId="{1B170653-970B-49E1-8D6C-ACFA55E544ED}" destId="{7E8588EC-7A76-4419-9A1E-647D941FCC6F}" srcOrd="0" destOrd="0" presId="urn:microsoft.com/office/officeart/2008/layout/HalfCircleOrganizationChart"/>
    <dgm:cxn modelId="{553E585B-199F-4243-ABC1-EF6830F41F38}" type="presParOf" srcId="{1B170653-970B-49E1-8D6C-ACFA55E544ED}" destId="{731C12DD-B637-46BA-8616-1915BB8AF688}" srcOrd="1" destOrd="0" presId="urn:microsoft.com/office/officeart/2008/layout/HalfCircleOrganizationChart"/>
    <dgm:cxn modelId="{1AE08639-3A9D-4AB0-9C5B-576A767E4377}" type="presParOf" srcId="{1B170653-970B-49E1-8D6C-ACFA55E544ED}" destId="{54EDFFB2-6EFA-4A91-8E73-0397596C93B2}" srcOrd="2" destOrd="0" presId="urn:microsoft.com/office/officeart/2008/layout/HalfCircleOrganizationChart"/>
    <dgm:cxn modelId="{FCF5FEC6-19FE-47FF-858A-C94ACEEA2C32}" type="presParOf" srcId="{1B170653-970B-49E1-8D6C-ACFA55E544ED}" destId="{FAC0774E-D066-45F0-A155-492322400C5C}" srcOrd="3" destOrd="0" presId="urn:microsoft.com/office/officeart/2008/layout/HalfCircleOrganizationChart"/>
    <dgm:cxn modelId="{1A671362-DADA-4830-BF09-16551EE66EDB}" type="presParOf" srcId="{F95B6968-9470-473D-9331-ADFA9E8892F0}" destId="{1479F834-A6D5-43B4-87F2-BDFDACFD206C}" srcOrd="1" destOrd="0" presId="urn:microsoft.com/office/officeart/2008/layout/HalfCircleOrganizationChart"/>
    <dgm:cxn modelId="{69E09FF7-ABF0-404D-B1CC-19924030C816}" type="presParOf" srcId="{F95B6968-9470-473D-9331-ADFA9E8892F0}" destId="{5282714A-ED4D-4108-AFF7-FF45B0CC29A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7142482" cy="1515533"/>
          </a:xfrm>
        </p:spPr>
        <p:txBody>
          <a:bodyPr/>
          <a:lstStyle/>
          <a:p>
            <a:r>
              <a:rPr lang="en-US" dirty="0" smtClean="0"/>
              <a:t>Drill Cuttings Waste Management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 minimize the environmental footprint of drilling operation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ZERO DISCHARGE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98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846668"/>
          </a:xfrm>
        </p:spPr>
        <p:txBody>
          <a:bodyPr/>
          <a:lstStyle/>
          <a:p>
            <a:r>
              <a:rPr lang="en-US" dirty="0" smtClean="0"/>
              <a:t>Technology to serve Environment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Company slogan is 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ZERO DISCHARGE.</a:t>
            </a:r>
          </a:p>
          <a:p>
            <a:r>
              <a:rPr lang="en-US" dirty="0"/>
              <a:t>We </a:t>
            </a:r>
            <a:r>
              <a:rPr lang="en-US" dirty="0" smtClean="0"/>
              <a:t>work in deploying the latest technology “ USA &amp; Europe” in the field of drill cutting recycle and economically managing the footprint.</a:t>
            </a:r>
          </a:p>
          <a:p>
            <a:r>
              <a:rPr lang="en-US" dirty="0" smtClean="0"/>
              <a:t>With the ramp up in oil demands and the increase in oil prices , operators are extending their operations into new geographical areas “ government regulations and eco-sounds” created the need to a specialty services and products that should go parallel or even ahead.</a:t>
            </a:r>
          </a:p>
          <a:p>
            <a:r>
              <a:rPr lang="en-US" dirty="0" smtClean="0"/>
              <a:t>UAE , double rig activities in two years “ especially offshore &amp; Man Made islands”.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23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2556932"/>
            <a:ext cx="9880597" cy="33189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Help our client identify the risks and hazards associated with their operations.</a:t>
            </a:r>
          </a:p>
          <a:p>
            <a:r>
              <a:rPr lang="en-US" dirty="0" smtClean="0"/>
              <a:t>Assist and create economically effective customized solution to reduce the environmental impact “ chemical and /or physical”.</a:t>
            </a:r>
          </a:p>
          <a:p>
            <a:r>
              <a:rPr lang="en-US" dirty="0" smtClean="0"/>
              <a:t>While designing the proper solution we look at all operation aspects and assure integrating our process &amp; solution into the daily operation , simply we work simultaneous before the problem created.</a:t>
            </a:r>
          </a:p>
          <a:p>
            <a:r>
              <a:rPr lang="en-US" dirty="0" smtClean="0"/>
              <a:t>Daily  measure of our efforts will be communicated to the clients in terms of economics and operation efficiency.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75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98835702"/>
              </p:ext>
            </p:extLst>
          </p:nvPr>
        </p:nvGraphicFramePr>
        <p:xfrm>
          <a:off x="616688" y="723015"/>
          <a:ext cx="10781413" cy="5464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64816" y="5494129"/>
            <a:ext cx="13671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Operation Manager</a:t>
            </a:r>
            <a:endParaRPr lang="en-US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9189868" y="5494129"/>
            <a:ext cx="1205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Marketing Manager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2474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Pump “ Separation on Fly”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93010" y="2713355"/>
            <a:ext cx="6718300" cy="3016250"/>
            <a:chOff x="0" y="0"/>
            <a:chExt cx="5511800" cy="1752600"/>
          </a:xfrm>
        </p:grpSpPr>
        <p:pic>
          <p:nvPicPr>
            <p:cNvPr id="5" name="Picture 4" descr="Main illustrated Unit white tan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0"/>
              <a:ext cx="4368800" cy="1742414"/>
            </a:xfrm>
            <a:prstGeom prst="rect">
              <a:avLst/>
            </a:prstGeom>
          </p:spPr>
        </p:pic>
        <p:pic>
          <p:nvPicPr>
            <p:cNvPr id="6" name="Picture 5" descr="FPUSA Mocked Up Tank SMALL.psd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76300"/>
              <a:ext cx="1755526" cy="876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03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 &amp; Benefits</a:t>
            </a:r>
            <a:endParaRPr lang="en-US" dirty="0"/>
          </a:p>
        </p:txBody>
      </p:sp>
      <p:pic>
        <p:nvPicPr>
          <p:cNvPr id="4" name="Content Placeholder 3" descr="Cuttings bins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37905" y="2443480"/>
            <a:ext cx="6916189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2" y="4973320"/>
            <a:ext cx="10424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Recover drilling fluids , up to 120,000 USD savings per day in intense operations.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Dried cutting can be re-injected immediately “ no need for transport and further treatment ”.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2339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List “ UAE”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2545079" cy="331893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ADNOC.</a:t>
            </a:r>
          </a:p>
          <a:p>
            <a:r>
              <a:rPr lang="en-US" dirty="0" smtClean="0"/>
              <a:t>ADCO.</a:t>
            </a:r>
          </a:p>
          <a:p>
            <a:r>
              <a:rPr lang="en-US" dirty="0" smtClean="0"/>
              <a:t>ADMA.</a:t>
            </a:r>
          </a:p>
          <a:p>
            <a:r>
              <a:rPr lang="en-US" dirty="0" smtClean="0"/>
              <a:t>ZADCO.</a:t>
            </a:r>
          </a:p>
          <a:p>
            <a:r>
              <a:rPr lang="en-US" dirty="0" smtClean="0"/>
              <a:t>ADOC_Japan.</a:t>
            </a:r>
          </a:p>
          <a:p>
            <a:r>
              <a:rPr lang="en-US" dirty="0" smtClean="0"/>
              <a:t>AL-HOSN , OXY</a:t>
            </a:r>
          </a:p>
          <a:p>
            <a:r>
              <a:rPr lang="en-US" dirty="0" smtClean="0"/>
              <a:t>Wintershall.</a:t>
            </a:r>
          </a:p>
          <a:p>
            <a:r>
              <a:rPr lang="en-US" dirty="0" smtClean="0"/>
              <a:t>KNOC.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01" y="2648372"/>
            <a:ext cx="3048000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Schlumberger</a:t>
            </a:r>
          </a:p>
          <a:p>
            <a:r>
              <a:rPr lang="en-US" dirty="0" smtClean="0"/>
              <a:t>Halliburton.</a:t>
            </a:r>
          </a:p>
          <a:p>
            <a:r>
              <a:rPr lang="en-US" dirty="0" smtClean="0"/>
              <a:t>Baker Hughes Inteq</a:t>
            </a:r>
          </a:p>
          <a:p>
            <a:r>
              <a:rPr lang="en-US" dirty="0" smtClean="0"/>
              <a:t>Petrochem.</a:t>
            </a:r>
          </a:p>
          <a:p>
            <a:r>
              <a:rPr lang="en-US" dirty="0" smtClean="0"/>
              <a:t>Weatherford.</a:t>
            </a:r>
          </a:p>
          <a:p>
            <a:r>
              <a:rPr lang="en-US" dirty="0" smtClean="0"/>
              <a:t>Masdar City.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87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List GCC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2809239" cy="3318936"/>
          </a:xfrm>
        </p:spPr>
        <p:txBody>
          <a:bodyPr/>
          <a:lstStyle/>
          <a:p>
            <a:r>
              <a:rPr lang="en-US" dirty="0" smtClean="0"/>
              <a:t>ARAMCO.</a:t>
            </a:r>
          </a:p>
          <a:p>
            <a:r>
              <a:rPr lang="en-US" dirty="0" smtClean="0"/>
              <a:t>PDO.</a:t>
            </a:r>
          </a:p>
          <a:p>
            <a:r>
              <a:rPr lang="en-US" dirty="0" smtClean="0"/>
              <a:t>OXY_OMAN.</a:t>
            </a:r>
          </a:p>
          <a:p>
            <a:r>
              <a:rPr lang="en-US" dirty="0" smtClean="0"/>
              <a:t>BP_OMAN.</a:t>
            </a:r>
          </a:p>
          <a:p>
            <a:r>
              <a:rPr lang="en-US" dirty="0" smtClean="0"/>
              <a:t>OMAN OIL.</a:t>
            </a:r>
          </a:p>
          <a:p>
            <a:r>
              <a:rPr lang="en-US" dirty="0" smtClean="0"/>
              <a:t>CCED_OMAN.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112001" y="2556932"/>
            <a:ext cx="3159760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KOC _ Kuwait.</a:t>
            </a:r>
          </a:p>
          <a:p>
            <a:r>
              <a:rPr lang="en-US" dirty="0" smtClean="0"/>
              <a:t>TAQA.</a:t>
            </a:r>
          </a:p>
          <a:p>
            <a:r>
              <a:rPr lang="en-US" dirty="0" smtClean="0"/>
              <a:t>KE , Kuwait Energy.</a:t>
            </a:r>
          </a:p>
          <a:p>
            <a:r>
              <a:rPr lang="en-US" dirty="0" smtClean="0"/>
              <a:t>WAFRA.</a:t>
            </a:r>
          </a:p>
          <a:p>
            <a:r>
              <a:rPr lang="en-US" dirty="0" smtClean="0"/>
              <a:t>Petro-</a:t>
            </a:r>
            <a:r>
              <a:rPr lang="en-US" dirty="0" err="1" smtClean="0"/>
              <a:t>Msila</a:t>
            </a:r>
            <a:r>
              <a:rPr lang="en-US" dirty="0" smtClean="0"/>
              <a:t>.</a:t>
            </a:r>
          </a:p>
          <a:p>
            <a:r>
              <a:rPr lang="en-US" dirty="0" smtClean="0"/>
              <a:t>OMV_YEMEN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180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80720"/>
            <a:ext cx="9601196" cy="7010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SWOT analysis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448819"/>
              </p:ext>
            </p:extLst>
          </p:nvPr>
        </p:nvGraphicFramePr>
        <p:xfrm>
          <a:off x="1132840" y="1326280"/>
          <a:ext cx="10124440" cy="46424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062220"/>
                <a:gridCol w="5062220"/>
              </a:tblGrid>
              <a:tr h="24024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Strength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Vast multinational experience in the field of drilling operations and Upstream activity.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Existing network with services provider and suppliers both internal and external.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Ability to customize economically sounds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and efficient solutions to our clients.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Local sourcing and in country value.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Opportunity</a:t>
                      </a:r>
                      <a:r>
                        <a:rPr lang="en-US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New technology which is already proven in USA and Europe.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Ramp up in Drilling activity.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UAE , GCC trends to minimize the environmental impact in all aspects of the industry and specific to Oil and GAS.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Specific to MM islands and ZERO discharge.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082179">
                <a:tc>
                  <a:txBody>
                    <a:bodyPr/>
                    <a:lstStyle/>
                    <a:p>
                      <a:r>
                        <a:rPr lang="en-US" dirty="0" smtClean="0"/>
                        <a:t>Weakness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Market</a:t>
                      </a:r>
                      <a:r>
                        <a:rPr lang="en-US" baseline="0" dirty="0" smtClean="0"/>
                        <a:t> entry and customer education on Waste Management awareness.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Operation integration and process compliance with learning curve approach.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Threats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Delay in Fund</a:t>
                      </a:r>
                      <a:r>
                        <a:rPr lang="en-US" baseline="0" dirty="0" smtClean="0"/>
                        <a:t> , may raise concern with US supplier.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Delay in startup may make the market available to other supplier.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Admin</a:t>
                      </a:r>
                      <a:r>
                        <a:rPr lang="en-US" baseline="0" dirty="0" smtClean="0"/>
                        <a:t> work and visa regulations .</a:t>
                      </a:r>
                      <a:endParaRPr lang="en-U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91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1368213"/>
            <a:ext cx="9601196" cy="6129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Performa </a:t>
            </a:r>
            <a:r>
              <a:rPr lang="en-US" dirty="0"/>
              <a:t>I</a:t>
            </a:r>
            <a:r>
              <a:rPr lang="en-US" dirty="0" smtClean="0"/>
              <a:t>nvoice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5315888"/>
              </p:ext>
            </p:extLst>
          </p:nvPr>
        </p:nvGraphicFramePr>
        <p:xfrm>
          <a:off x="1295400" y="2367279"/>
          <a:ext cx="9601200" cy="286067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200400"/>
                <a:gridCol w="2372360"/>
                <a:gridCol w="1668780"/>
                <a:gridCol w="2359660"/>
              </a:tblGrid>
              <a:tr h="408668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Daily Charge</a:t>
                      </a:r>
                      <a:r>
                        <a:rPr lang="en-US" baseline="0" dirty="0" smtClean="0"/>
                        <a:t> “ AED”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408668">
                <a:tc>
                  <a:txBody>
                    <a:bodyPr/>
                    <a:lstStyle/>
                    <a:p>
                      <a:r>
                        <a:rPr lang="en-US" dirty="0" smtClean="0"/>
                        <a:t>Operating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504,000</a:t>
                      </a:r>
                      <a:endParaRPr lang="en-US" dirty="0"/>
                    </a:p>
                  </a:txBody>
                  <a:tcPr/>
                </a:tc>
              </a:tr>
              <a:tr h="408668">
                <a:tc>
                  <a:txBody>
                    <a:bodyPr/>
                    <a:lstStyle/>
                    <a:p>
                      <a:r>
                        <a:rPr lang="en-US" dirty="0" smtClean="0"/>
                        <a:t>Stand By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306,000</a:t>
                      </a:r>
                      <a:endParaRPr lang="en-US" dirty="0"/>
                    </a:p>
                  </a:txBody>
                  <a:tcPr/>
                </a:tc>
              </a:tr>
              <a:tr h="408668">
                <a:tc>
                  <a:txBody>
                    <a:bodyPr/>
                    <a:lstStyle/>
                    <a:p>
                      <a:r>
                        <a:rPr lang="en-US" dirty="0" smtClean="0"/>
                        <a:t>Senior Operator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468,000</a:t>
                      </a:r>
                      <a:endParaRPr lang="en-US" dirty="0"/>
                    </a:p>
                  </a:txBody>
                  <a:tcPr/>
                </a:tc>
              </a:tr>
              <a:tr h="408668">
                <a:tc>
                  <a:txBody>
                    <a:bodyPr/>
                    <a:lstStyle/>
                    <a:p>
                      <a:r>
                        <a:rPr lang="en-US" dirty="0" smtClean="0"/>
                        <a:t>Junior Operator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306,000</a:t>
                      </a:r>
                      <a:endParaRPr lang="en-US" dirty="0"/>
                    </a:p>
                  </a:txBody>
                  <a:tcPr/>
                </a:tc>
              </a:tr>
              <a:tr h="408668">
                <a:tc>
                  <a:txBody>
                    <a:bodyPr/>
                    <a:lstStyle/>
                    <a:p>
                      <a:r>
                        <a:rPr lang="en-US" dirty="0" smtClean="0"/>
                        <a:t>Others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Spars</a:t>
                      </a:r>
                      <a:r>
                        <a:rPr lang="en-US" baseline="0" dirty="0" smtClean="0"/>
                        <a:t> and Transportation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200,00</a:t>
                      </a:r>
                      <a:endParaRPr lang="en-US" dirty="0"/>
                    </a:p>
                  </a:txBody>
                  <a:tcPr/>
                </a:tc>
              </a:tr>
              <a:tr h="408668"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1,784,000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43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168</TotalTime>
  <Words>508</Words>
  <Application>Microsoft Office PowerPoint</Application>
  <PresentationFormat>Widescreen</PresentationFormat>
  <Paragraphs>100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Garamond</vt:lpstr>
      <vt:lpstr>Organic</vt:lpstr>
      <vt:lpstr>Drill Cuttings Waste Management </vt:lpstr>
      <vt:lpstr>Technology to serve Environment </vt:lpstr>
      <vt:lpstr>Business concept</vt:lpstr>
      <vt:lpstr>PowerPoint Presentation</vt:lpstr>
      <vt:lpstr>Vacuum Pump “ Separation on Fly”</vt:lpstr>
      <vt:lpstr>Strength &amp; Benefits</vt:lpstr>
      <vt:lpstr>Customer List “ UAE”</vt:lpstr>
      <vt:lpstr>Customer List GCC</vt:lpstr>
      <vt:lpstr>SWOT analysis</vt:lpstr>
      <vt:lpstr>Performa Invoice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Drill Cuttings Waste Management </dc:title>
  <dc:creator>Islam Taha</dc:creator>
  <cp:lastModifiedBy>Islam Taha</cp:lastModifiedBy>
  <cp:revision>24</cp:revision>
  <dcterms:created xsi:type="dcterms:W3CDTF">2014-05-17T06:27:49Z</dcterms:created>
  <dcterms:modified xsi:type="dcterms:W3CDTF">2014-07-01T18:12:09Z</dcterms:modified>
</cp:coreProperties>
</file>