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70" r:id="rId15"/>
    <p:sldId id="271" r:id="rId16"/>
    <p:sldId id="273" r:id="rId17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9911" autoAdjust="0"/>
  </p:normalViewPr>
  <p:slideViewPr>
    <p:cSldViewPr>
      <p:cViewPr varScale="1">
        <p:scale>
          <a:sx n="97" d="100"/>
          <a:sy n="97" d="100"/>
        </p:scale>
        <p:origin x="-20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70F3296-6396-47FD-B257-D9E42CFD8A6E}" type="datetimeFigureOut">
              <a:rPr lang="en-GB" smtClean="0"/>
              <a:t>15/10/2014</a:t>
            </a:fld>
            <a:endParaRPr lang="en-GB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GB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DD6AF7A-DC30-4341-8FA6-4A3A3AD808DA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209700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3" Type="http://schemas.openxmlformats.org/officeDocument/2006/relationships/hyperlink" Target="mailto:Alexis@listminut.com" TargetMode="External"/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Relationship Id="rId4" Type="http://schemas.openxmlformats.org/officeDocument/2006/relationships/hyperlink" Target="mailto:Jonathan@listminut.com" TargetMode="Externa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fr-FR" dirty="0" smtClean="0"/>
              <a:t>ListMinut</a:t>
            </a:r>
            <a:r>
              <a:rPr lang="fr-FR" baseline="0" dirty="0" smtClean="0"/>
              <a:t> = </a:t>
            </a:r>
            <a:r>
              <a:rPr lang="fr-FR" baseline="0" dirty="0" err="1" smtClean="0"/>
              <a:t>our</a:t>
            </a:r>
            <a:r>
              <a:rPr lang="fr-FR" baseline="0" dirty="0" smtClean="0"/>
              <a:t> </a:t>
            </a:r>
            <a:r>
              <a:rPr lang="fr-FR" baseline="0" dirty="0" err="1" smtClean="0"/>
              <a:t>company</a:t>
            </a:r>
            <a:endParaRPr lang="fr-FR" baseline="0" dirty="0" smtClean="0"/>
          </a:p>
          <a:p>
            <a:pPr marL="171450" indent="-171450">
              <a:buFontTx/>
              <a:buChar char="-"/>
            </a:pPr>
            <a:r>
              <a:rPr lang="fr-FR" baseline="0" dirty="0" smtClean="0"/>
              <a:t>Be a </a:t>
            </a:r>
            <a:r>
              <a:rPr lang="fr-FR" baseline="0" dirty="0" err="1" smtClean="0"/>
              <a:t>desired</a:t>
            </a:r>
            <a:r>
              <a:rPr lang="fr-FR" baseline="0" dirty="0" smtClean="0"/>
              <a:t> </a:t>
            </a:r>
            <a:r>
              <a:rPr lang="fr-FR" baseline="0" dirty="0" err="1" smtClean="0"/>
              <a:t>company</a:t>
            </a:r>
            <a:r>
              <a:rPr lang="fr-FR" baseline="0" dirty="0" smtClean="0"/>
              <a:t> = </a:t>
            </a:r>
            <a:r>
              <a:rPr lang="fr-FR" baseline="0" dirty="0" err="1" smtClean="0"/>
              <a:t>baseline</a:t>
            </a:r>
            <a:endParaRPr lang="fr-FR" baseline="0" dirty="0" smtClean="0"/>
          </a:p>
          <a:p>
            <a:pPr marL="171450" indent="-171450">
              <a:buFontTx/>
              <a:buChar char="-"/>
            </a:pPr>
            <a:r>
              <a:rPr lang="fr-FR" baseline="0" dirty="0" err="1" smtClean="0"/>
              <a:t>Buy</a:t>
            </a:r>
            <a:r>
              <a:rPr lang="fr-FR" baseline="0" dirty="0" smtClean="0"/>
              <a:t> </a:t>
            </a:r>
            <a:r>
              <a:rPr lang="fr-FR" baseline="0" dirty="0" err="1" smtClean="0"/>
              <a:t>from</a:t>
            </a:r>
            <a:r>
              <a:rPr lang="fr-FR" baseline="0" dirty="0" smtClean="0"/>
              <a:t> startups = </a:t>
            </a:r>
            <a:r>
              <a:rPr lang="fr-FR" baseline="0" dirty="0" err="1" smtClean="0"/>
              <a:t>event</a:t>
            </a:r>
            <a:r>
              <a:rPr lang="fr-FR" baseline="0" dirty="0" smtClean="0"/>
              <a:t> </a:t>
            </a:r>
            <a:r>
              <a:rPr lang="fr-FR" baseline="0" dirty="0" err="1" smtClean="0"/>
              <a:t>where</a:t>
            </a:r>
            <a:r>
              <a:rPr lang="fr-FR" baseline="0" dirty="0" smtClean="0"/>
              <a:t> </a:t>
            </a:r>
            <a:r>
              <a:rPr lang="fr-FR" baseline="0" dirty="0" err="1" smtClean="0"/>
              <a:t>we</a:t>
            </a:r>
            <a:r>
              <a:rPr lang="fr-FR" baseline="0" dirty="0" smtClean="0"/>
              <a:t> </a:t>
            </a:r>
            <a:r>
              <a:rPr lang="fr-FR" baseline="0" dirty="0" err="1" smtClean="0"/>
              <a:t>will</a:t>
            </a:r>
            <a:r>
              <a:rPr lang="fr-FR" baseline="0" dirty="0" smtClean="0"/>
              <a:t> </a:t>
            </a:r>
            <a:r>
              <a:rPr lang="fr-FR" baseline="0" dirty="0" smtClean="0"/>
              <a:t>pitch in front of </a:t>
            </a:r>
            <a:r>
              <a:rPr lang="fr-FR" baseline="0" dirty="0" err="1" smtClean="0"/>
              <a:t>big</a:t>
            </a:r>
            <a:r>
              <a:rPr lang="fr-FR" baseline="0" dirty="0" smtClean="0"/>
              <a:t> </a:t>
            </a:r>
            <a:r>
              <a:rPr lang="fr-FR" baseline="0" dirty="0" err="1" smtClean="0"/>
              <a:t>corporate</a:t>
            </a:r>
            <a:r>
              <a:rPr lang="fr-FR" baseline="0" dirty="0" smtClean="0"/>
              <a:t> (http://buyfromstartups.be/)</a:t>
            </a:r>
            <a:endParaRPr lang="fr-FR" baseline="0" dirty="0" smtClean="0"/>
          </a:p>
          <a:p>
            <a:pPr marL="171450" indent="-171450">
              <a:buFontTx/>
              <a:buChar char="-"/>
            </a:pPr>
            <a:r>
              <a:rPr lang="fr-FR" baseline="0" dirty="0" smtClean="0"/>
              <a:t>Antwerpen – KBC </a:t>
            </a:r>
            <a:r>
              <a:rPr lang="fr-FR" baseline="0" dirty="0" err="1" smtClean="0"/>
              <a:t>tower</a:t>
            </a:r>
            <a:r>
              <a:rPr lang="fr-FR" baseline="0" dirty="0" smtClean="0"/>
              <a:t> = the place </a:t>
            </a:r>
            <a:r>
              <a:rPr lang="fr-FR" baseline="0" dirty="0" err="1" smtClean="0"/>
              <a:t>where</a:t>
            </a:r>
            <a:r>
              <a:rPr lang="fr-FR" baseline="0" dirty="0" smtClean="0"/>
              <a:t> </a:t>
            </a:r>
            <a:r>
              <a:rPr lang="fr-FR" baseline="0" dirty="0" err="1" smtClean="0"/>
              <a:t>we</a:t>
            </a:r>
            <a:r>
              <a:rPr lang="fr-FR" baseline="0" dirty="0" smtClean="0"/>
              <a:t> </a:t>
            </a:r>
            <a:r>
              <a:rPr lang="fr-FR" baseline="0" dirty="0" err="1" smtClean="0"/>
              <a:t>will</a:t>
            </a:r>
            <a:r>
              <a:rPr lang="fr-FR" baseline="0" dirty="0" smtClean="0"/>
              <a:t> </a:t>
            </a:r>
            <a:r>
              <a:rPr lang="fr-FR" baseline="0" dirty="0" err="1" smtClean="0"/>
              <a:t>present</a:t>
            </a:r>
            <a:r>
              <a:rPr lang="fr-FR" baseline="0" dirty="0" smtClean="0"/>
              <a:t> the pitch </a:t>
            </a:r>
            <a:endParaRPr lang="fr-FR" baseline="0" dirty="0" smtClean="0"/>
          </a:p>
          <a:p>
            <a:pPr marL="171450" indent="-171450">
              <a:buFontTx/>
              <a:buChar char="-"/>
            </a:pPr>
            <a:r>
              <a:rPr lang="fr-FR" baseline="0" dirty="0" smtClean="0"/>
              <a:t>Date = </a:t>
            </a:r>
            <a:r>
              <a:rPr lang="fr-FR" baseline="0" dirty="0" err="1" smtClean="0"/>
              <a:t>October</a:t>
            </a:r>
            <a:r>
              <a:rPr lang="fr-FR" baseline="0" dirty="0" smtClean="0"/>
              <a:t> 23</a:t>
            </a:r>
          </a:p>
          <a:p>
            <a:pPr marL="171450" indent="-171450">
              <a:buFontTx/>
              <a:buChar char="-"/>
            </a:pPr>
            <a:endParaRPr lang="fr-FR" baseline="0" dirty="0" smtClean="0"/>
          </a:p>
          <a:p>
            <a:pPr marL="0" indent="0">
              <a:buFontTx/>
              <a:buNone/>
            </a:pPr>
            <a:r>
              <a:rPr lang="fr-FR" baseline="0" dirty="0" err="1" smtClean="0"/>
              <a:t>Need</a:t>
            </a:r>
            <a:r>
              <a:rPr lang="fr-FR" baseline="0" dirty="0" smtClean="0"/>
              <a:t> to </a:t>
            </a:r>
            <a:r>
              <a:rPr lang="fr-FR" baseline="0" dirty="0" err="1" smtClean="0"/>
              <a:t>be</a:t>
            </a:r>
            <a:r>
              <a:rPr lang="fr-FR" baseline="0" dirty="0" smtClean="0"/>
              <a:t> </a:t>
            </a:r>
            <a:r>
              <a:rPr lang="fr-FR" baseline="0" dirty="0" err="1" smtClean="0"/>
              <a:t>catchy</a:t>
            </a:r>
            <a:r>
              <a:rPr lang="fr-FR" baseline="0" dirty="0" smtClean="0"/>
              <a:t>. </a:t>
            </a:r>
            <a:r>
              <a:rPr lang="fr-FR" baseline="0" dirty="0" err="1" smtClean="0"/>
              <a:t>We</a:t>
            </a:r>
            <a:r>
              <a:rPr lang="fr-FR" baseline="0" dirty="0" smtClean="0"/>
              <a:t> are </a:t>
            </a:r>
            <a:r>
              <a:rPr lang="fr-FR" baseline="0" dirty="0" err="1" smtClean="0"/>
              <a:t>presenting</a:t>
            </a:r>
            <a:r>
              <a:rPr lang="fr-FR" baseline="0" dirty="0" smtClean="0"/>
              <a:t> an IT solution for HR</a:t>
            </a:r>
            <a:endParaRPr lang="fr-FR" baseline="0" dirty="0" smtClean="0"/>
          </a:p>
          <a:p>
            <a:pPr marL="171450" indent="-171450">
              <a:buFontTx/>
              <a:buChar char="-"/>
            </a:pPr>
            <a:endParaRPr lang="fr-FR" baseline="0" dirty="0" smtClean="0"/>
          </a:p>
          <a:p>
            <a:pPr marL="0" indent="0">
              <a:buFontTx/>
              <a:buNone/>
            </a:pPr>
            <a:endParaRPr lang="en-GB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A3E8C7-F68D-4D82-A976-CE8F4E843FDB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29928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r>
              <a:rPr lang="en-GB" b="1" dirty="0" smtClean="0"/>
              <a:t>We are a</a:t>
            </a:r>
            <a:r>
              <a:rPr lang="en-GB" b="1" baseline="0" dirty="0" smtClean="0"/>
              <a:t> C2C platform but the event is dedicated to B2B </a:t>
            </a:r>
            <a:r>
              <a:rPr lang="en-GB" b="1" baseline="0" dirty="0" err="1" smtClean="0"/>
              <a:t>startups</a:t>
            </a:r>
            <a:r>
              <a:rPr lang="en-GB" b="1" baseline="0" dirty="0" smtClean="0"/>
              <a:t>. So they might think that we are at the wrong place or “what the hell are they doing here”?</a:t>
            </a:r>
          </a:p>
          <a:p>
            <a:pPr marL="0" indent="0">
              <a:buFontTx/>
              <a:buNone/>
            </a:pPr>
            <a:r>
              <a:rPr lang="en-GB" b="1" baseline="0" dirty="0" smtClean="0"/>
              <a:t>Need to show that it’s not always what it seems to be or that illustrate the question “what are they doing here”?</a:t>
            </a:r>
            <a:endParaRPr lang="en-GB" b="1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A3E8C7-F68D-4D82-A976-CE8F4E843FDB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29928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r>
              <a:rPr lang="fr-FR" b="1" i="1" dirty="0" smtClean="0"/>
              <a:t>The </a:t>
            </a:r>
            <a:r>
              <a:rPr lang="fr-FR" b="1" i="1" dirty="0" err="1" smtClean="0"/>
              <a:t>aim</a:t>
            </a:r>
            <a:r>
              <a:rPr lang="fr-FR" b="1" i="1" dirty="0" smtClean="0"/>
              <a:t> </a:t>
            </a:r>
            <a:r>
              <a:rPr lang="fr-FR" b="1" i="1" dirty="0" err="1" smtClean="0"/>
              <a:t>is</a:t>
            </a:r>
            <a:r>
              <a:rPr lang="fr-FR" b="1" i="1" dirty="0" smtClean="0"/>
              <a:t> the </a:t>
            </a:r>
            <a:r>
              <a:rPr lang="fr-FR" b="1" i="1" dirty="0" err="1" smtClean="0"/>
              <a:t>personification</a:t>
            </a:r>
            <a:r>
              <a:rPr lang="fr-FR" b="1" i="1" dirty="0" smtClean="0"/>
              <a:t>! </a:t>
            </a:r>
            <a:r>
              <a:rPr lang="fr-FR" b="1" i="1" dirty="0" err="1" smtClean="0"/>
              <a:t>Representation</a:t>
            </a:r>
            <a:r>
              <a:rPr lang="fr-FR" b="1" i="1" dirty="0" smtClean="0"/>
              <a:t> of a </a:t>
            </a:r>
            <a:r>
              <a:rPr lang="fr-FR" b="1" i="1" dirty="0" err="1" smtClean="0"/>
              <a:t>women</a:t>
            </a:r>
            <a:r>
              <a:rPr lang="fr-FR" b="1" i="1" dirty="0" smtClean="0"/>
              <a:t> (</a:t>
            </a:r>
            <a:r>
              <a:rPr lang="fr-FR" b="1" i="1" dirty="0" err="1" smtClean="0"/>
              <a:t>between</a:t>
            </a:r>
            <a:r>
              <a:rPr lang="fr-FR" b="1" i="1" dirty="0" smtClean="0"/>
              <a:t> 30 and 50 for instance), </a:t>
            </a:r>
            <a:r>
              <a:rPr lang="fr-FR" b="1" i="1" dirty="0" err="1" smtClean="0"/>
              <a:t>that</a:t>
            </a:r>
            <a:r>
              <a:rPr lang="fr-FR" b="1" i="1" baseline="0" dirty="0" smtClean="0"/>
              <a:t> has </a:t>
            </a:r>
            <a:r>
              <a:rPr lang="fr-FR" b="1" i="1" baseline="0" dirty="0" err="1" smtClean="0"/>
              <a:t>children</a:t>
            </a:r>
            <a:r>
              <a:rPr lang="fr-FR" b="1" i="1" baseline="0" dirty="0" smtClean="0"/>
              <a:t> and a lot of </a:t>
            </a:r>
            <a:r>
              <a:rPr lang="fr-FR" b="1" i="1" baseline="0" dirty="0" err="1" smtClean="0"/>
              <a:t>things</a:t>
            </a:r>
            <a:r>
              <a:rPr lang="fr-FR" b="1" i="1" baseline="0" dirty="0" smtClean="0"/>
              <a:t> to do (</a:t>
            </a:r>
            <a:r>
              <a:rPr lang="fr-FR" b="1" i="1" baseline="0" dirty="0" err="1" smtClean="0"/>
              <a:t>overbooked</a:t>
            </a:r>
            <a:r>
              <a:rPr lang="fr-FR" b="1" i="1" baseline="0" dirty="0" smtClean="0"/>
              <a:t>). </a:t>
            </a:r>
            <a:r>
              <a:rPr lang="fr-FR" b="1" i="1" baseline="0" dirty="0" err="1" smtClean="0"/>
              <a:t>She</a:t>
            </a:r>
            <a:r>
              <a:rPr lang="fr-FR" b="1" i="1" baseline="0" dirty="0" smtClean="0"/>
              <a:t> </a:t>
            </a:r>
            <a:r>
              <a:rPr lang="fr-FR" b="1" i="1" baseline="0" dirty="0" err="1" smtClean="0"/>
              <a:t>is</a:t>
            </a:r>
            <a:r>
              <a:rPr lang="fr-FR" b="1" i="1" baseline="0" dirty="0" smtClean="0"/>
              <a:t> a </a:t>
            </a:r>
            <a:r>
              <a:rPr lang="fr-FR" b="1" i="1" baseline="0" dirty="0" err="1" smtClean="0"/>
              <a:t>mom</a:t>
            </a:r>
            <a:r>
              <a:rPr lang="fr-FR" b="1" i="1" baseline="0" dirty="0" smtClean="0"/>
              <a:t>, </a:t>
            </a:r>
            <a:r>
              <a:rPr lang="fr-FR" b="1" i="1" baseline="0" dirty="0" err="1" smtClean="0"/>
              <a:t>with</a:t>
            </a:r>
            <a:r>
              <a:rPr lang="fr-FR" b="1" i="1" baseline="0" dirty="0" smtClean="0"/>
              <a:t> a lot of </a:t>
            </a:r>
            <a:r>
              <a:rPr lang="fr-FR" b="1" i="1" baseline="0" dirty="0" err="1" smtClean="0"/>
              <a:t>things</a:t>
            </a:r>
            <a:r>
              <a:rPr lang="fr-FR" b="1" i="1" baseline="0" dirty="0" smtClean="0"/>
              <a:t> to do, a lot of </a:t>
            </a:r>
            <a:r>
              <a:rPr lang="fr-FR" b="1" i="1" baseline="0" dirty="0" err="1" smtClean="0"/>
              <a:t>work</a:t>
            </a:r>
            <a:r>
              <a:rPr lang="fr-FR" b="1" i="1" baseline="0" dirty="0" smtClean="0"/>
              <a:t>, </a:t>
            </a:r>
            <a:r>
              <a:rPr lang="fr-FR" b="1" i="1" baseline="0" dirty="0" err="1" smtClean="0"/>
              <a:t>etc</a:t>
            </a:r>
            <a:r>
              <a:rPr lang="fr-FR" b="1" i="1" baseline="0" dirty="0" smtClean="0"/>
              <a:t> and </a:t>
            </a:r>
            <a:r>
              <a:rPr lang="fr-FR" b="1" i="1" baseline="0" dirty="0" err="1" smtClean="0"/>
              <a:t>she</a:t>
            </a:r>
            <a:r>
              <a:rPr lang="fr-FR" b="1" i="1" baseline="0" dirty="0" smtClean="0"/>
              <a:t> </a:t>
            </a:r>
            <a:r>
              <a:rPr lang="fr-FR" b="1" i="1" baseline="0" dirty="0" err="1" smtClean="0"/>
              <a:t>might</a:t>
            </a:r>
            <a:r>
              <a:rPr lang="fr-FR" b="1" i="1" baseline="0" dirty="0" smtClean="0"/>
              <a:t> </a:t>
            </a:r>
            <a:r>
              <a:rPr lang="fr-FR" b="1" i="1" baseline="0" dirty="0" err="1" smtClean="0"/>
              <a:t>need</a:t>
            </a:r>
            <a:r>
              <a:rPr lang="fr-FR" b="1" i="1" baseline="0" dirty="0" smtClean="0"/>
              <a:t> a hand </a:t>
            </a:r>
            <a:r>
              <a:rPr lang="fr-FR" b="1" i="1" baseline="0" dirty="0" err="1" smtClean="0"/>
              <a:t>sometimes</a:t>
            </a:r>
            <a:r>
              <a:rPr lang="fr-FR" b="1" i="1" baseline="0" dirty="0" smtClean="0"/>
              <a:t>. </a:t>
            </a:r>
            <a:r>
              <a:rPr lang="fr-FR" b="1" i="1" baseline="0" dirty="0" err="1" smtClean="0"/>
              <a:t>That’s</a:t>
            </a:r>
            <a:r>
              <a:rPr lang="fr-FR" b="1" i="1" baseline="0" dirty="0" smtClean="0"/>
              <a:t> </a:t>
            </a:r>
            <a:r>
              <a:rPr lang="fr-FR" b="1" i="1" baseline="0" dirty="0" err="1" smtClean="0"/>
              <a:t>what</a:t>
            </a:r>
            <a:r>
              <a:rPr lang="fr-FR" b="1" i="1" baseline="0" dirty="0" smtClean="0"/>
              <a:t> </a:t>
            </a:r>
            <a:r>
              <a:rPr lang="fr-FR" b="1" i="1" baseline="0" dirty="0" err="1" smtClean="0"/>
              <a:t>we</a:t>
            </a:r>
            <a:r>
              <a:rPr lang="fr-FR" b="1" i="1" baseline="0" dirty="0" smtClean="0"/>
              <a:t> are </a:t>
            </a:r>
            <a:r>
              <a:rPr lang="fr-FR" b="1" i="1" baseline="0" dirty="0" err="1" smtClean="0"/>
              <a:t>going</a:t>
            </a:r>
            <a:r>
              <a:rPr lang="fr-FR" b="1" i="1" baseline="0" dirty="0" smtClean="0"/>
              <a:t> to </a:t>
            </a:r>
            <a:r>
              <a:rPr lang="fr-FR" b="1" i="1" baseline="0" dirty="0" err="1" smtClean="0"/>
              <a:t>say</a:t>
            </a:r>
            <a:r>
              <a:rPr lang="fr-FR" b="1" i="1" baseline="0" dirty="0" smtClean="0"/>
              <a:t> but the slide </a:t>
            </a:r>
            <a:r>
              <a:rPr lang="fr-FR" b="1" i="1" baseline="0" dirty="0" err="1" smtClean="0"/>
              <a:t>does</a:t>
            </a:r>
            <a:r>
              <a:rPr lang="fr-FR" b="1" i="1" baseline="0" dirty="0" smtClean="0"/>
              <a:t> not have to </a:t>
            </a:r>
            <a:r>
              <a:rPr lang="fr-FR" b="1" i="1" baseline="0" dirty="0" err="1" smtClean="0"/>
              <a:t>represent</a:t>
            </a:r>
            <a:r>
              <a:rPr lang="fr-FR" b="1" i="1" baseline="0" dirty="0" smtClean="0"/>
              <a:t> </a:t>
            </a:r>
            <a:r>
              <a:rPr lang="fr-FR" b="1" i="1" baseline="0" dirty="0" err="1" smtClean="0"/>
              <a:t>exactely</a:t>
            </a:r>
            <a:r>
              <a:rPr lang="fr-FR" b="1" i="1" baseline="0" dirty="0" smtClean="0"/>
              <a:t> </a:t>
            </a:r>
            <a:r>
              <a:rPr lang="fr-FR" b="1" i="1" baseline="0" dirty="0" err="1" smtClean="0"/>
              <a:t>that</a:t>
            </a:r>
            <a:r>
              <a:rPr lang="fr-FR" b="1" i="1" baseline="0" dirty="0" smtClean="0"/>
              <a:t>. The </a:t>
            </a:r>
            <a:r>
              <a:rPr lang="fr-FR" b="1" i="1" baseline="0" dirty="0" err="1" smtClean="0"/>
              <a:t>purpose</a:t>
            </a:r>
            <a:r>
              <a:rPr lang="fr-FR" b="1" i="1" baseline="0" dirty="0" smtClean="0"/>
              <a:t> </a:t>
            </a:r>
            <a:r>
              <a:rPr lang="fr-FR" b="1" i="1" baseline="0" dirty="0" err="1" smtClean="0"/>
              <a:t>is</a:t>
            </a:r>
            <a:r>
              <a:rPr lang="fr-FR" b="1" i="1" baseline="0" dirty="0" smtClean="0"/>
              <a:t> to have a </a:t>
            </a:r>
            <a:r>
              <a:rPr lang="fr-FR" b="1" i="1" baseline="0" dirty="0" err="1" smtClean="0"/>
              <a:t>visual</a:t>
            </a:r>
            <a:r>
              <a:rPr lang="fr-FR" b="1" i="1" baseline="0" dirty="0" smtClean="0"/>
              <a:t> </a:t>
            </a:r>
            <a:r>
              <a:rPr lang="fr-FR" b="1" i="1" baseline="0" dirty="0" err="1" smtClean="0"/>
              <a:t>that</a:t>
            </a:r>
            <a:r>
              <a:rPr lang="fr-FR" b="1" i="1" baseline="0" dirty="0" smtClean="0"/>
              <a:t> support </a:t>
            </a:r>
            <a:r>
              <a:rPr lang="fr-FR" b="1" i="1" baseline="0" dirty="0" err="1" smtClean="0"/>
              <a:t>it</a:t>
            </a:r>
            <a:endParaRPr lang="fr-FR" b="1" i="1" dirty="0" smtClean="0"/>
          </a:p>
          <a:p>
            <a:pPr marL="0" indent="0">
              <a:buFontTx/>
              <a:buNone/>
            </a:pPr>
            <a:endParaRPr lang="fr-FR" i="1" dirty="0" smtClean="0"/>
          </a:p>
          <a:p>
            <a:pPr marL="0" indent="0">
              <a:buFontTx/>
              <a:buNone/>
            </a:pPr>
            <a:r>
              <a:rPr lang="fr-FR" i="1" dirty="0" smtClean="0"/>
              <a:t>Texte </a:t>
            </a:r>
            <a:r>
              <a:rPr lang="fr-FR" i="1" dirty="0" smtClean="0"/>
              <a:t>: Imagine </a:t>
            </a:r>
            <a:r>
              <a:rPr lang="fr-FR" i="1" dirty="0" err="1" smtClean="0"/>
              <a:t>Kristien</a:t>
            </a:r>
            <a:r>
              <a:rPr lang="fr-FR" i="1" baseline="0" dirty="0" smtClean="0"/>
              <a:t> -  mise en situation + comme toutes les mamans elle doit gérer les tâches et difficultés de la vie de tous les jours.  Et comme tout le monde elle a parfait besoin d’un petit coup de main (bien placé ca) pour l’aider à Réparer des </a:t>
            </a:r>
            <a:r>
              <a:rPr lang="fr-FR" i="1" baseline="0" dirty="0" err="1" smtClean="0"/>
              <a:t>carlages</a:t>
            </a:r>
            <a:r>
              <a:rPr lang="fr-FR" i="1" baseline="0" dirty="0" smtClean="0"/>
              <a:t> ou changer le robinet (ne sait pas le faire), balader son chien ou tondre sa pelouse (pas la possibilité de le faire) ou repeindre son garage (n’a pas le temps) === &gt; utiliser exemples pour présenter concept. </a:t>
            </a:r>
          </a:p>
          <a:p>
            <a:pPr marL="0" indent="0">
              <a:buFontTx/>
              <a:buNone/>
            </a:pPr>
            <a:r>
              <a:rPr lang="fr-FR" i="1" baseline="0" dirty="0" smtClean="0"/>
              <a:t>Et  comme tout le monde elle ne sait pas où accéder à ces personnes (ne pas préciser pro car trop exclu alors qu’on veut inclure au futur) !!! </a:t>
            </a:r>
          </a:p>
          <a:p>
            <a:pPr marL="0" indent="0">
              <a:buFontTx/>
              <a:buNone/>
            </a:pPr>
            <a:endParaRPr lang="en-GB" i="1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A3E8C7-F68D-4D82-A976-CE8F4E843FDB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29928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r>
              <a:rPr lang="fr-FR" b="1" i="1" dirty="0" err="1" smtClean="0"/>
              <a:t>Now</a:t>
            </a:r>
            <a:r>
              <a:rPr lang="fr-FR" b="1" i="1" dirty="0" smtClean="0"/>
              <a:t> </a:t>
            </a:r>
            <a:r>
              <a:rPr lang="fr-FR" b="1" i="1" dirty="0" err="1" smtClean="0"/>
              <a:t>she</a:t>
            </a:r>
            <a:r>
              <a:rPr lang="fr-FR" b="1" i="1" dirty="0" smtClean="0"/>
              <a:t> </a:t>
            </a:r>
            <a:r>
              <a:rPr lang="fr-FR" b="1" i="1" dirty="0" err="1" smtClean="0"/>
              <a:t>found</a:t>
            </a:r>
            <a:r>
              <a:rPr lang="fr-FR" b="1" i="1" dirty="0" smtClean="0"/>
              <a:t> out about ListMinut in the news. </a:t>
            </a:r>
            <a:r>
              <a:rPr lang="fr-FR" b="1" i="1" dirty="0" err="1" smtClean="0"/>
              <a:t>She</a:t>
            </a:r>
            <a:r>
              <a:rPr lang="fr-FR" b="1" i="1" dirty="0" smtClean="0"/>
              <a:t> has</a:t>
            </a:r>
            <a:r>
              <a:rPr lang="fr-FR" b="1" i="1" baseline="0" dirty="0" smtClean="0"/>
              <a:t> </a:t>
            </a:r>
            <a:r>
              <a:rPr lang="fr-FR" b="1" i="1" baseline="0" dirty="0" err="1" smtClean="0"/>
              <a:t>access</a:t>
            </a:r>
            <a:r>
              <a:rPr lang="fr-FR" b="1" i="1" baseline="0" dirty="0" smtClean="0"/>
              <a:t> to </a:t>
            </a:r>
            <a:r>
              <a:rPr lang="fr-FR" b="1" i="1" baseline="0" dirty="0" err="1" smtClean="0"/>
              <a:t>thounsands</a:t>
            </a:r>
            <a:r>
              <a:rPr lang="fr-FR" b="1" i="1" baseline="0" dirty="0" smtClean="0"/>
              <a:t> of </a:t>
            </a:r>
            <a:r>
              <a:rPr lang="fr-FR" b="1" i="1" baseline="0" dirty="0" err="1" smtClean="0"/>
              <a:t>reliable</a:t>
            </a:r>
            <a:r>
              <a:rPr lang="fr-FR" b="1" i="1" baseline="0" dirty="0" smtClean="0"/>
              <a:t> </a:t>
            </a:r>
            <a:r>
              <a:rPr lang="fr-FR" b="1" i="1" baseline="0" dirty="0" err="1" smtClean="0"/>
              <a:t>workers</a:t>
            </a:r>
            <a:r>
              <a:rPr lang="fr-FR" b="1" i="1" baseline="0" dirty="0" smtClean="0"/>
              <a:t> </a:t>
            </a:r>
            <a:r>
              <a:rPr lang="fr-FR" b="1" i="1" baseline="0" dirty="0" err="1" smtClean="0"/>
              <a:t>everywhere</a:t>
            </a:r>
            <a:r>
              <a:rPr lang="fr-FR" b="1" i="1" baseline="0" dirty="0" smtClean="0"/>
              <a:t> in </a:t>
            </a:r>
            <a:r>
              <a:rPr lang="fr-FR" b="1" i="1" baseline="0" dirty="0" err="1" smtClean="0"/>
              <a:t>belgium</a:t>
            </a:r>
            <a:r>
              <a:rPr lang="fr-FR" b="1" i="1" baseline="0" dirty="0" smtClean="0"/>
              <a:t>. </a:t>
            </a:r>
            <a:r>
              <a:rPr lang="fr-FR" b="1" i="1" baseline="0" dirty="0" err="1" smtClean="0"/>
              <a:t>She</a:t>
            </a:r>
            <a:r>
              <a:rPr lang="fr-FR" b="1" i="1" baseline="0" dirty="0" smtClean="0"/>
              <a:t> </a:t>
            </a:r>
            <a:r>
              <a:rPr lang="fr-FR" b="1" i="1" baseline="0" dirty="0" err="1" smtClean="0"/>
              <a:t>starts</a:t>
            </a:r>
            <a:r>
              <a:rPr lang="fr-FR" b="1" i="1" baseline="0" dirty="0" smtClean="0"/>
              <a:t> </a:t>
            </a:r>
            <a:r>
              <a:rPr lang="fr-FR" b="1" i="1" baseline="0" dirty="0" err="1" smtClean="0"/>
              <a:t>asking</a:t>
            </a:r>
            <a:r>
              <a:rPr lang="fr-FR" b="1" i="1" baseline="0" dirty="0" smtClean="0"/>
              <a:t> about </a:t>
            </a:r>
            <a:r>
              <a:rPr lang="fr-FR" b="1" i="1" baseline="0" dirty="0" err="1" smtClean="0"/>
              <a:t>different</a:t>
            </a:r>
            <a:r>
              <a:rPr lang="fr-FR" b="1" i="1" baseline="0" dirty="0" smtClean="0"/>
              <a:t> services and </a:t>
            </a:r>
            <a:r>
              <a:rPr lang="fr-FR" b="1" i="1" baseline="0" dirty="0" err="1" smtClean="0"/>
              <a:t>receive</a:t>
            </a:r>
            <a:r>
              <a:rPr lang="fr-FR" b="1" i="1" baseline="0" dirty="0" smtClean="0"/>
              <a:t> </a:t>
            </a:r>
            <a:r>
              <a:rPr lang="fr-FR" b="1" i="1" baseline="0" dirty="0" err="1" smtClean="0"/>
              <a:t>offers</a:t>
            </a:r>
            <a:r>
              <a:rPr lang="fr-FR" b="1" i="1" baseline="0" dirty="0" smtClean="0"/>
              <a:t> </a:t>
            </a:r>
            <a:r>
              <a:rPr lang="fr-FR" b="1" i="1" baseline="0" dirty="0" err="1" smtClean="0"/>
              <a:t>from</a:t>
            </a:r>
            <a:r>
              <a:rPr lang="fr-FR" b="1" i="1" baseline="0" dirty="0" smtClean="0"/>
              <a:t> </a:t>
            </a:r>
            <a:r>
              <a:rPr lang="fr-FR" b="1" i="1" baseline="0" dirty="0" err="1" smtClean="0"/>
              <a:t>reliable</a:t>
            </a:r>
            <a:r>
              <a:rPr lang="fr-FR" b="1" i="1" baseline="0" dirty="0" smtClean="0"/>
              <a:t> </a:t>
            </a:r>
            <a:r>
              <a:rPr lang="fr-FR" b="1" i="1" baseline="0" dirty="0" err="1" smtClean="0"/>
              <a:t>individuals</a:t>
            </a:r>
            <a:r>
              <a:rPr lang="fr-FR" b="1" i="1" baseline="0" dirty="0" smtClean="0"/>
              <a:t> </a:t>
            </a:r>
            <a:r>
              <a:rPr lang="fr-FR" b="1" i="1" baseline="0" dirty="0" err="1" smtClean="0"/>
              <a:t>nearby</a:t>
            </a:r>
            <a:r>
              <a:rPr lang="fr-FR" b="1" i="1" baseline="0" dirty="0" smtClean="0"/>
              <a:t>. </a:t>
            </a:r>
          </a:p>
          <a:p>
            <a:pPr marL="0" indent="0">
              <a:buFontTx/>
              <a:buNone/>
            </a:pPr>
            <a:r>
              <a:rPr lang="fr-FR" b="1" i="1" dirty="0" smtClean="0"/>
              <a:t>The </a:t>
            </a:r>
            <a:r>
              <a:rPr lang="fr-FR" b="1" i="1" dirty="0" err="1" smtClean="0"/>
              <a:t>average</a:t>
            </a:r>
            <a:r>
              <a:rPr lang="fr-FR" b="1" i="1" dirty="0" smtClean="0"/>
              <a:t> satisfaction rate on the </a:t>
            </a:r>
            <a:r>
              <a:rPr lang="fr-FR" b="1" i="1" dirty="0" err="1" smtClean="0"/>
              <a:t>platform</a:t>
            </a:r>
            <a:r>
              <a:rPr lang="fr-FR" b="1" i="1" baseline="0" dirty="0" smtClean="0"/>
              <a:t> </a:t>
            </a:r>
            <a:r>
              <a:rPr lang="fr-FR" b="1" i="1" baseline="0" dirty="0" err="1" smtClean="0"/>
              <a:t>is</a:t>
            </a:r>
            <a:r>
              <a:rPr lang="fr-FR" b="1" i="1" baseline="0" dirty="0" smtClean="0"/>
              <a:t> 98%. </a:t>
            </a:r>
            <a:r>
              <a:rPr lang="fr-FR" b="1" i="1" baseline="0" dirty="0" err="1" smtClean="0"/>
              <a:t>She</a:t>
            </a:r>
            <a:r>
              <a:rPr lang="fr-FR" b="1" i="1" baseline="0" dirty="0" smtClean="0"/>
              <a:t> </a:t>
            </a:r>
            <a:r>
              <a:rPr lang="fr-FR" b="1" i="1" baseline="0" dirty="0" err="1" smtClean="0"/>
              <a:t>is</a:t>
            </a:r>
            <a:r>
              <a:rPr lang="fr-FR" b="1" i="1" baseline="0" dirty="0" smtClean="0"/>
              <a:t> happy. </a:t>
            </a:r>
          </a:p>
          <a:p>
            <a:pPr marL="0" indent="0">
              <a:buFontTx/>
              <a:buNone/>
            </a:pPr>
            <a:endParaRPr lang="fr-FR" i="1" dirty="0" smtClean="0"/>
          </a:p>
          <a:p>
            <a:pPr marL="0" indent="0">
              <a:buFontTx/>
              <a:buNone/>
            </a:pPr>
            <a:endParaRPr lang="fr-FR" i="1" dirty="0" smtClean="0"/>
          </a:p>
          <a:p>
            <a:pPr marL="0" indent="0">
              <a:buFontTx/>
              <a:buNone/>
            </a:pPr>
            <a:r>
              <a:rPr lang="fr-FR" i="1" dirty="0" smtClean="0"/>
              <a:t>Texte </a:t>
            </a:r>
            <a:r>
              <a:rPr lang="fr-FR" i="1" dirty="0" smtClean="0"/>
              <a:t>: </a:t>
            </a:r>
            <a:r>
              <a:rPr lang="fr-FR" i="1" dirty="0" err="1" smtClean="0"/>
              <a:t>with</a:t>
            </a:r>
            <a:r>
              <a:rPr lang="fr-FR" i="1" dirty="0" smtClean="0"/>
              <a:t> ListMinut</a:t>
            </a:r>
            <a:r>
              <a:rPr lang="fr-FR" i="1" baseline="0" dirty="0" smtClean="0"/>
              <a:t> </a:t>
            </a:r>
            <a:r>
              <a:rPr lang="fr-FR" i="1" baseline="0" dirty="0" err="1" smtClean="0"/>
              <a:t>she</a:t>
            </a:r>
            <a:r>
              <a:rPr lang="fr-FR" i="1" baseline="0" dirty="0" smtClean="0"/>
              <a:t> have </a:t>
            </a:r>
            <a:r>
              <a:rPr lang="fr-FR" i="1" baseline="0" dirty="0" err="1" smtClean="0"/>
              <a:t>access</a:t>
            </a:r>
            <a:r>
              <a:rPr lang="fr-FR" i="1" baseline="0" dirty="0" smtClean="0"/>
              <a:t> to </a:t>
            </a:r>
            <a:r>
              <a:rPr lang="fr-FR" i="1" baseline="0" dirty="0" err="1" smtClean="0"/>
              <a:t>thoushand</a:t>
            </a:r>
            <a:r>
              <a:rPr lang="fr-FR" i="1" baseline="0" dirty="0" smtClean="0"/>
              <a:t> of people to help </a:t>
            </a:r>
            <a:r>
              <a:rPr lang="fr-FR" i="1" baseline="0" dirty="0" err="1" smtClean="0"/>
              <a:t>her</a:t>
            </a:r>
            <a:r>
              <a:rPr lang="fr-FR" i="1" baseline="0" dirty="0" smtClean="0"/>
              <a:t> in </a:t>
            </a:r>
            <a:r>
              <a:rPr lang="fr-FR" i="1" baseline="0" dirty="0" err="1" smtClean="0"/>
              <a:t>her</a:t>
            </a:r>
            <a:r>
              <a:rPr lang="fr-FR" i="1" baseline="0" dirty="0" smtClean="0"/>
              <a:t> </a:t>
            </a:r>
            <a:r>
              <a:rPr lang="fr-FR" i="1" baseline="0" dirty="0" err="1" smtClean="0"/>
              <a:t>daily</a:t>
            </a:r>
            <a:r>
              <a:rPr lang="fr-FR" i="1" baseline="0" dirty="0" smtClean="0"/>
              <a:t> life ! PARLER DE GEOLOCATION ET PROXIMITE. By </a:t>
            </a:r>
            <a:r>
              <a:rPr lang="fr-FR" i="1" baseline="0" dirty="0" err="1" smtClean="0"/>
              <a:t>explaining</a:t>
            </a:r>
            <a:r>
              <a:rPr lang="fr-FR" i="1" baseline="0" dirty="0" smtClean="0"/>
              <a:t> </a:t>
            </a:r>
            <a:r>
              <a:rPr lang="fr-FR" i="1" baseline="0" dirty="0" err="1" smtClean="0"/>
              <a:t>what</a:t>
            </a:r>
            <a:r>
              <a:rPr lang="fr-FR" i="1" baseline="0" dirty="0" smtClean="0"/>
              <a:t> </a:t>
            </a:r>
            <a:r>
              <a:rPr lang="fr-FR" i="1" baseline="0" dirty="0" err="1" smtClean="0"/>
              <a:t>she</a:t>
            </a:r>
            <a:r>
              <a:rPr lang="fr-FR" i="1" baseline="0" dirty="0" smtClean="0"/>
              <a:t> </a:t>
            </a:r>
            <a:r>
              <a:rPr lang="fr-FR" i="1" baseline="0" dirty="0" err="1" smtClean="0"/>
              <a:t>needs</a:t>
            </a:r>
            <a:r>
              <a:rPr lang="fr-FR" i="1" baseline="0" dirty="0" smtClean="0"/>
              <a:t>, how </a:t>
            </a:r>
            <a:r>
              <a:rPr lang="fr-FR" i="1" baseline="0" dirty="0" err="1" smtClean="0"/>
              <a:t>she</a:t>
            </a:r>
            <a:r>
              <a:rPr lang="fr-FR" i="1" baseline="0" dirty="0" smtClean="0"/>
              <a:t> </a:t>
            </a:r>
            <a:r>
              <a:rPr lang="fr-FR" i="1" baseline="0" dirty="0" err="1" smtClean="0"/>
              <a:t>needs</a:t>
            </a:r>
            <a:r>
              <a:rPr lang="fr-FR" i="1" baseline="0" dirty="0" smtClean="0"/>
              <a:t> </a:t>
            </a:r>
            <a:r>
              <a:rPr lang="fr-FR" i="1" baseline="0" dirty="0" err="1" smtClean="0"/>
              <a:t>it</a:t>
            </a:r>
            <a:r>
              <a:rPr lang="fr-FR" i="1" baseline="0" dirty="0" smtClean="0"/>
              <a:t> and how </a:t>
            </a:r>
            <a:r>
              <a:rPr lang="fr-FR" i="1" baseline="0" dirty="0" err="1" smtClean="0"/>
              <a:t>much</a:t>
            </a:r>
            <a:r>
              <a:rPr lang="fr-FR" i="1" baseline="0" dirty="0" smtClean="0"/>
              <a:t> </a:t>
            </a:r>
            <a:r>
              <a:rPr lang="fr-FR" i="1" baseline="0" dirty="0" err="1" smtClean="0"/>
              <a:t>she</a:t>
            </a:r>
            <a:r>
              <a:rPr lang="fr-FR" i="1" baseline="0" dirty="0" smtClean="0"/>
              <a:t> </a:t>
            </a:r>
            <a:r>
              <a:rPr lang="fr-FR" i="1" baseline="0" dirty="0" err="1" smtClean="0"/>
              <a:t>is</a:t>
            </a:r>
            <a:r>
              <a:rPr lang="fr-FR" i="1" baseline="0" dirty="0" smtClean="0"/>
              <a:t> </a:t>
            </a:r>
            <a:r>
              <a:rPr lang="fr-FR" i="1" baseline="0" dirty="0" err="1" smtClean="0"/>
              <a:t>ready</a:t>
            </a:r>
            <a:r>
              <a:rPr lang="fr-FR" i="1" baseline="0" dirty="0" smtClean="0"/>
              <a:t> to </a:t>
            </a:r>
            <a:r>
              <a:rPr lang="fr-FR" i="1" baseline="0" dirty="0" err="1" smtClean="0"/>
              <a:t>pay</a:t>
            </a:r>
            <a:r>
              <a:rPr lang="fr-FR" i="1" baseline="0" dirty="0" smtClean="0"/>
              <a:t>, </a:t>
            </a:r>
            <a:r>
              <a:rPr lang="fr-FR" i="1" baseline="0" dirty="0" err="1" smtClean="0"/>
              <a:t>she</a:t>
            </a:r>
            <a:r>
              <a:rPr lang="fr-FR" i="1" baseline="0" dirty="0" smtClean="0"/>
              <a:t> have </a:t>
            </a:r>
            <a:r>
              <a:rPr lang="fr-FR" i="1" baseline="0" dirty="0" err="1" smtClean="0"/>
              <a:t>access</a:t>
            </a:r>
            <a:r>
              <a:rPr lang="fr-FR" i="1" baseline="0" dirty="0" smtClean="0"/>
              <a:t> to proposition of  people </a:t>
            </a:r>
            <a:r>
              <a:rPr lang="fr-FR" i="1" baseline="0" dirty="0" err="1" smtClean="0"/>
              <a:t>nearby</a:t>
            </a:r>
            <a:r>
              <a:rPr lang="fr-FR" i="1" baseline="0" dirty="0" smtClean="0"/>
              <a:t>! </a:t>
            </a:r>
            <a:endParaRPr lang="en-GB" i="1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A3E8C7-F68D-4D82-A976-CE8F4E843FDB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299281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r>
              <a:rPr lang="fr-FR" b="1" i="1" dirty="0" smtClean="0"/>
              <a:t>The satisfaction rate </a:t>
            </a:r>
            <a:r>
              <a:rPr lang="fr-FR" b="1" i="1" dirty="0" err="1" smtClean="0"/>
              <a:t>is</a:t>
            </a:r>
            <a:r>
              <a:rPr lang="fr-FR" b="1" i="1" dirty="0" smtClean="0"/>
              <a:t> 98%. It </a:t>
            </a:r>
            <a:r>
              <a:rPr lang="fr-FR" b="1" i="1" dirty="0" err="1" smtClean="0"/>
              <a:t>can</a:t>
            </a:r>
            <a:r>
              <a:rPr lang="fr-FR" b="1" i="1" dirty="0" smtClean="0"/>
              <a:t> </a:t>
            </a:r>
            <a:r>
              <a:rPr lang="fr-FR" b="1" i="1" dirty="0" err="1" smtClean="0"/>
              <a:t>be</a:t>
            </a:r>
            <a:r>
              <a:rPr lang="fr-FR" b="1" i="1" dirty="0" smtClean="0"/>
              <a:t> on</a:t>
            </a:r>
            <a:r>
              <a:rPr lang="fr-FR" b="1" i="1" baseline="0" dirty="0" smtClean="0"/>
              <a:t> the slide </a:t>
            </a:r>
            <a:r>
              <a:rPr lang="fr-FR" b="1" i="1" baseline="0" dirty="0" err="1" smtClean="0"/>
              <a:t>before</a:t>
            </a:r>
            <a:r>
              <a:rPr lang="fr-FR" b="1" i="1" baseline="0" dirty="0" smtClean="0"/>
              <a:t> or not. </a:t>
            </a:r>
            <a:endParaRPr lang="fr-FR" b="1" i="1" dirty="0" smtClean="0"/>
          </a:p>
          <a:p>
            <a:pPr marL="0" indent="0">
              <a:buFontTx/>
              <a:buNone/>
            </a:pPr>
            <a:endParaRPr lang="fr-FR" i="1" dirty="0" smtClean="0"/>
          </a:p>
          <a:p>
            <a:pPr marL="0" indent="0">
              <a:buFontTx/>
              <a:buNone/>
            </a:pPr>
            <a:r>
              <a:rPr lang="fr-FR" i="1" dirty="0" smtClean="0"/>
              <a:t>Texte </a:t>
            </a:r>
            <a:r>
              <a:rPr lang="fr-FR" i="1" dirty="0" smtClean="0"/>
              <a:t>: </a:t>
            </a:r>
            <a:r>
              <a:rPr lang="fr-FR" i="1" dirty="0" err="1" smtClean="0"/>
              <a:t>like</a:t>
            </a:r>
            <a:r>
              <a:rPr lang="fr-FR" i="1" dirty="0" smtClean="0"/>
              <a:t> the</a:t>
            </a:r>
            <a:r>
              <a:rPr lang="fr-FR" i="1" baseline="0" dirty="0" smtClean="0"/>
              <a:t> </a:t>
            </a:r>
            <a:r>
              <a:rPr lang="fr-FR" i="1" baseline="0" dirty="0" err="1" smtClean="0"/>
              <a:t>rest</a:t>
            </a:r>
            <a:r>
              <a:rPr lang="fr-FR" i="1" baseline="0" dirty="0" smtClean="0"/>
              <a:t> of the </a:t>
            </a:r>
            <a:r>
              <a:rPr lang="fr-FR" i="1" baseline="0" dirty="0" err="1" smtClean="0"/>
              <a:t>community</a:t>
            </a:r>
            <a:r>
              <a:rPr lang="fr-FR" i="1" baseline="0" dirty="0" smtClean="0"/>
              <a:t> </a:t>
            </a:r>
            <a:r>
              <a:rPr lang="fr-FR" i="1" baseline="0" dirty="0" err="1" smtClean="0"/>
              <a:t>she</a:t>
            </a:r>
            <a:r>
              <a:rPr lang="fr-FR" i="1" baseline="0" dirty="0" smtClean="0"/>
              <a:t> </a:t>
            </a:r>
            <a:r>
              <a:rPr lang="fr-FR" i="1" baseline="0" dirty="0" err="1" smtClean="0"/>
              <a:t>can</a:t>
            </a:r>
            <a:r>
              <a:rPr lang="fr-FR" i="1" baseline="0" dirty="0" smtClean="0"/>
              <a:t> </a:t>
            </a:r>
            <a:r>
              <a:rPr lang="fr-FR" i="1" baseline="0" dirty="0" err="1" smtClean="0"/>
              <a:t>evaluate</a:t>
            </a:r>
            <a:r>
              <a:rPr lang="fr-FR" i="1" baseline="0" dirty="0" smtClean="0"/>
              <a:t> the prestation of the service and </a:t>
            </a:r>
            <a:r>
              <a:rPr lang="fr-FR" i="1" baseline="0" dirty="0" err="1" smtClean="0"/>
              <a:t>give</a:t>
            </a:r>
            <a:r>
              <a:rPr lang="fr-FR" i="1" baseline="0" dirty="0" smtClean="0"/>
              <a:t> </a:t>
            </a:r>
            <a:r>
              <a:rPr lang="fr-FR" i="1" baseline="0" dirty="0" err="1" smtClean="0"/>
              <a:t>her</a:t>
            </a:r>
            <a:r>
              <a:rPr lang="fr-FR" i="1" baseline="0" dirty="0" smtClean="0"/>
              <a:t> opinion about the </a:t>
            </a:r>
            <a:r>
              <a:rPr lang="fr-FR" i="1" baseline="0" dirty="0" err="1" smtClean="0"/>
              <a:t>guy</a:t>
            </a:r>
            <a:r>
              <a:rPr lang="fr-FR" i="1" baseline="0" dirty="0" smtClean="0"/>
              <a:t> / girl </a:t>
            </a:r>
            <a:r>
              <a:rPr lang="fr-FR" i="1" baseline="0" dirty="0" err="1" smtClean="0"/>
              <a:t>she</a:t>
            </a:r>
            <a:r>
              <a:rPr lang="fr-FR" i="1" baseline="0" dirty="0" smtClean="0"/>
              <a:t> </a:t>
            </a:r>
            <a:r>
              <a:rPr lang="fr-FR" i="1" baseline="0" dirty="0" err="1" smtClean="0"/>
              <a:t>selected</a:t>
            </a:r>
            <a:r>
              <a:rPr lang="fr-FR" i="1" baseline="0" dirty="0" smtClean="0"/>
              <a:t>. </a:t>
            </a:r>
            <a:r>
              <a:rPr lang="fr-FR" i="1" baseline="0" dirty="0" err="1" smtClean="0"/>
              <a:t>We</a:t>
            </a:r>
            <a:r>
              <a:rPr lang="fr-FR" i="1" baseline="0" dirty="0" smtClean="0"/>
              <a:t> have </a:t>
            </a:r>
            <a:r>
              <a:rPr lang="fr-FR" i="1" baseline="0" dirty="0" err="1" smtClean="0"/>
              <a:t>created</a:t>
            </a:r>
            <a:r>
              <a:rPr lang="fr-FR" i="1" baseline="0" dirty="0" smtClean="0"/>
              <a:t> a </a:t>
            </a:r>
            <a:r>
              <a:rPr lang="fr-FR" i="1" baseline="0" dirty="0" err="1" smtClean="0"/>
              <a:t>TRUSTable</a:t>
            </a:r>
            <a:r>
              <a:rPr lang="fr-FR" i="1" baseline="0" dirty="0" smtClean="0"/>
              <a:t> </a:t>
            </a:r>
            <a:r>
              <a:rPr lang="fr-FR" i="1" baseline="0" dirty="0" err="1" smtClean="0"/>
              <a:t>platform</a:t>
            </a:r>
            <a:r>
              <a:rPr lang="fr-FR" i="1" baseline="0" dirty="0" smtClean="0"/>
              <a:t> : </a:t>
            </a:r>
            <a:r>
              <a:rPr lang="fr-FR" i="1" baseline="0" dirty="0" err="1" smtClean="0"/>
              <a:t>evaluation</a:t>
            </a:r>
            <a:r>
              <a:rPr lang="fr-FR" i="1" baseline="0" dirty="0" smtClean="0"/>
              <a:t>, </a:t>
            </a:r>
            <a:r>
              <a:rPr lang="fr-FR" i="1" baseline="0" dirty="0" err="1" smtClean="0"/>
              <a:t>proximity</a:t>
            </a:r>
            <a:r>
              <a:rPr lang="fr-FR" i="1" baseline="0" dirty="0" smtClean="0"/>
              <a:t> and trust (score) !</a:t>
            </a:r>
            <a:endParaRPr lang="en-GB" i="1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A3E8C7-F68D-4D82-A976-CE8F4E843FDB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299281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r>
              <a:rPr lang="fr-FR" b="1" i="1" dirty="0" err="1" smtClean="0"/>
              <a:t>We</a:t>
            </a:r>
            <a:r>
              <a:rPr lang="fr-FR" b="1" i="1" dirty="0" smtClean="0"/>
              <a:t> </a:t>
            </a:r>
            <a:r>
              <a:rPr lang="fr-FR" b="1" i="1" dirty="0" err="1" smtClean="0"/>
              <a:t>found</a:t>
            </a:r>
            <a:r>
              <a:rPr lang="fr-FR" b="1" i="1" dirty="0" smtClean="0"/>
              <a:t> out</a:t>
            </a:r>
            <a:r>
              <a:rPr lang="fr-FR" b="1" i="1" baseline="0" dirty="0" smtClean="0"/>
              <a:t> </a:t>
            </a:r>
            <a:r>
              <a:rPr lang="fr-FR" b="1" i="1" baseline="0" dirty="0" err="1" smtClean="0"/>
              <a:t>that</a:t>
            </a:r>
            <a:r>
              <a:rPr lang="fr-FR" b="1" i="1" baseline="0" dirty="0" smtClean="0"/>
              <a:t> </a:t>
            </a:r>
            <a:r>
              <a:rPr lang="fr-FR" b="1" i="1" baseline="0" dirty="0" err="1" smtClean="0"/>
              <a:t>she</a:t>
            </a:r>
            <a:r>
              <a:rPr lang="fr-FR" b="1" i="1" baseline="0" dirty="0" smtClean="0"/>
              <a:t> </a:t>
            </a:r>
            <a:r>
              <a:rPr lang="fr-FR" b="1" i="1" baseline="0" dirty="0" err="1" smtClean="0"/>
              <a:t>is</a:t>
            </a:r>
            <a:r>
              <a:rPr lang="fr-FR" b="1" i="1" baseline="0" dirty="0" smtClean="0"/>
              <a:t> </a:t>
            </a:r>
            <a:r>
              <a:rPr lang="fr-FR" b="1" i="1" baseline="0" dirty="0" err="1" smtClean="0"/>
              <a:t>working</a:t>
            </a:r>
            <a:r>
              <a:rPr lang="fr-FR" b="1" i="1" baseline="0" dirty="0" smtClean="0"/>
              <a:t> in a </a:t>
            </a:r>
            <a:r>
              <a:rPr lang="fr-FR" b="1" i="1" baseline="0" dirty="0" err="1" smtClean="0"/>
              <a:t>big</a:t>
            </a:r>
            <a:r>
              <a:rPr lang="fr-FR" b="1" i="1" baseline="0" dirty="0" smtClean="0"/>
              <a:t> </a:t>
            </a:r>
            <a:r>
              <a:rPr lang="fr-FR" b="1" i="1" baseline="0" dirty="0" err="1" smtClean="0"/>
              <a:t>corporate</a:t>
            </a:r>
            <a:r>
              <a:rPr lang="fr-FR" b="1" i="1" baseline="0" dirty="0" smtClean="0"/>
              <a:t>. </a:t>
            </a:r>
            <a:r>
              <a:rPr lang="fr-FR" b="1" i="1" baseline="0" dirty="0" err="1" smtClean="0"/>
              <a:t>She</a:t>
            </a:r>
            <a:r>
              <a:rPr lang="fr-FR" b="1" i="1" baseline="0" dirty="0" smtClean="0"/>
              <a:t> </a:t>
            </a:r>
            <a:r>
              <a:rPr lang="fr-FR" b="1" i="1" baseline="0" dirty="0" err="1" smtClean="0"/>
              <a:t>learn</a:t>
            </a:r>
            <a:r>
              <a:rPr lang="fr-FR" b="1" i="1" baseline="0" dirty="0" smtClean="0"/>
              <a:t> to </a:t>
            </a:r>
            <a:r>
              <a:rPr lang="fr-FR" b="1" i="1" baseline="0" dirty="0" err="1" smtClean="0"/>
              <a:t>better</a:t>
            </a:r>
            <a:r>
              <a:rPr lang="fr-FR" b="1" i="1" baseline="0" dirty="0" smtClean="0"/>
              <a:t> manage </a:t>
            </a:r>
            <a:r>
              <a:rPr lang="fr-FR" b="1" i="1" baseline="0" dirty="0" err="1" smtClean="0"/>
              <a:t>her</a:t>
            </a:r>
            <a:r>
              <a:rPr lang="fr-FR" b="1" i="1" baseline="0" dirty="0" smtClean="0"/>
              <a:t> time but </a:t>
            </a:r>
            <a:r>
              <a:rPr lang="fr-FR" b="1" i="1" baseline="0" dirty="0" err="1" smtClean="0"/>
              <a:t>her</a:t>
            </a:r>
            <a:r>
              <a:rPr lang="fr-FR" b="1" i="1" baseline="0" dirty="0" smtClean="0"/>
              <a:t> </a:t>
            </a:r>
            <a:r>
              <a:rPr lang="fr-FR" b="1" i="1" baseline="0" dirty="0" err="1" smtClean="0"/>
              <a:t>colleagues</a:t>
            </a:r>
            <a:r>
              <a:rPr lang="fr-FR" b="1" i="1" baseline="0" dirty="0" smtClean="0"/>
              <a:t> </a:t>
            </a:r>
            <a:r>
              <a:rPr lang="fr-FR" b="1" i="1" baseline="0" dirty="0" err="1" smtClean="0"/>
              <a:t>still</a:t>
            </a:r>
            <a:r>
              <a:rPr lang="fr-FR" b="1" i="1" baseline="0" dirty="0" smtClean="0"/>
              <a:t> have a </a:t>
            </a:r>
            <a:r>
              <a:rPr lang="fr-FR" b="1" i="1" baseline="0" dirty="0" err="1" smtClean="0"/>
              <a:t>bad</a:t>
            </a:r>
            <a:r>
              <a:rPr lang="fr-FR" b="1" i="1" baseline="0" dirty="0" smtClean="0"/>
              <a:t> </a:t>
            </a:r>
            <a:r>
              <a:rPr lang="fr-FR" b="1" i="1" baseline="0" dirty="0" err="1" smtClean="0"/>
              <a:t>work</a:t>
            </a:r>
            <a:r>
              <a:rPr lang="fr-FR" b="1" i="1" baseline="0" dirty="0" smtClean="0"/>
              <a:t> life balance.  </a:t>
            </a:r>
            <a:r>
              <a:rPr lang="fr-FR" b="1" i="1" baseline="0" dirty="0" err="1" smtClean="0"/>
              <a:t>They</a:t>
            </a:r>
            <a:r>
              <a:rPr lang="fr-FR" b="1" i="1" baseline="0" dirty="0" smtClean="0"/>
              <a:t> are </a:t>
            </a:r>
            <a:r>
              <a:rPr lang="fr-FR" b="1" i="1" baseline="0" dirty="0" err="1" smtClean="0"/>
              <a:t>overbooked</a:t>
            </a:r>
            <a:r>
              <a:rPr lang="fr-FR" b="1" i="1" baseline="0" dirty="0" smtClean="0"/>
              <a:t>, </a:t>
            </a:r>
            <a:r>
              <a:rPr lang="fr-FR" b="1" i="1" baseline="0" dirty="0" err="1" smtClean="0"/>
              <a:t>work</a:t>
            </a:r>
            <a:r>
              <a:rPr lang="fr-FR" b="1" i="1" baseline="0" dirty="0" smtClean="0"/>
              <a:t> in a </a:t>
            </a:r>
            <a:r>
              <a:rPr lang="fr-FR" b="1" i="1" baseline="0" dirty="0" err="1" smtClean="0"/>
              <a:t>big</a:t>
            </a:r>
            <a:r>
              <a:rPr lang="fr-FR" b="1" i="1" baseline="0" dirty="0" smtClean="0"/>
              <a:t> </a:t>
            </a:r>
            <a:r>
              <a:rPr lang="fr-FR" b="1" i="1" baseline="0" dirty="0" err="1" smtClean="0"/>
              <a:t>companies</a:t>
            </a:r>
            <a:r>
              <a:rPr lang="fr-FR" b="1" i="1" baseline="0" dirty="0" smtClean="0"/>
              <a:t>, and </a:t>
            </a:r>
            <a:r>
              <a:rPr lang="fr-FR" b="1" i="1" baseline="0" dirty="0" err="1" smtClean="0"/>
              <a:t>still</a:t>
            </a:r>
            <a:r>
              <a:rPr lang="fr-FR" b="1" i="1" baseline="0" dirty="0" smtClean="0"/>
              <a:t> a lot of </a:t>
            </a:r>
            <a:r>
              <a:rPr lang="fr-FR" b="1" i="1" baseline="0" dirty="0" err="1" smtClean="0"/>
              <a:t>things</a:t>
            </a:r>
            <a:r>
              <a:rPr lang="fr-FR" b="1" i="1" baseline="0" dirty="0" smtClean="0"/>
              <a:t> to do.</a:t>
            </a:r>
            <a:endParaRPr lang="fr-FR" b="1" i="1" dirty="0" smtClean="0"/>
          </a:p>
          <a:p>
            <a:pPr marL="0" indent="0">
              <a:buFontTx/>
              <a:buNone/>
            </a:pPr>
            <a:r>
              <a:rPr lang="fr-FR" i="1" dirty="0" smtClean="0"/>
              <a:t>Texte </a:t>
            </a:r>
            <a:r>
              <a:rPr lang="fr-FR" i="1" dirty="0" smtClean="0"/>
              <a:t>: (attention</a:t>
            </a:r>
            <a:r>
              <a:rPr lang="fr-FR" i="1" baseline="0" dirty="0" smtClean="0"/>
              <a:t> retour en arrière donc changement d’orateur) </a:t>
            </a:r>
            <a:r>
              <a:rPr lang="fr-FR" i="1" baseline="0" dirty="0" err="1" smtClean="0"/>
              <a:t>we</a:t>
            </a:r>
            <a:r>
              <a:rPr lang="fr-FR" i="1" baseline="0" dirty="0" smtClean="0"/>
              <a:t> </a:t>
            </a:r>
            <a:r>
              <a:rPr lang="fr-FR" i="1" baseline="0" dirty="0" err="1" smtClean="0"/>
              <a:t>discover</a:t>
            </a:r>
            <a:r>
              <a:rPr lang="fr-FR" i="1" baseline="0" dirty="0" smtClean="0"/>
              <a:t> </a:t>
            </a:r>
            <a:r>
              <a:rPr lang="fr-FR" i="1" baseline="0" dirty="0" err="1" smtClean="0"/>
              <a:t>that</a:t>
            </a:r>
            <a:r>
              <a:rPr lang="fr-FR" i="1" baseline="0" dirty="0" smtClean="0"/>
              <a:t> </a:t>
            </a:r>
            <a:r>
              <a:rPr lang="fr-FR" i="1" baseline="0" dirty="0" err="1" smtClean="0"/>
              <a:t>Kristien</a:t>
            </a:r>
            <a:r>
              <a:rPr lang="fr-FR" i="1" baseline="0" dirty="0" smtClean="0"/>
              <a:t> </a:t>
            </a:r>
            <a:r>
              <a:rPr lang="fr-FR" i="1" baseline="0" dirty="0" err="1" smtClean="0"/>
              <a:t>was</a:t>
            </a:r>
            <a:r>
              <a:rPr lang="fr-FR" i="1" baseline="0" dirty="0" smtClean="0"/>
              <a:t> not </a:t>
            </a:r>
            <a:r>
              <a:rPr lang="fr-FR" i="1" baseline="0" dirty="0" err="1" smtClean="0"/>
              <a:t>only</a:t>
            </a:r>
            <a:r>
              <a:rPr lang="fr-FR" i="1" baseline="0" dirty="0" smtClean="0"/>
              <a:t> a </a:t>
            </a:r>
            <a:r>
              <a:rPr lang="fr-FR" i="1" baseline="0" dirty="0" err="1" smtClean="0"/>
              <a:t>mother</a:t>
            </a:r>
            <a:r>
              <a:rPr lang="fr-FR" i="1" baseline="0" dirty="0" smtClean="0"/>
              <a:t> of </a:t>
            </a:r>
            <a:r>
              <a:rPr lang="fr-FR" i="1" baseline="0" dirty="0" err="1" smtClean="0"/>
              <a:t>two</a:t>
            </a:r>
            <a:r>
              <a:rPr lang="fr-FR" i="1" baseline="0" dirty="0" smtClean="0"/>
              <a:t> happy kids, but </a:t>
            </a:r>
            <a:r>
              <a:rPr lang="fr-FR" i="1" baseline="0" dirty="0" err="1" smtClean="0"/>
              <a:t>also</a:t>
            </a:r>
            <a:r>
              <a:rPr lang="fr-FR" i="1" baseline="0" dirty="0" smtClean="0"/>
              <a:t> </a:t>
            </a:r>
            <a:r>
              <a:rPr lang="fr-FR" i="1" baseline="0" dirty="0" err="1" smtClean="0"/>
              <a:t>that</a:t>
            </a:r>
            <a:r>
              <a:rPr lang="fr-FR" i="1" baseline="0" dirty="0" smtClean="0"/>
              <a:t> </a:t>
            </a:r>
            <a:r>
              <a:rPr lang="fr-FR" i="1" baseline="0" dirty="0" err="1" smtClean="0"/>
              <a:t>she</a:t>
            </a:r>
            <a:r>
              <a:rPr lang="fr-FR" i="1" baseline="0" dirty="0" smtClean="0"/>
              <a:t> </a:t>
            </a:r>
            <a:r>
              <a:rPr lang="fr-FR" i="1" baseline="0" dirty="0" err="1" smtClean="0"/>
              <a:t>was</a:t>
            </a:r>
            <a:r>
              <a:rPr lang="fr-FR" i="1" baseline="0" dirty="0" smtClean="0"/>
              <a:t> </a:t>
            </a:r>
            <a:r>
              <a:rPr lang="fr-FR" i="1" baseline="0" dirty="0" err="1" smtClean="0"/>
              <a:t>working</a:t>
            </a:r>
            <a:r>
              <a:rPr lang="fr-FR" i="1" baseline="0" dirty="0" smtClean="0"/>
              <a:t> for a major </a:t>
            </a:r>
            <a:r>
              <a:rPr lang="fr-FR" i="1" baseline="0" dirty="0" err="1" smtClean="0"/>
              <a:t>company</a:t>
            </a:r>
            <a:r>
              <a:rPr lang="fr-FR" i="1" baseline="0" dirty="0" smtClean="0"/>
              <a:t> in </a:t>
            </a:r>
            <a:r>
              <a:rPr lang="fr-FR" i="1" baseline="0" dirty="0" err="1" smtClean="0"/>
              <a:t>Belgium</a:t>
            </a:r>
            <a:r>
              <a:rPr lang="fr-FR" i="1" baseline="0" dirty="0" smtClean="0"/>
              <a:t>. And </a:t>
            </a:r>
            <a:r>
              <a:rPr lang="fr-FR" i="1" baseline="0" dirty="0" err="1" smtClean="0"/>
              <a:t>like</a:t>
            </a:r>
            <a:r>
              <a:rPr lang="fr-FR" i="1" baseline="0" dirty="0" smtClean="0"/>
              <a:t> </a:t>
            </a:r>
            <a:r>
              <a:rPr lang="fr-FR" i="1" baseline="0" dirty="0" err="1" smtClean="0"/>
              <a:t>every</a:t>
            </a:r>
            <a:r>
              <a:rPr lang="fr-FR" i="1" baseline="0" dirty="0" smtClean="0"/>
              <a:t> major </a:t>
            </a:r>
            <a:r>
              <a:rPr lang="fr-FR" i="1" baseline="0" dirty="0" err="1" smtClean="0"/>
              <a:t>company</a:t>
            </a:r>
            <a:r>
              <a:rPr lang="fr-FR" i="1" baseline="0" dirty="0" smtClean="0"/>
              <a:t> in </a:t>
            </a:r>
            <a:r>
              <a:rPr lang="fr-FR" i="1" baseline="0" dirty="0" err="1" smtClean="0"/>
              <a:t>Belgium</a:t>
            </a:r>
            <a:r>
              <a:rPr lang="fr-FR" i="1" baseline="0" dirty="0" smtClean="0"/>
              <a:t>, </a:t>
            </a:r>
            <a:r>
              <a:rPr lang="fr-FR" i="1" baseline="0" dirty="0" err="1" smtClean="0"/>
              <a:t>Kristien</a:t>
            </a:r>
            <a:r>
              <a:rPr lang="fr-FR" i="1" baseline="0" dirty="0" smtClean="0"/>
              <a:t> has a lot of </a:t>
            </a:r>
            <a:r>
              <a:rPr lang="fr-FR" i="1" baseline="0" dirty="0" err="1" smtClean="0"/>
              <a:t>colleagues</a:t>
            </a:r>
            <a:r>
              <a:rPr lang="fr-FR" i="1" baseline="0" dirty="0" smtClean="0"/>
              <a:t>. The </a:t>
            </a:r>
            <a:r>
              <a:rPr lang="fr-FR" i="1" baseline="0" dirty="0" err="1" smtClean="0"/>
              <a:t>company</a:t>
            </a:r>
            <a:r>
              <a:rPr lang="fr-FR" i="1" baseline="0" dirty="0" smtClean="0"/>
              <a:t> </a:t>
            </a:r>
            <a:r>
              <a:rPr lang="fr-FR" i="1" baseline="0" dirty="0" err="1" smtClean="0"/>
              <a:t>is</a:t>
            </a:r>
            <a:r>
              <a:rPr lang="fr-FR" i="1" baseline="0" dirty="0" smtClean="0"/>
              <a:t> </a:t>
            </a:r>
            <a:r>
              <a:rPr lang="fr-FR" i="1" baseline="0" dirty="0" err="1" smtClean="0"/>
              <a:t>thus</a:t>
            </a:r>
            <a:r>
              <a:rPr lang="fr-FR" i="1" baseline="0" dirty="0" smtClean="0"/>
              <a:t> </a:t>
            </a:r>
            <a:r>
              <a:rPr lang="fr-FR" i="1" baseline="0" dirty="0" err="1" smtClean="0"/>
              <a:t>facing</a:t>
            </a:r>
            <a:r>
              <a:rPr lang="fr-FR" i="1" baseline="0" dirty="0" smtClean="0"/>
              <a:t> a lot of </a:t>
            </a:r>
            <a:r>
              <a:rPr lang="fr-FR" i="1" baseline="0" dirty="0" err="1" smtClean="0"/>
              <a:t>different</a:t>
            </a:r>
            <a:r>
              <a:rPr lang="fr-FR" i="1" baseline="0" dirty="0" smtClean="0"/>
              <a:t> </a:t>
            </a:r>
            <a:r>
              <a:rPr lang="fr-FR" i="1" baseline="0" dirty="0" err="1" smtClean="0"/>
              <a:t>problem</a:t>
            </a:r>
            <a:r>
              <a:rPr lang="fr-FR" i="1" baseline="0" dirty="0" smtClean="0"/>
              <a:t> to manage </a:t>
            </a:r>
            <a:r>
              <a:rPr lang="fr-FR" i="1" baseline="0" dirty="0" err="1" smtClean="0"/>
              <a:t>these</a:t>
            </a:r>
            <a:r>
              <a:rPr lang="fr-FR" i="1" baseline="0" dirty="0" smtClean="0"/>
              <a:t> people</a:t>
            </a:r>
            <a:endParaRPr lang="en-GB" i="1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A3E8C7-F68D-4D82-A976-CE8F4E843FDB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299281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r>
              <a:rPr lang="fr-FR" b="1" i="1" dirty="0" smtClean="0"/>
              <a:t>The </a:t>
            </a:r>
            <a:r>
              <a:rPr lang="fr-FR" b="1" i="1" dirty="0" err="1" smtClean="0"/>
              <a:t>company</a:t>
            </a:r>
            <a:r>
              <a:rPr lang="fr-FR" b="1" i="1" dirty="0" smtClean="0"/>
              <a:t> faces </a:t>
            </a:r>
            <a:r>
              <a:rPr lang="fr-FR" b="1" i="1" dirty="0" err="1" smtClean="0"/>
              <a:t>different</a:t>
            </a:r>
            <a:r>
              <a:rPr lang="fr-FR" b="1" i="1" dirty="0" smtClean="0"/>
              <a:t> </a:t>
            </a:r>
            <a:r>
              <a:rPr lang="fr-FR" b="1" i="1" dirty="0" err="1" smtClean="0"/>
              <a:t>problems</a:t>
            </a:r>
            <a:r>
              <a:rPr lang="fr-FR" b="1" i="1" dirty="0" smtClean="0"/>
              <a:t> to manage </a:t>
            </a:r>
            <a:r>
              <a:rPr lang="fr-FR" b="1" i="1" dirty="0" err="1" smtClean="0"/>
              <a:t>those</a:t>
            </a:r>
            <a:r>
              <a:rPr lang="fr-FR" b="1" i="1" dirty="0" smtClean="0"/>
              <a:t> people. There are four </a:t>
            </a:r>
            <a:r>
              <a:rPr lang="fr-FR" b="1" i="1" dirty="0" err="1" smtClean="0"/>
              <a:t>big</a:t>
            </a:r>
            <a:r>
              <a:rPr lang="fr-FR" b="1" i="1" dirty="0" smtClean="0"/>
              <a:t> </a:t>
            </a:r>
            <a:r>
              <a:rPr lang="fr-FR" b="1" i="1" dirty="0" err="1" smtClean="0"/>
              <a:t>problems</a:t>
            </a:r>
            <a:r>
              <a:rPr lang="fr-FR" b="1" i="1" dirty="0" smtClean="0"/>
              <a:t>: </a:t>
            </a:r>
            <a:r>
              <a:rPr lang="fr-FR" b="1" i="1" dirty="0" err="1" smtClean="0"/>
              <a:t>Lack</a:t>
            </a:r>
            <a:r>
              <a:rPr lang="fr-FR" b="1" i="1" dirty="0" smtClean="0"/>
              <a:t> of motivation, </a:t>
            </a:r>
            <a:r>
              <a:rPr lang="fr-FR" b="1" i="1" dirty="0" err="1" smtClean="0"/>
              <a:t>Absenteïsm</a:t>
            </a:r>
            <a:r>
              <a:rPr lang="fr-FR" b="1" i="1" dirty="0" smtClean="0"/>
              <a:t>,</a:t>
            </a:r>
            <a:r>
              <a:rPr lang="fr-FR" b="1" i="1" baseline="0" dirty="0" smtClean="0"/>
              <a:t> Talent acquisition </a:t>
            </a:r>
            <a:r>
              <a:rPr lang="fr-FR" b="1" i="1" baseline="0" dirty="0" err="1" smtClean="0"/>
              <a:t>problem</a:t>
            </a:r>
            <a:r>
              <a:rPr lang="fr-FR" b="1" i="1" baseline="0" dirty="0" smtClean="0"/>
              <a:t> and talent </a:t>
            </a:r>
            <a:r>
              <a:rPr lang="fr-FR" b="1" i="1" baseline="0" dirty="0" err="1" smtClean="0"/>
              <a:t>retention</a:t>
            </a:r>
            <a:r>
              <a:rPr lang="fr-FR" b="1" i="1" baseline="0" dirty="0" smtClean="0"/>
              <a:t> </a:t>
            </a:r>
            <a:r>
              <a:rPr lang="fr-FR" b="1" i="1" baseline="0" dirty="0" err="1" smtClean="0"/>
              <a:t>problem</a:t>
            </a:r>
            <a:r>
              <a:rPr lang="fr-FR" b="1" i="1" baseline="0" dirty="0" smtClean="0"/>
              <a:t>.</a:t>
            </a:r>
          </a:p>
          <a:p>
            <a:pPr marL="0" indent="0">
              <a:buFontTx/>
              <a:buNone/>
            </a:pPr>
            <a:r>
              <a:rPr lang="fr-FR" b="1" i="1" baseline="0" dirty="0" smtClean="0"/>
              <a:t>For the </a:t>
            </a:r>
            <a:r>
              <a:rPr lang="fr-FR" b="1" i="1" baseline="0" dirty="0" err="1" smtClean="0"/>
              <a:t>absentëism</a:t>
            </a:r>
            <a:r>
              <a:rPr lang="fr-FR" b="1" i="1" baseline="0" dirty="0" smtClean="0"/>
              <a:t>, show the </a:t>
            </a:r>
            <a:r>
              <a:rPr lang="fr-FR" b="1" i="1" baseline="0" dirty="0" err="1" smtClean="0"/>
              <a:t>number</a:t>
            </a:r>
            <a:r>
              <a:rPr lang="fr-FR" b="1" i="1" baseline="0" dirty="0" smtClean="0"/>
              <a:t> 10.6 billions € (</a:t>
            </a:r>
            <a:r>
              <a:rPr lang="fr-FR" b="1" i="1" baseline="0" dirty="0" err="1" smtClean="0"/>
              <a:t>that’s</a:t>
            </a:r>
            <a:r>
              <a:rPr lang="fr-FR" b="1" i="1" baseline="0" dirty="0" smtClean="0"/>
              <a:t> the </a:t>
            </a:r>
            <a:r>
              <a:rPr lang="fr-FR" b="1" i="1" baseline="0" dirty="0" err="1" smtClean="0"/>
              <a:t>costs</a:t>
            </a:r>
            <a:r>
              <a:rPr lang="fr-FR" b="1" i="1" baseline="0" dirty="0" smtClean="0"/>
              <a:t> of </a:t>
            </a:r>
            <a:r>
              <a:rPr lang="fr-FR" b="1" i="1" baseline="0" dirty="0" err="1" smtClean="0"/>
              <a:t>absenteism</a:t>
            </a:r>
            <a:r>
              <a:rPr lang="fr-FR" b="1" i="1" baseline="0" dirty="0" smtClean="0"/>
              <a:t> for </a:t>
            </a:r>
            <a:r>
              <a:rPr lang="fr-FR" b="1" i="1" baseline="0" dirty="0" err="1" smtClean="0"/>
              <a:t>companies</a:t>
            </a:r>
            <a:r>
              <a:rPr lang="fr-FR" b="1" i="1" baseline="0" dirty="0" smtClean="0"/>
              <a:t> in </a:t>
            </a:r>
            <a:r>
              <a:rPr lang="fr-FR" b="1" i="1" baseline="0" dirty="0" err="1" smtClean="0"/>
              <a:t>Belgium</a:t>
            </a:r>
            <a:r>
              <a:rPr lang="fr-FR" b="1" i="1" baseline="0" dirty="0" smtClean="0"/>
              <a:t>). For talent acquisition and </a:t>
            </a:r>
            <a:r>
              <a:rPr lang="fr-FR" b="1" i="1" baseline="0" dirty="0" err="1" smtClean="0"/>
              <a:t>retention</a:t>
            </a:r>
            <a:r>
              <a:rPr lang="fr-FR" b="1" i="1" baseline="0" dirty="0" smtClean="0"/>
              <a:t> (</a:t>
            </a:r>
            <a:r>
              <a:rPr lang="fr-FR" b="1" i="1" baseline="0" dirty="0" err="1" smtClean="0"/>
              <a:t>employees</a:t>
            </a:r>
            <a:r>
              <a:rPr lang="fr-FR" b="1" i="1" baseline="0" dirty="0" smtClean="0"/>
              <a:t> turnover), show the </a:t>
            </a:r>
            <a:r>
              <a:rPr lang="fr-FR" b="1" i="1" baseline="0" dirty="0" err="1" smtClean="0"/>
              <a:t>number</a:t>
            </a:r>
            <a:r>
              <a:rPr lang="fr-FR" b="1" i="1" baseline="0" dirty="0" smtClean="0"/>
              <a:t> 14.827€/</a:t>
            </a:r>
            <a:r>
              <a:rPr lang="fr-FR" b="1" i="1" baseline="0" dirty="0" err="1" smtClean="0"/>
              <a:t>employee</a:t>
            </a:r>
            <a:r>
              <a:rPr lang="fr-FR" b="1" i="1" baseline="0" dirty="0" smtClean="0"/>
              <a:t> (</a:t>
            </a:r>
            <a:r>
              <a:rPr lang="fr-FR" b="1" i="1" baseline="0" dirty="0" err="1" smtClean="0"/>
              <a:t>that’s</a:t>
            </a:r>
            <a:r>
              <a:rPr lang="fr-FR" b="1" i="1" baseline="0" dirty="0" smtClean="0"/>
              <a:t> the </a:t>
            </a:r>
            <a:r>
              <a:rPr lang="fr-FR" b="1" i="1" baseline="0" dirty="0" err="1" smtClean="0"/>
              <a:t>cost</a:t>
            </a:r>
            <a:r>
              <a:rPr lang="fr-FR" b="1" i="1" baseline="0" dirty="0" smtClean="0"/>
              <a:t> of </a:t>
            </a:r>
            <a:r>
              <a:rPr lang="fr-FR" b="1" i="1" baseline="0" dirty="0" err="1" smtClean="0"/>
              <a:t>hiring</a:t>
            </a:r>
            <a:r>
              <a:rPr lang="fr-FR" b="1" i="1" baseline="0" dirty="0" smtClean="0"/>
              <a:t> a new </a:t>
            </a:r>
            <a:r>
              <a:rPr lang="fr-FR" b="1" i="1" baseline="0" dirty="0" err="1" smtClean="0"/>
              <a:t>employee</a:t>
            </a:r>
            <a:r>
              <a:rPr lang="fr-FR" b="1" i="1" baseline="0" dirty="0" smtClean="0"/>
              <a:t> in </a:t>
            </a:r>
            <a:r>
              <a:rPr lang="fr-FR" b="1" i="1" baseline="0" dirty="0" err="1" smtClean="0"/>
              <a:t>Belgium</a:t>
            </a:r>
            <a:r>
              <a:rPr lang="fr-FR" b="1" i="1" baseline="0" dirty="0" smtClean="0"/>
              <a:t>). </a:t>
            </a:r>
          </a:p>
          <a:p>
            <a:pPr marL="0" indent="0">
              <a:buFontTx/>
              <a:buNone/>
            </a:pPr>
            <a:r>
              <a:rPr lang="fr-FR" b="1" i="1" baseline="0" dirty="0" err="1" smtClean="0"/>
              <a:t>Thoses</a:t>
            </a:r>
            <a:r>
              <a:rPr lang="fr-FR" b="1" i="1" baseline="0" dirty="0" smtClean="0"/>
              <a:t> </a:t>
            </a:r>
            <a:r>
              <a:rPr lang="fr-FR" b="1" i="1" baseline="0" dirty="0" err="1" smtClean="0"/>
              <a:t>problems</a:t>
            </a:r>
            <a:r>
              <a:rPr lang="fr-FR" b="1" i="1" baseline="0" dirty="0" smtClean="0"/>
              <a:t> </a:t>
            </a:r>
            <a:r>
              <a:rPr lang="fr-FR" b="1" i="1" baseline="0" dirty="0" err="1" smtClean="0"/>
              <a:t>can</a:t>
            </a:r>
            <a:r>
              <a:rPr lang="fr-FR" b="1" i="1" baseline="0" dirty="0" smtClean="0"/>
              <a:t> </a:t>
            </a:r>
            <a:r>
              <a:rPr lang="fr-FR" b="1" i="1" baseline="0" dirty="0" err="1" smtClean="0"/>
              <a:t>be</a:t>
            </a:r>
            <a:r>
              <a:rPr lang="fr-FR" b="1" i="1" baseline="0" dirty="0" smtClean="0"/>
              <a:t> </a:t>
            </a:r>
            <a:r>
              <a:rPr lang="fr-FR" b="1" i="1" baseline="0" dirty="0" err="1" smtClean="0"/>
              <a:t>shown</a:t>
            </a:r>
            <a:r>
              <a:rPr lang="fr-FR" b="1" i="1" baseline="0" dirty="0" smtClean="0"/>
              <a:t> in one or </a:t>
            </a:r>
            <a:r>
              <a:rPr lang="fr-FR" b="1" i="1" baseline="0" dirty="0" err="1" smtClean="0"/>
              <a:t>different</a:t>
            </a:r>
            <a:r>
              <a:rPr lang="fr-FR" b="1" i="1" baseline="0" dirty="0" smtClean="0"/>
              <a:t> slides. </a:t>
            </a:r>
            <a:endParaRPr lang="fr-FR" b="1" i="1" dirty="0" smtClean="0"/>
          </a:p>
          <a:p>
            <a:pPr marL="0" indent="0">
              <a:buFontTx/>
              <a:buNone/>
            </a:pPr>
            <a:endParaRPr lang="fr-FR" i="1" dirty="0" smtClean="0"/>
          </a:p>
          <a:p>
            <a:pPr marL="0" indent="0">
              <a:buFontTx/>
              <a:buNone/>
            </a:pPr>
            <a:r>
              <a:rPr lang="fr-FR" i="1" dirty="0" smtClean="0"/>
              <a:t>Texte </a:t>
            </a:r>
            <a:r>
              <a:rPr lang="fr-FR" i="1" dirty="0" smtClean="0"/>
              <a:t>: </a:t>
            </a:r>
            <a:r>
              <a:rPr lang="fr-FR" i="1" dirty="0" err="1" smtClean="0"/>
              <a:t>presentation</a:t>
            </a:r>
            <a:r>
              <a:rPr lang="fr-FR" i="1" baseline="0" dirty="0" smtClean="0"/>
              <a:t> of </a:t>
            </a:r>
            <a:r>
              <a:rPr lang="fr-FR" i="1" baseline="0" dirty="0" err="1" smtClean="0"/>
              <a:t>problems</a:t>
            </a:r>
            <a:r>
              <a:rPr lang="fr-FR" i="1" baseline="0" dirty="0" smtClean="0"/>
              <a:t> for a </a:t>
            </a:r>
            <a:r>
              <a:rPr lang="fr-FR" i="1" baseline="0" dirty="0" err="1" smtClean="0"/>
              <a:t>company</a:t>
            </a:r>
            <a:r>
              <a:rPr lang="fr-FR" i="1" baseline="0" dirty="0" smtClean="0"/>
              <a:t> </a:t>
            </a:r>
            <a:r>
              <a:rPr lang="fr-FR" i="1" baseline="0" dirty="0" err="1" smtClean="0"/>
              <a:t>managing</a:t>
            </a:r>
            <a:r>
              <a:rPr lang="fr-FR" i="1" baseline="0" dirty="0" smtClean="0"/>
              <a:t> a lot of people  : </a:t>
            </a:r>
            <a:r>
              <a:rPr lang="fr-FR" i="1" baseline="0" dirty="0" err="1" smtClean="0"/>
              <a:t>presenting</a:t>
            </a:r>
            <a:r>
              <a:rPr lang="fr-FR" i="1" baseline="0" dirty="0" smtClean="0"/>
              <a:t> the </a:t>
            </a:r>
            <a:r>
              <a:rPr lang="fr-FR" i="1" baseline="0" dirty="0" err="1" smtClean="0"/>
              <a:t>two</a:t>
            </a:r>
            <a:r>
              <a:rPr lang="fr-FR" i="1" baseline="0" dirty="0" smtClean="0"/>
              <a:t> qualitatives aspects </a:t>
            </a:r>
          </a:p>
          <a:p>
            <a:pPr marL="171450" indent="-171450">
              <a:buFontTx/>
              <a:buChar char="-"/>
            </a:pPr>
            <a:r>
              <a:rPr lang="fr-FR" i="1" baseline="0" dirty="0" err="1" smtClean="0"/>
              <a:t>Lack</a:t>
            </a:r>
            <a:r>
              <a:rPr lang="fr-FR" i="1" baseline="0" dirty="0" smtClean="0"/>
              <a:t> of motivation : new </a:t>
            </a:r>
            <a:r>
              <a:rPr lang="fr-FR" i="1" baseline="0" dirty="0" err="1" smtClean="0"/>
              <a:t>generation</a:t>
            </a:r>
            <a:r>
              <a:rPr lang="fr-FR" i="1" baseline="0" dirty="0" smtClean="0"/>
              <a:t> Y (</a:t>
            </a:r>
            <a:r>
              <a:rPr lang="fr-FR" i="1" baseline="0" dirty="0" err="1" smtClean="0"/>
              <a:t>millenials</a:t>
            </a:r>
            <a:r>
              <a:rPr lang="fr-FR" i="1" baseline="0" dirty="0" smtClean="0"/>
              <a:t>) </a:t>
            </a:r>
          </a:p>
          <a:p>
            <a:pPr marL="171450" marR="0" lvl="1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fr-FR" dirty="0" err="1" smtClean="0"/>
              <a:t>Huge</a:t>
            </a:r>
            <a:r>
              <a:rPr lang="fr-FR" dirty="0" smtClean="0"/>
              <a:t> turnover</a:t>
            </a:r>
            <a:r>
              <a:rPr lang="fr-FR" baseline="0" dirty="0" smtClean="0"/>
              <a:t> of </a:t>
            </a:r>
            <a:r>
              <a:rPr lang="fr-FR" baseline="0" dirty="0" err="1" smtClean="0"/>
              <a:t>employees</a:t>
            </a:r>
            <a:r>
              <a:rPr lang="fr-FR" baseline="0" dirty="0" smtClean="0"/>
              <a:t> (</a:t>
            </a:r>
            <a:r>
              <a:rPr lang="fr-FR" baseline="0" dirty="0" err="1" smtClean="0"/>
              <a:t>specially</a:t>
            </a:r>
            <a:r>
              <a:rPr lang="fr-FR" baseline="0" dirty="0" smtClean="0"/>
              <a:t> for </a:t>
            </a:r>
            <a:r>
              <a:rPr lang="fr-FR" baseline="0" dirty="0" err="1" smtClean="0"/>
              <a:t>big</a:t>
            </a:r>
            <a:r>
              <a:rPr lang="fr-FR" baseline="0" dirty="0" smtClean="0"/>
              <a:t> </a:t>
            </a:r>
            <a:r>
              <a:rPr lang="fr-FR" baseline="0" dirty="0" err="1" smtClean="0"/>
              <a:t>corporates</a:t>
            </a:r>
            <a:r>
              <a:rPr lang="fr-FR" baseline="0" dirty="0" smtClean="0"/>
              <a:t>) </a:t>
            </a:r>
            <a:endParaRPr lang="fr-FR" dirty="0" smtClean="0"/>
          </a:p>
          <a:p>
            <a:pPr marL="171450" indent="-171450">
              <a:buFontTx/>
              <a:buChar char="-"/>
            </a:pPr>
            <a:endParaRPr lang="fr-FR" i="1" baseline="0" dirty="0" smtClean="0"/>
          </a:p>
          <a:p>
            <a:pPr marL="171450" indent="-171450">
              <a:buFontTx/>
              <a:buChar char="-"/>
            </a:pPr>
            <a:endParaRPr lang="en-GB" i="1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A3E8C7-F68D-4D82-A976-CE8F4E843FDB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299281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r>
              <a:rPr lang="fr-FR" b="1" i="1" baseline="0" dirty="0" err="1" smtClean="0"/>
              <a:t>Absenteism</a:t>
            </a:r>
            <a:r>
              <a:rPr lang="fr-FR" b="1" i="1" baseline="0" dirty="0" smtClean="0"/>
              <a:t> : </a:t>
            </a:r>
            <a:r>
              <a:rPr lang="fr-FR" b="1" i="1" baseline="0" dirty="0" err="1" smtClean="0"/>
              <a:t>See</a:t>
            </a:r>
            <a:r>
              <a:rPr lang="fr-FR" b="1" i="1" baseline="0" dirty="0" smtClean="0"/>
              <a:t> slide </a:t>
            </a:r>
            <a:r>
              <a:rPr lang="fr-FR" b="1" i="1" baseline="0" dirty="0" err="1" smtClean="0"/>
              <a:t>before</a:t>
            </a:r>
            <a:r>
              <a:rPr lang="fr-FR" b="1" i="1" baseline="0" dirty="0" smtClean="0"/>
              <a:t> (but </a:t>
            </a:r>
            <a:r>
              <a:rPr lang="fr-FR" b="1" i="1" baseline="0" dirty="0" err="1" smtClean="0"/>
              <a:t>those</a:t>
            </a:r>
            <a:r>
              <a:rPr lang="fr-FR" b="1" i="1" baseline="0" dirty="0" smtClean="0"/>
              <a:t> </a:t>
            </a:r>
            <a:r>
              <a:rPr lang="fr-FR" b="1" i="1" baseline="0" dirty="0" err="1" smtClean="0"/>
              <a:t>problems</a:t>
            </a:r>
            <a:r>
              <a:rPr lang="fr-FR" b="1" i="1" baseline="0" dirty="0" smtClean="0"/>
              <a:t> </a:t>
            </a:r>
            <a:r>
              <a:rPr lang="fr-FR" b="1" i="1" baseline="0" dirty="0" err="1" smtClean="0"/>
              <a:t>can</a:t>
            </a:r>
            <a:r>
              <a:rPr lang="fr-FR" b="1" i="1" baseline="0" dirty="0" smtClean="0"/>
              <a:t> </a:t>
            </a:r>
            <a:r>
              <a:rPr lang="fr-FR" b="1" i="1" baseline="0" dirty="0" err="1" smtClean="0"/>
              <a:t>be</a:t>
            </a:r>
            <a:r>
              <a:rPr lang="fr-FR" b="1" i="1" baseline="0" dirty="0" smtClean="0"/>
              <a:t> all in one slide, as </a:t>
            </a:r>
            <a:r>
              <a:rPr lang="fr-FR" b="1" i="1" baseline="0" dirty="0" err="1" smtClean="0"/>
              <a:t>you</a:t>
            </a:r>
            <a:r>
              <a:rPr lang="fr-FR" b="1" i="1" baseline="0" dirty="0" smtClean="0"/>
              <a:t> </a:t>
            </a:r>
            <a:r>
              <a:rPr lang="fr-FR" b="1" i="1" baseline="0" dirty="0" err="1" smtClean="0"/>
              <a:t>want</a:t>
            </a:r>
            <a:r>
              <a:rPr lang="fr-FR" b="1" i="1" baseline="0" dirty="0" smtClean="0"/>
              <a:t>)</a:t>
            </a:r>
          </a:p>
          <a:p>
            <a:pPr marL="0" indent="0">
              <a:buFontTx/>
              <a:buNone/>
            </a:pPr>
            <a:endParaRPr lang="fr-FR" b="1" i="1" baseline="0" dirty="0" smtClean="0"/>
          </a:p>
          <a:p>
            <a:pPr marL="0" indent="0">
              <a:buFontTx/>
              <a:buNone/>
            </a:pPr>
            <a:r>
              <a:rPr lang="fr-FR" i="1" baseline="0" dirty="0" smtClean="0"/>
              <a:t>Texte </a:t>
            </a:r>
            <a:r>
              <a:rPr lang="fr-FR" i="1" baseline="0" dirty="0" smtClean="0"/>
              <a:t>: ROI (</a:t>
            </a:r>
            <a:r>
              <a:rPr lang="fr-FR" i="1" baseline="0" dirty="0" err="1" smtClean="0"/>
              <a:t>presenting</a:t>
            </a:r>
            <a:r>
              <a:rPr lang="fr-FR" i="1" baseline="0" dirty="0" smtClean="0"/>
              <a:t> the </a:t>
            </a:r>
            <a:r>
              <a:rPr lang="fr-FR" i="1" baseline="0" dirty="0" err="1" smtClean="0"/>
              <a:t>two</a:t>
            </a:r>
            <a:r>
              <a:rPr lang="fr-FR" i="1" baseline="0" dirty="0" smtClean="0"/>
              <a:t> quantitative aspects)</a:t>
            </a:r>
          </a:p>
          <a:p>
            <a:pPr marL="171450" indent="-171450">
              <a:buFontTx/>
              <a:buChar char="-"/>
            </a:pPr>
            <a:r>
              <a:rPr lang="fr-FR" i="1" baseline="0" dirty="0" smtClean="0"/>
              <a:t>Short </a:t>
            </a:r>
            <a:r>
              <a:rPr lang="fr-FR" i="1" baseline="0" dirty="0" err="1" smtClean="0"/>
              <a:t>term</a:t>
            </a:r>
            <a:r>
              <a:rPr lang="fr-FR" i="1" baseline="0" dirty="0" smtClean="0"/>
              <a:t> </a:t>
            </a:r>
            <a:r>
              <a:rPr lang="fr-FR" i="1" baseline="0" dirty="0" err="1" smtClean="0"/>
              <a:t>absentisme</a:t>
            </a:r>
            <a:r>
              <a:rPr lang="fr-FR" i="1" baseline="0" dirty="0" smtClean="0"/>
              <a:t> = </a:t>
            </a:r>
            <a:r>
              <a:rPr lang="fr-B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10,6 milliards d'euros, dont une bonne part pour les employeurs.  (for </a:t>
            </a:r>
            <a:r>
              <a:rPr lang="fr-BE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managing</a:t>
            </a:r>
            <a:r>
              <a:rPr lang="fr-B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fr-BE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private</a:t>
            </a:r>
            <a:r>
              <a:rPr lang="fr-BE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life and due to stress = more </a:t>
            </a:r>
            <a:r>
              <a:rPr lang="fr-BE" sz="1200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than</a:t>
            </a:r>
            <a:r>
              <a:rPr lang="fr-BE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50% of </a:t>
            </a:r>
            <a:r>
              <a:rPr lang="fr-BE" sz="1200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this</a:t>
            </a:r>
            <a:r>
              <a:rPr lang="fr-BE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fr-BE" sz="1200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absenteism</a:t>
            </a:r>
            <a:r>
              <a:rPr lang="fr-BE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cause) </a:t>
            </a:r>
          </a:p>
          <a:p>
            <a:pPr marL="0" indent="0">
              <a:buFontTx/>
              <a:buNone/>
            </a:pPr>
            <a:endParaRPr lang="en-GB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A3E8C7-F68D-4D82-A976-CE8F4E843FDB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299281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r>
              <a:rPr lang="fr-FR" b="1" i="1" dirty="0" smtClean="0"/>
              <a:t>Talent acquisition,</a:t>
            </a:r>
            <a:r>
              <a:rPr lang="fr-FR" b="1" i="1" baseline="0" dirty="0" smtClean="0"/>
              <a:t> </a:t>
            </a:r>
            <a:r>
              <a:rPr lang="fr-FR" b="1" i="1" baseline="0" dirty="0" err="1" smtClean="0"/>
              <a:t>same</a:t>
            </a:r>
            <a:r>
              <a:rPr lang="fr-FR" b="1" i="1" baseline="0" dirty="0" smtClean="0"/>
              <a:t> comment </a:t>
            </a:r>
            <a:r>
              <a:rPr lang="fr-FR" b="1" i="1" baseline="0" dirty="0" err="1" smtClean="0"/>
              <a:t>than</a:t>
            </a:r>
            <a:r>
              <a:rPr lang="fr-FR" b="1" i="1" baseline="0" dirty="0" smtClean="0"/>
              <a:t> for the </a:t>
            </a:r>
            <a:r>
              <a:rPr lang="fr-FR" b="1" i="1" baseline="0" dirty="0" err="1" smtClean="0"/>
              <a:t>previous</a:t>
            </a:r>
            <a:r>
              <a:rPr lang="fr-FR" b="1" i="1" baseline="0" dirty="0" smtClean="0"/>
              <a:t> slide. </a:t>
            </a:r>
            <a:endParaRPr lang="fr-FR" b="1" i="1" dirty="0" smtClean="0"/>
          </a:p>
          <a:p>
            <a:pPr marL="0" indent="0">
              <a:buFontTx/>
              <a:buNone/>
            </a:pPr>
            <a:r>
              <a:rPr lang="fr-FR" i="1" dirty="0" smtClean="0"/>
              <a:t>Texte</a:t>
            </a:r>
            <a:r>
              <a:rPr lang="fr-FR" i="1" baseline="0" dirty="0" smtClean="0"/>
              <a:t> </a:t>
            </a:r>
            <a:r>
              <a:rPr lang="fr-FR" i="1" baseline="0" dirty="0" smtClean="0"/>
              <a:t>: ROI = TALENT ACQUSITION ! </a:t>
            </a:r>
            <a:r>
              <a:rPr lang="fr-FR" i="1" baseline="0" dirty="0" err="1" smtClean="0"/>
              <a:t>Cost</a:t>
            </a:r>
            <a:r>
              <a:rPr lang="fr-FR" i="1" baseline="0" dirty="0" smtClean="0"/>
              <a:t> of </a:t>
            </a:r>
            <a:r>
              <a:rPr lang="fr-FR" i="1" baseline="0" dirty="0" err="1" smtClean="0"/>
              <a:t>employee</a:t>
            </a:r>
            <a:r>
              <a:rPr lang="fr-FR" i="1" baseline="0" dirty="0" smtClean="0"/>
              <a:t> turnover </a:t>
            </a:r>
            <a:endParaRPr lang="en-GB" i="1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A3E8C7-F68D-4D82-A976-CE8F4E843FDB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299281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r>
              <a:rPr lang="fr-FR" b="1" i="1" dirty="0" err="1" smtClean="0"/>
              <a:t>We</a:t>
            </a:r>
            <a:r>
              <a:rPr lang="fr-FR" b="1" i="1" dirty="0" smtClean="0"/>
              <a:t> </a:t>
            </a:r>
            <a:r>
              <a:rPr lang="fr-FR" b="1" i="1" dirty="0" err="1" smtClean="0"/>
              <a:t>can</a:t>
            </a:r>
            <a:r>
              <a:rPr lang="fr-FR" b="1" i="1" dirty="0" smtClean="0"/>
              <a:t> </a:t>
            </a:r>
            <a:r>
              <a:rPr lang="fr-FR" b="1" i="1" dirty="0" err="1" smtClean="0"/>
              <a:t>make</a:t>
            </a:r>
            <a:r>
              <a:rPr lang="fr-FR" b="1" i="1" dirty="0" smtClean="0"/>
              <a:t> all the </a:t>
            </a:r>
            <a:r>
              <a:rPr lang="fr-FR" b="1" i="1" dirty="0" err="1" smtClean="0"/>
              <a:t>employees</a:t>
            </a:r>
            <a:r>
              <a:rPr lang="fr-FR" b="1" i="1" baseline="0" dirty="0" smtClean="0"/>
              <a:t> happy and effective by </a:t>
            </a:r>
            <a:r>
              <a:rPr lang="fr-FR" b="1" i="1" baseline="0" dirty="0" err="1" smtClean="0"/>
              <a:t>helping</a:t>
            </a:r>
            <a:r>
              <a:rPr lang="fr-FR" b="1" i="1" baseline="0" dirty="0" smtClean="0"/>
              <a:t> </a:t>
            </a:r>
            <a:r>
              <a:rPr lang="fr-FR" b="1" i="1" baseline="0" dirty="0" err="1" smtClean="0"/>
              <a:t>them</a:t>
            </a:r>
            <a:r>
              <a:rPr lang="fr-FR" b="1" i="1" baseline="0" dirty="0" smtClean="0"/>
              <a:t> to manage </a:t>
            </a:r>
            <a:r>
              <a:rPr lang="fr-FR" b="1" i="1" baseline="0" dirty="0" err="1" smtClean="0"/>
              <a:t>their</a:t>
            </a:r>
            <a:r>
              <a:rPr lang="fr-FR" b="1" i="1" baseline="0" dirty="0" smtClean="0"/>
              <a:t> time.  So </a:t>
            </a:r>
            <a:r>
              <a:rPr lang="fr-FR" b="1" i="1" baseline="0" dirty="0" err="1" smtClean="0"/>
              <a:t>we</a:t>
            </a:r>
            <a:r>
              <a:rPr lang="fr-FR" b="1" i="1" baseline="0" dirty="0" smtClean="0"/>
              <a:t> </a:t>
            </a:r>
            <a:r>
              <a:rPr lang="fr-FR" b="1" i="1" baseline="0" dirty="0" err="1" smtClean="0"/>
              <a:t>started</a:t>
            </a:r>
            <a:r>
              <a:rPr lang="fr-FR" b="1" i="1" baseline="0" dirty="0" smtClean="0"/>
              <a:t> </a:t>
            </a:r>
            <a:r>
              <a:rPr lang="fr-FR" b="1" i="1" baseline="0" dirty="0" err="1" smtClean="0"/>
              <a:t>working</a:t>
            </a:r>
            <a:r>
              <a:rPr lang="fr-FR" b="1" i="1" baseline="0" dirty="0" smtClean="0"/>
              <a:t> on a B2B2</a:t>
            </a:r>
            <a:r>
              <a:rPr lang="fr-FR" b="1" i="1" u="sng" baseline="0" dirty="0" smtClean="0"/>
              <a:t>E</a:t>
            </a:r>
            <a:r>
              <a:rPr lang="fr-FR" b="1" i="1" u="none" baseline="0" dirty="0" smtClean="0"/>
              <a:t> solution. As visible on the slide, </a:t>
            </a:r>
            <a:r>
              <a:rPr lang="fr-FR" b="1" i="1" u="none" baseline="0" dirty="0" err="1" smtClean="0"/>
              <a:t>we’ve</a:t>
            </a:r>
            <a:r>
              <a:rPr lang="fr-FR" b="1" i="1" u="none" baseline="0" dirty="0" smtClean="0"/>
              <a:t> </a:t>
            </a:r>
            <a:r>
              <a:rPr lang="fr-FR" b="1" i="1" u="none" baseline="0" dirty="0" err="1" smtClean="0"/>
              <a:t>signed</a:t>
            </a:r>
            <a:r>
              <a:rPr lang="fr-FR" b="1" i="1" u="none" baseline="0" dirty="0" smtClean="0"/>
              <a:t> a </a:t>
            </a:r>
            <a:r>
              <a:rPr lang="fr-FR" b="1" i="1" u="none" baseline="0" dirty="0" err="1" smtClean="0"/>
              <a:t>contract</a:t>
            </a:r>
            <a:r>
              <a:rPr lang="fr-FR" b="1" i="1" u="none" baseline="0" dirty="0" smtClean="0"/>
              <a:t> </a:t>
            </a:r>
            <a:r>
              <a:rPr lang="fr-FR" b="1" i="1" u="none" baseline="0" dirty="0" err="1" smtClean="0"/>
              <a:t>with</a:t>
            </a:r>
            <a:r>
              <a:rPr lang="fr-FR" b="1" i="1" u="none" baseline="0" dirty="0" smtClean="0"/>
              <a:t> </a:t>
            </a:r>
            <a:r>
              <a:rPr lang="fr-FR" b="1" i="1" u="none" baseline="0" dirty="0" err="1" smtClean="0"/>
              <a:t>Securex</a:t>
            </a:r>
            <a:endParaRPr lang="fr-FR" b="1" i="1" dirty="0" smtClean="0"/>
          </a:p>
          <a:p>
            <a:pPr marL="0" indent="0">
              <a:buFontTx/>
              <a:buNone/>
            </a:pPr>
            <a:endParaRPr lang="fr-FR" i="1" dirty="0" smtClean="0"/>
          </a:p>
          <a:p>
            <a:pPr marL="0" indent="0">
              <a:buFontTx/>
              <a:buNone/>
            </a:pPr>
            <a:r>
              <a:rPr lang="fr-FR" i="1" dirty="0" smtClean="0"/>
              <a:t>Texte </a:t>
            </a:r>
            <a:r>
              <a:rPr lang="fr-FR" i="1" dirty="0" smtClean="0"/>
              <a:t>: </a:t>
            </a:r>
            <a:r>
              <a:rPr lang="fr-FR" i="1" dirty="0" err="1" smtClean="0"/>
              <a:t>what</a:t>
            </a:r>
            <a:r>
              <a:rPr lang="fr-FR" i="1" dirty="0" smtClean="0"/>
              <a:t> </a:t>
            </a:r>
            <a:r>
              <a:rPr lang="fr-FR" i="1" dirty="0" err="1" smtClean="0"/>
              <a:t>we</a:t>
            </a:r>
            <a:r>
              <a:rPr lang="fr-FR" i="1" dirty="0" smtClean="0"/>
              <a:t> have </a:t>
            </a:r>
            <a:r>
              <a:rPr lang="fr-FR" i="1" dirty="0" err="1" smtClean="0"/>
              <a:t>built</a:t>
            </a:r>
            <a:r>
              <a:rPr lang="fr-FR" i="1" dirty="0" smtClean="0"/>
              <a:t> to help </a:t>
            </a:r>
            <a:r>
              <a:rPr lang="fr-FR" i="1" dirty="0" err="1" smtClean="0"/>
              <a:t>companies</a:t>
            </a:r>
            <a:r>
              <a:rPr lang="fr-FR" i="1" dirty="0" smtClean="0"/>
              <a:t> </a:t>
            </a:r>
            <a:r>
              <a:rPr lang="fr-FR" i="1" dirty="0" err="1" smtClean="0"/>
              <a:t>achieves</a:t>
            </a:r>
            <a:r>
              <a:rPr lang="fr-FR" i="1" dirty="0" smtClean="0"/>
              <a:t> </a:t>
            </a:r>
            <a:r>
              <a:rPr lang="fr-FR" i="1" dirty="0" err="1" smtClean="0"/>
              <a:t>their</a:t>
            </a:r>
            <a:r>
              <a:rPr lang="fr-FR" i="1" dirty="0" smtClean="0"/>
              <a:t> goals in </a:t>
            </a:r>
            <a:r>
              <a:rPr lang="fr-FR" i="1" dirty="0" err="1" smtClean="0"/>
              <a:t>terms</a:t>
            </a:r>
            <a:r>
              <a:rPr lang="fr-FR" i="1" baseline="0" dirty="0" smtClean="0"/>
              <a:t> of motivation and </a:t>
            </a:r>
            <a:r>
              <a:rPr lang="fr-FR" i="1" baseline="0" dirty="0" err="1" smtClean="0"/>
              <a:t>human</a:t>
            </a:r>
            <a:r>
              <a:rPr lang="fr-FR" i="1" baseline="0" dirty="0" smtClean="0"/>
              <a:t> mangement. </a:t>
            </a:r>
          </a:p>
          <a:p>
            <a:pPr marL="0" indent="0">
              <a:buFontTx/>
              <a:buNone/>
            </a:pPr>
            <a:r>
              <a:rPr lang="fr-FR" i="1" baseline="0" dirty="0" smtClean="0"/>
              <a:t>PRECISER L’ASPECT : consumer (</a:t>
            </a:r>
            <a:r>
              <a:rPr lang="fr-FR" i="1" baseline="0" dirty="0" err="1" smtClean="0"/>
              <a:t>employee</a:t>
            </a:r>
            <a:r>
              <a:rPr lang="fr-FR" i="1" baseline="0" dirty="0" smtClean="0"/>
              <a:t>) </a:t>
            </a:r>
            <a:r>
              <a:rPr lang="fr-FR" i="1" baseline="0" dirty="0" err="1" smtClean="0"/>
              <a:t>centric</a:t>
            </a:r>
            <a:r>
              <a:rPr lang="fr-FR" i="1" baseline="0" dirty="0" smtClean="0"/>
              <a:t> </a:t>
            </a:r>
            <a:r>
              <a:rPr lang="fr-FR" i="1" baseline="0" dirty="0" err="1" smtClean="0"/>
              <a:t>approach</a:t>
            </a:r>
            <a:r>
              <a:rPr lang="fr-FR" i="1" baseline="0" dirty="0" smtClean="0"/>
              <a:t> </a:t>
            </a:r>
            <a:r>
              <a:rPr lang="fr-FR" i="1" baseline="0" dirty="0" err="1" smtClean="0"/>
              <a:t>that</a:t>
            </a:r>
            <a:r>
              <a:rPr lang="fr-FR" i="1" baseline="0" dirty="0" smtClean="0"/>
              <a:t> </a:t>
            </a:r>
            <a:r>
              <a:rPr lang="fr-FR" i="1" baseline="0" dirty="0" err="1" smtClean="0"/>
              <a:t>we</a:t>
            </a:r>
            <a:r>
              <a:rPr lang="fr-FR" i="1" baseline="0" dirty="0" smtClean="0"/>
              <a:t> have </a:t>
            </a:r>
            <a:r>
              <a:rPr lang="fr-FR" i="1" baseline="0" dirty="0" err="1" smtClean="0"/>
              <a:t>developped</a:t>
            </a:r>
            <a:r>
              <a:rPr lang="fr-FR" i="1" baseline="0" dirty="0" smtClean="0"/>
              <a:t> </a:t>
            </a:r>
            <a:r>
              <a:rPr lang="fr-FR" i="1" baseline="0" dirty="0" err="1" smtClean="0"/>
              <a:t>through</a:t>
            </a:r>
            <a:r>
              <a:rPr lang="fr-FR" i="1" baseline="0" dirty="0" smtClean="0"/>
              <a:t> </a:t>
            </a:r>
            <a:r>
              <a:rPr lang="fr-FR" i="1" baseline="0" dirty="0" err="1" smtClean="0"/>
              <a:t>our</a:t>
            </a:r>
            <a:r>
              <a:rPr lang="fr-FR" i="1" baseline="0" dirty="0" smtClean="0"/>
              <a:t> C2C </a:t>
            </a:r>
            <a:r>
              <a:rPr lang="fr-FR" i="1" baseline="0" dirty="0" err="1" smtClean="0"/>
              <a:t>plaform</a:t>
            </a:r>
            <a:r>
              <a:rPr lang="fr-FR" i="1" baseline="0" dirty="0" smtClean="0"/>
              <a:t> </a:t>
            </a:r>
            <a:r>
              <a:rPr lang="fr-FR" i="1" baseline="0" dirty="0" smtClean="0">
                <a:sym typeface="Wingdings" panose="05000000000000000000" pitchFamily="2" charset="2"/>
              </a:rPr>
              <a:t> B2B2</a:t>
            </a:r>
            <a:r>
              <a:rPr lang="fr-FR" b="1" i="1" baseline="0" dirty="0" smtClean="0">
                <a:sym typeface="Wingdings" panose="05000000000000000000" pitchFamily="2" charset="2"/>
              </a:rPr>
              <a:t>E</a:t>
            </a:r>
            <a:r>
              <a:rPr lang="fr-FR" b="0" i="1" baseline="0" dirty="0" smtClean="0">
                <a:sym typeface="Wingdings" panose="05000000000000000000" pitchFamily="2" charset="2"/>
              </a:rPr>
              <a:t> </a:t>
            </a:r>
            <a:r>
              <a:rPr lang="fr-FR" b="0" i="1" baseline="0" dirty="0" err="1" smtClean="0">
                <a:sym typeface="Wingdings" panose="05000000000000000000" pitchFamily="2" charset="2"/>
              </a:rPr>
              <a:t>platform</a:t>
            </a:r>
            <a:r>
              <a:rPr lang="fr-FR" b="0" i="1" baseline="0" dirty="0" smtClean="0">
                <a:sym typeface="Wingdings" panose="05000000000000000000" pitchFamily="2" charset="2"/>
              </a:rPr>
              <a:t> </a:t>
            </a:r>
            <a:r>
              <a:rPr lang="fr-FR" b="0" i="1" baseline="0" dirty="0" err="1" smtClean="0">
                <a:sym typeface="Wingdings" panose="05000000000000000000" pitchFamily="2" charset="2"/>
              </a:rPr>
              <a:t>here</a:t>
            </a:r>
            <a:r>
              <a:rPr lang="fr-FR" b="0" i="1" baseline="0" dirty="0" smtClean="0">
                <a:sym typeface="Wingdings" panose="05000000000000000000" pitchFamily="2" charset="2"/>
              </a:rPr>
              <a:t> !!!  </a:t>
            </a:r>
            <a:r>
              <a:rPr lang="fr-FR" b="0" i="1" baseline="0" dirty="0" err="1" smtClean="0">
                <a:sym typeface="Wingdings" panose="05000000000000000000" pitchFamily="2" charset="2"/>
              </a:rPr>
              <a:t>this</a:t>
            </a:r>
            <a:r>
              <a:rPr lang="fr-FR" b="0" i="1" baseline="0" dirty="0" smtClean="0">
                <a:sym typeface="Wingdings" panose="05000000000000000000" pitchFamily="2" charset="2"/>
              </a:rPr>
              <a:t> </a:t>
            </a:r>
            <a:r>
              <a:rPr lang="fr-FR" b="0" i="1" baseline="0" dirty="0" err="1" smtClean="0">
                <a:sym typeface="Wingdings" panose="05000000000000000000" pitchFamily="2" charset="2"/>
              </a:rPr>
              <a:t>is</a:t>
            </a:r>
            <a:r>
              <a:rPr lang="fr-FR" b="0" i="1" baseline="0" dirty="0" smtClean="0">
                <a:sym typeface="Wingdings" panose="05000000000000000000" pitchFamily="2" charset="2"/>
              </a:rPr>
              <a:t> in </a:t>
            </a:r>
            <a:r>
              <a:rPr lang="fr-FR" b="0" i="1" baseline="0" dirty="0" err="1" smtClean="0">
                <a:sym typeface="Wingdings" panose="05000000000000000000" pitchFamily="2" charset="2"/>
              </a:rPr>
              <a:t>what</a:t>
            </a:r>
            <a:r>
              <a:rPr lang="fr-FR" b="0" i="1" baseline="0" dirty="0" smtClean="0">
                <a:sym typeface="Wingdings" panose="05000000000000000000" pitchFamily="2" charset="2"/>
              </a:rPr>
              <a:t> </a:t>
            </a:r>
            <a:r>
              <a:rPr lang="fr-FR" b="0" i="1" baseline="0" dirty="0" err="1" smtClean="0">
                <a:sym typeface="Wingdings" panose="05000000000000000000" pitchFamily="2" charset="2"/>
              </a:rPr>
              <a:t>we</a:t>
            </a:r>
            <a:r>
              <a:rPr lang="fr-FR" b="0" i="1" baseline="0" dirty="0" smtClean="0">
                <a:sym typeface="Wingdings" panose="05000000000000000000" pitchFamily="2" charset="2"/>
              </a:rPr>
              <a:t> are good. </a:t>
            </a:r>
            <a:endParaRPr lang="en-GB" i="1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A3E8C7-F68D-4D82-A976-CE8F4E843FDB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299281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r>
              <a:rPr lang="fr-FR" b="1" i="1" dirty="0" smtClean="0"/>
              <a:t>Platform </a:t>
            </a:r>
            <a:r>
              <a:rPr lang="fr-FR" b="1" i="1" dirty="0" err="1" smtClean="0"/>
              <a:t>is</a:t>
            </a:r>
            <a:r>
              <a:rPr lang="fr-FR" b="1" i="1" dirty="0" smtClean="0"/>
              <a:t> </a:t>
            </a:r>
            <a:r>
              <a:rPr lang="fr-FR" b="1" i="1" dirty="0" err="1" smtClean="0"/>
              <a:t>Branded</a:t>
            </a:r>
            <a:r>
              <a:rPr lang="fr-FR" b="1" i="1" dirty="0" smtClean="0"/>
              <a:t> for the </a:t>
            </a:r>
            <a:r>
              <a:rPr lang="fr-FR" b="1" i="1" dirty="0" err="1" smtClean="0"/>
              <a:t>company</a:t>
            </a:r>
            <a:r>
              <a:rPr lang="fr-FR" b="1" i="1" dirty="0" smtClean="0"/>
              <a:t>. </a:t>
            </a:r>
            <a:r>
              <a:rPr lang="fr-FR" b="1" i="1" dirty="0" err="1" smtClean="0"/>
              <a:t>Employees</a:t>
            </a:r>
            <a:r>
              <a:rPr lang="fr-FR" b="1" i="1" dirty="0" smtClean="0"/>
              <a:t> </a:t>
            </a:r>
            <a:r>
              <a:rPr lang="fr-FR" b="1" i="1" dirty="0" err="1" smtClean="0"/>
              <a:t>outsource</a:t>
            </a:r>
            <a:r>
              <a:rPr lang="fr-FR" b="1" i="1" baseline="0" dirty="0" smtClean="0"/>
              <a:t> </a:t>
            </a:r>
            <a:r>
              <a:rPr lang="fr-FR" b="1" i="1" baseline="0" dirty="0" err="1" smtClean="0"/>
              <a:t>their</a:t>
            </a:r>
            <a:r>
              <a:rPr lang="fr-FR" b="1" i="1" baseline="0" dirty="0" smtClean="0"/>
              <a:t> </a:t>
            </a:r>
            <a:r>
              <a:rPr lang="fr-FR" b="1" i="1" baseline="0" dirty="0" err="1" smtClean="0"/>
              <a:t>daily</a:t>
            </a:r>
            <a:r>
              <a:rPr lang="fr-FR" b="1" i="1" baseline="0" dirty="0" smtClean="0"/>
              <a:t> </a:t>
            </a:r>
            <a:r>
              <a:rPr lang="fr-FR" b="1" i="1" baseline="0" dirty="0" err="1" smtClean="0"/>
              <a:t>chores</a:t>
            </a:r>
            <a:r>
              <a:rPr lang="fr-FR" b="1" i="1" baseline="0" dirty="0" smtClean="0"/>
              <a:t>. More time for </a:t>
            </a:r>
            <a:r>
              <a:rPr lang="fr-FR" b="1" i="1" baseline="0" dirty="0" err="1" smtClean="0"/>
              <a:t>themselves</a:t>
            </a:r>
            <a:r>
              <a:rPr lang="fr-FR" b="1" i="1" baseline="0" dirty="0" smtClean="0"/>
              <a:t>. The </a:t>
            </a:r>
            <a:r>
              <a:rPr lang="fr-FR" b="1" i="1" baseline="0" dirty="0" err="1" smtClean="0"/>
              <a:t>platform</a:t>
            </a:r>
            <a:r>
              <a:rPr lang="fr-FR" b="1" i="1" baseline="0" dirty="0" smtClean="0"/>
              <a:t> </a:t>
            </a:r>
            <a:r>
              <a:rPr lang="fr-FR" b="1" i="1" baseline="0" dirty="0" err="1" smtClean="0"/>
              <a:t>evovles</a:t>
            </a:r>
            <a:r>
              <a:rPr lang="fr-FR" b="1" i="1" baseline="0" dirty="0" smtClean="0"/>
              <a:t> </a:t>
            </a:r>
            <a:r>
              <a:rPr lang="fr-FR" b="1" i="1" baseline="0" dirty="0" err="1" smtClean="0"/>
              <a:t>during</a:t>
            </a:r>
            <a:r>
              <a:rPr lang="fr-FR" b="1" i="1" baseline="0" dirty="0" smtClean="0"/>
              <a:t> the </a:t>
            </a:r>
            <a:r>
              <a:rPr lang="fr-FR" b="1" i="1" baseline="0" dirty="0" err="1" smtClean="0"/>
              <a:t>year</a:t>
            </a:r>
            <a:r>
              <a:rPr lang="fr-FR" b="1" i="1" baseline="0" dirty="0" smtClean="0"/>
              <a:t>, </a:t>
            </a:r>
            <a:r>
              <a:rPr lang="fr-FR" b="1" i="1" baseline="0" dirty="0" err="1" smtClean="0"/>
              <a:t>we</a:t>
            </a:r>
            <a:r>
              <a:rPr lang="fr-FR" b="1" i="1" baseline="0" dirty="0" smtClean="0"/>
              <a:t> focus on new services for new occasion (</a:t>
            </a:r>
            <a:r>
              <a:rPr lang="fr-FR" b="1" i="1" baseline="0" dirty="0" err="1" smtClean="0"/>
              <a:t>flowers</a:t>
            </a:r>
            <a:r>
              <a:rPr lang="fr-FR" b="1" i="1" baseline="0" dirty="0" smtClean="0"/>
              <a:t> </a:t>
            </a:r>
            <a:r>
              <a:rPr lang="fr-FR" b="1" i="1" baseline="0" dirty="0" err="1" smtClean="0"/>
              <a:t>delivery</a:t>
            </a:r>
            <a:r>
              <a:rPr lang="fr-FR" b="1" i="1" baseline="0" dirty="0" smtClean="0"/>
              <a:t> for </a:t>
            </a:r>
            <a:r>
              <a:rPr lang="fr-FR" b="1" i="1" baseline="0" dirty="0" err="1" smtClean="0"/>
              <a:t>valentine’s</a:t>
            </a:r>
            <a:r>
              <a:rPr lang="fr-FR" b="1" i="1" baseline="0" dirty="0" smtClean="0"/>
              <a:t> </a:t>
            </a:r>
            <a:r>
              <a:rPr lang="fr-FR" b="1" i="1" baseline="0" dirty="0" err="1" smtClean="0"/>
              <a:t>day</a:t>
            </a:r>
            <a:r>
              <a:rPr lang="fr-FR" b="1" i="1" baseline="0" dirty="0" smtClean="0"/>
              <a:t>, </a:t>
            </a:r>
            <a:r>
              <a:rPr lang="fr-FR" b="1" i="1" baseline="0" dirty="0" err="1" smtClean="0"/>
              <a:t>etc</a:t>
            </a:r>
            <a:r>
              <a:rPr lang="fr-FR" b="1" i="1" baseline="0" dirty="0" smtClean="0"/>
              <a:t>)</a:t>
            </a:r>
            <a:endParaRPr lang="fr-FR" b="1" i="1" dirty="0" smtClean="0"/>
          </a:p>
          <a:p>
            <a:pPr marL="0" indent="0">
              <a:buFontTx/>
              <a:buNone/>
            </a:pPr>
            <a:endParaRPr lang="fr-FR" i="1" dirty="0" smtClean="0"/>
          </a:p>
          <a:p>
            <a:pPr marL="0" indent="0">
              <a:buFontTx/>
              <a:buNone/>
            </a:pPr>
            <a:r>
              <a:rPr lang="fr-FR" i="1" dirty="0" smtClean="0"/>
              <a:t>Textes</a:t>
            </a:r>
            <a:r>
              <a:rPr lang="fr-FR" i="1" baseline="0" dirty="0" smtClean="0"/>
              <a:t> </a:t>
            </a:r>
            <a:r>
              <a:rPr lang="fr-FR" i="1" baseline="0" dirty="0" smtClean="0"/>
              <a:t>: voir texte sur le fait qu’on gère B2B2E ici ??? Vu qu’on aborde l’aspect consommateur / employé et qu’on explique l’aspect thématique et suivi du quotidien and help people </a:t>
            </a:r>
            <a:endParaRPr lang="en-GB" i="1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A3E8C7-F68D-4D82-A976-CE8F4E843FDB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299281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r>
              <a:rPr lang="fr-FR" b="1" i="1" dirty="0" err="1" smtClean="0"/>
              <a:t>Employers</a:t>
            </a:r>
            <a:r>
              <a:rPr lang="fr-FR" b="1" i="1" dirty="0" smtClean="0"/>
              <a:t> </a:t>
            </a:r>
            <a:r>
              <a:rPr lang="fr-FR" b="1" i="1" dirty="0" err="1" smtClean="0"/>
              <a:t>branding</a:t>
            </a:r>
            <a:r>
              <a:rPr lang="fr-FR" b="1" i="1" dirty="0" smtClean="0"/>
              <a:t>. Essential to </a:t>
            </a:r>
            <a:r>
              <a:rPr lang="fr-FR" b="1" i="1" dirty="0" err="1" smtClean="0"/>
              <a:t>attract</a:t>
            </a:r>
            <a:r>
              <a:rPr lang="fr-FR" b="1" i="1" dirty="0" smtClean="0"/>
              <a:t> </a:t>
            </a:r>
            <a:r>
              <a:rPr lang="fr-FR" b="1" i="1" dirty="0" err="1" smtClean="0"/>
              <a:t>young</a:t>
            </a:r>
            <a:r>
              <a:rPr lang="fr-FR" b="1" i="1" baseline="0" dirty="0" smtClean="0"/>
              <a:t> talents. Responsive  </a:t>
            </a:r>
            <a:r>
              <a:rPr lang="fr-FR" b="1" i="1" baseline="0" dirty="0" err="1" smtClean="0"/>
              <a:t>so</a:t>
            </a:r>
            <a:r>
              <a:rPr lang="fr-FR" b="1" i="1" baseline="0" dirty="0" smtClean="0"/>
              <a:t> if the user </a:t>
            </a:r>
            <a:r>
              <a:rPr lang="fr-FR" b="1" i="1" baseline="0" dirty="0" err="1" smtClean="0"/>
              <a:t>needs</a:t>
            </a:r>
            <a:r>
              <a:rPr lang="fr-FR" b="1" i="1" baseline="0" dirty="0" smtClean="0"/>
              <a:t> a babysitting </a:t>
            </a:r>
            <a:r>
              <a:rPr lang="fr-FR" b="1" i="1" baseline="0" dirty="0" err="1" smtClean="0"/>
              <a:t>when</a:t>
            </a:r>
            <a:r>
              <a:rPr lang="fr-FR" b="1" i="1" baseline="0" dirty="0" smtClean="0"/>
              <a:t> </a:t>
            </a:r>
            <a:r>
              <a:rPr lang="fr-FR" b="1" i="1" baseline="0" dirty="0" err="1" smtClean="0"/>
              <a:t>he’s</a:t>
            </a:r>
            <a:r>
              <a:rPr lang="fr-FR" b="1" i="1" baseline="0" dirty="0" smtClean="0"/>
              <a:t> @ home, </a:t>
            </a:r>
            <a:r>
              <a:rPr lang="fr-FR" b="1" i="1" baseline="0" dirty="0" err="1" smtClean="0"/>
              <a:t>he</a:t>
            </a:r>
            <a:r>
              <a:rPr lang="fr-FR" b="1" i="1" baseline="0" dirty="0" smtClean="0"/>
              <a:t> </a:t>
            </a:r>
            <a:r>
              <a:rPr lang="fr-FR" b="1" i="1" baseline="0" dirty="0" err="1" smtClean="0"/>
              <a:t>still</a:t>
            </a:r>
            <a:r>
              <a:rPr lang="fr-FR" b="1" i="1" baseline="0" dirty="0" smtClean="0"/>
              <a:t> </a:t>
            </a:r>
            <a:r>
              <a:rPr lang="fr-FR" b="1" i="1" baseline="0" dirty="0" err="1" smtClean="0"/>
              <a:t>see’s</a:t>
            </a:r>
            <a:r>
              <a:rPr lang="fr-FR" b="1" i="1" baseline="0" dirty="0" smtClean="0"/>
              <a:t> the logo of the </a:t>
            </a:r>
            <a:r>
              <a:rPr lang="fr-FR" b="1" i="1" baseline="0" dirty="0" err="1" smtClean="0"/>
              <a:t>company</a:t>
            </a:r>
            <a:r>
              <a:rPr lang="fr-FR" b="1" i="1" baseline="0" dirty="0" smtClean="0"/>
              <a:t> and </a:t>
            </a:r>
            <a:r>
              <a:rPr lang="fr-FR" b="1" i="1" baseline="0" dirty="0" err="1" smtClean="0"/>
              <a:t>feels</a:t>
            </a:r>
            <a:r>
              <a:rPr lang="fr-FR" b="1" i="1" baseline="0" dirty="0" smtClean="0"/>
              <a:t> </a:t>
            </a:r>
            <a:r>
              <a:rPr lang="fr-FR" b="1" i="1" baseline="0" dirty="0" err="1" smtClean="0"/>
              <a:t>that</a:t>
            </a:r>
            <a:r>
              <a:rPr lang="fr-FR" b="1" i="1" baseline="0" dirty="0" smtClean="0"/>
              <a:t> </a:t>
            </a:r>
            <a:r>
              <a:rPr lang="fr-FR" b="1" i="1" baseline="0" dirty="0" err="1" smtClean="0"/>
              <a:t>it’s</a:t>
            </a:r>
            <a:r>
              <a:rPr lang="fr-FR" b="1" i="1" baseline="0" dirty="0" smtClean="0"/>
              <a:t> </a:t>
            </a:r>
            <a:r>
              <a:rPr lang="fr-FR" b="1" i="1" baseline="0" dirty="0" err="1" smtClean="0"/>
              <a:t>thanks</a:t>
            </a:r>
            <a:r>
              <a:rPr lang="fr-FR" b="1" i="1" baseline="0" dirty="0" smtClean="0"/>
              <a:t> to the </a:t>
            </a:r>
            <a:r>
              <a:rPr lang="fr-FR" b="1" i="1" baseline="0" dirty="0" err="1" smtClean="0"/>
              <a:t>fact</a:t>
            </a:r>
            <a:r>
              <a:rPr lang="fr-FR" b="1" i="1" baseline="0" dirty="0" smtClean="0"/>
              <a:t> </a:t>
            </a:r>
            <a:r>
              <a:rPr lang="fr-FR" b="1" i="1" baseline="0" dirty="0" err="1" smtClean="0"/>
              <a:t>that</a:t>
            </a:r>
            <a:r>
              <a:rPr lang="fr-FR" b="1" i="1" baseline="0" dirty="0" smtClean="0"/>
              <a:t> </a:t>
            </a:r>
            <a:r>
              <a:rPr lang="fr-FR" b="1" i="1" baseline="0" dirty="0" err="1" smtClean="0"/>
              <a:t>he</a:t>
            </a:r>
            <a:r>
              <a:rPr lang="fr-FR" b="1" i="1" baseline="0" dirty="0" smtClean="0"/>
              <a:t> </a:t>
            </a:r>
            <a:r>
              <a:rPr lang="fr-FR" b="1" i="1" baseline="0" dirty="0" err="1" smtClean="0"/>
              <a:t>works</a:t>
            </a:r>
            <a:r>
              <a:rPr lang="fr-FR" b="1" i="1" baseline="0" dirty="0" smtClean="0"/>
              <a:t> for </a:t>
            </a:r>
            <a:r>
              <a:rPr lang="fr-FR" b="1" i="1" baseline="0" dirty="0" err="1" smtClean="0"/>
              <a:t>this</a:t>
            </a:r>
            <a:r>
              <a:rPr lang="fr-FR" b="1" i="1" baseline="0" dirty="0" smtClean="0"/>
              <a:t> </a:t>
            </a:r>
            <a:r>
              <a:rPr lang="fr-FR" b="1" i="1" baseline="0" dirty="0" err="1" smtClean="0"/>
              <a:t>specific</a:t>
            </a:r>
            <a:r>
              <a:rPr lang="fr-FR" b="1" i="1" baseline="0" dirty="0" smtClean="0"/>
              <a:t> </a:t>
            </a:r>
            <a:r>
              <a:rPr lang="fr-FR" b="1" i="1" baseline="0" dirty="0" err="1" smtClean="0"/>
              <a:t>company</a:t>
            </a:r>
            <a:r>
              <a:rPr lang="fr-FR" b="1" i="1" baseline="0" dirty="0" smtClean="0"/>
              <a:t> </a:t>
            </a:r>
            <a:r>
              <a:rPr lang="fr-FR" b="1" i="1" baseline="0" dirty="0" err="1" smtClean="0"/>
              <a:t>that</a:t>
            </a:r>
            <a:r>
              <a:rPr lang="fr-FR" b="1" i="1" baseline="0" dirty="0" smtClean="0"/>
              <a:t> </a:t>
            </a:r>
            <a:r>
              <a:rPr lang="fr-FR" b="1" i="1" baseline="0" dirty="0" err="1" smtClean="0"/>
              <a:t>he</a:t>
            </a:r>
            <a:r>
              <a:rPr lang="fr-FR" b="1" i="1" baseline="0" dirty="0" smtClean="0"/>
              <a:t> </a:t>
            </a:r>
            <a:r>
              <a:rPr lang="fr-FR" b="1" i="1" baseline="0" dirty="0" err="1" smtClean="0"/>
              <a:t>found</a:t>
            </a:r>
            <a:r>
              <a:rPr lang="fr-FR" b="1" i="1" baseline="0" dirty="0" smtClean="0"/>
              <a:t> help. </a:t>
            </a:r>
            <a:endParaRPr lang="fr-FR" b="1" i="1" dirty="0" smtClean="0"/>
          </a:p>
          <a:p>
            <a:pPr marL="0" indent="0">
              <a:buFontTx/>
              <a:buNone/>
            </a:pPr>
            <a:endParaRPr lang="fr-FR" i="1" dirty="0" smtClean="0"/>
          </a:p>
          <a:p>
            <a:pPr marL="0" indent="0">
              <a:buFontTx/>
              <a:buNone/>
            </a:pPr>
            <a:r>
              <a:rPr lang="fr-FR" i="1" dirty="0" smtClean="0"/>
              <a:t>Texte </a:t>
            </a:r>
            <a:r>
              <a:rPr lang="fr-FR" i="1" dirty="0" smtClean="0"/>
              <a:t>: Responsive</a:t>
            </a:r>
            <a:r>
              <a:rPr lang="fr-FR" i="1" baseline="0" dirty="0" smtClean="0"/>
              <a:t> web design to </a:t>
            </a:r>
            <a:r>
              <a:rPr lang="fr-FR" i="1" baseline="0" dirty="0" err="1" smtClean="0"/>
              <a:t>be</a:t>
            </a:r>
            <a:r>
              <a:rPr lang="fr-FR" i="1" baseline="0" dirty="0" smtClean="0"/>
              <a:t> use in the </a:t>
            </a:r>
            <a:r>
              <a:rPr lang="fr-FR" i="1" baseline="0" dirty="0" err="1" smtClean="0"/>
              <a:t>company</a:t>
            </a:r>
            <a:r>
              <a:rPr lang="fr-FR" i="1" baseline="0" dirty="0" smtClean="0"/>
              <a:t>, </a:t>
            </a:r>
            <a:r>
              <a:rPr lang="fr-FR" i="1" baseline="0" dirty="0" err="1" smtClean="0"/>
              <a:t>during</a:t>
            </a:r>
            <a:r>
              <a:rPr lang="fr-FR" i="1" baseline="0" dirty="0" smtClean="0"/>
              <a:t> </a:t>
            </a:r>
            <a:r>
              <a:rPr lang="fr-FR" i="1" baseline="0" dirty="0" err="1" smtClean="0"/>
              <a:t>working</a:t>
            </a:r>
            <a:r>
              <a:rPr lang="fr-FR" i="1" baseline="0" dirty="0" smtClean="0"/>
              <a:t> </a:t>
            </a:r>
            <a:r>
              <a:rPr lang="fr-FR" i="1" baseline="0" dirty="0" err="1" smtClean="0"/>
              <a:t>hours</a:t>
            </a:r>
            <a:r>
              <a:rPr lang="fr-FR" i="1" baseline="0" dirty="0" smtClean="0"/>
              <a:t> </a:t>
            </a:r>
            <a:r>
              <a:rPr lang="fr-FR" i="1" baseline="0" dirty="0" err="1" smtClean="0"/>
              <a:t>outside</a:t>
            </a:r>
            <a:r>
              <a:rPr lang="fr-FR" i="1" baseline="0" dirty="0" smtClean="0"/>
              <a:t> the </a:t>
            </a:r>
            <a:r>
              <a:rPr lang="fr-FR" i="1" baseline="0" dirty="0" err="1" smtClean="0"/>
              <a:t>company</a:t>
            </a:r>
            <a:r>
              <a:rPr lang="fr-FR" i="1" baseline="0" dirty="0" smtClean="0"/>
              <a:t> and @ home : </a:t>
            </a:r>
            <a:r>
              <a:rPr lang="fr-FR" i="1" baseline="0" dirty="0" err="1" smtClean="0"/>
              <a:t>your</a:t>
            </a:r>
            <a:r>
              <a:rPr lang="fr-FR" i="1" baseline="0" dirty="0" smtClean="0"/>
              <a:t> </a:t>
            </a:r>
            <a:r>
              <a:rPr lang="fr-FR" i="1" baseline="0" dirty="0" err="1" smtClean="0"/>
              <a:t>company</a:t>
            </a:r>
            <a:r>
              <a:rPr lang="fr-FR" i="1" baseline="0" dirty="0" smtClean="0"/>
              <a:t> </a:t>
            </a:r>
            <a:r>
              <a:rPr lang="fr-FR" i="1" baseline="0" dirty="0" err="1" smtClean="0"/>
              <a:t>is</a:t>
            </a:r>
            <a:r>
              <a:rPr lang="fr-FR" i="1" baseline="0" dirty="0" smtClean="0"/>
              <a:t> </a:t>
            </a:r>
            <a:r>
              <a:rPr lang="fr-FR" i="1" baseline="0" dirty="0" err="1" smtClean="0"/>
              <a:t>everywhere</a:t>
            </a:r>
            <a:r>
              <a:rPr lang="fr-FR" i="1" baseline="0" dirty="0" smtClean="0"/>
              <a:t> in the life of </a:t>
            </a:r>
            <a:r>
              <a:rPr lang="fr-FR" i="1" baseline="0" dirty="0" err="1" smtClean="0"/>
              <a:t>your</a:t>
            </a:r>
            <a:r>
              <a:rPr lang="fr-FR" i="1" baseline="0" dirty="0" smtClean="0"/>
              <a:t> </a:t>
            </a:r>
            <a:r>
              <a:rPr lang="fr-FR" i="1" baseline="0" dirty="0" err="1" smtClean="0"/>
              <a:t>employee</a:t>
            </a:r>
            <a:r>
              <a:rPr lang="fr-FR" i="1" baseline="0" dirty="0" smtClean="0"/>
              <a:t> (and not </a:t>
            </a:r>
            <a:r>
              <a:rPr lang="fr-FR" i="1" baseline="0" dirty="0" err="1" smtClean="0"/>
              <a:t>only</a:t>
            </a:r>
            <a:r>
              <a:rPr lang="fr-FR" i="1" baseline="0" dirty="0" smtClean="0"/>
              <a:t> for </a:t>
            </a:r>
            <a:r>
              <a:rPr lang="fr-FR" i="1" baseline="0" dirty="0" err="1" smtClean="0"/>
              <a:t>helping</a:t>
            </a:r>
            <a:r>
              <a:rPr lang="fr-FR" i="1" baseline="0" dirty="0" smtClean="0"/>
              <a:t> </a:t>
            </a:r>
            <a:r>
              <a:rPr lang="fr-FR" i="1" baseline="0" dirty="0" err="1" smtClean="0"/>
              <a:t>him</a:t>
            </a:r>
            <a:r>
              <a:rPr lang="fr-FR" i="1" baseline="0" dirty="0" smtClean="0"/>
              <a:t> </a:t>
            </a:r>
            <a:r>
              <a:rPr lang="fr-FR" i="1" baseline="0" dirty="0" err="1" smtClean="0"/>
              <a:t>doing</a:t>
            </a:r>
            <a:r>
              <a:rPr lang="fr-FR" i="1" baseline="0" dirty="0" smtClean="0"/>
              <a:t> a </a:t>
            </a:r>
            <a:r>
              <a:rPr lang="fr-FR" i="1" baseline="0" dirty="0" err="1" smtClean="0"/>
              <a:t>betterwork</a:t>
            </a:r>
            <a:r>
              <a:rPr lang="fr-FR" i="1" baseline="0" dirty="0" smtClean="0"/>
              <a:t> but </a:t>
            </a:r>
            <a:r>
              <a:rPr lang="fr-FR" i="1" baseline="0" dirty="0" err="1" smtClean="0"/>
              <a:t>also</a:t>
            </a:r>
            <a:r>
              <a:rPr lang="fr-FR" i="1" baseline="0" dirty="0" smtClean="0"/>
              <a:t> </a:t>
            </a:r>
            <a:r>
              <a:rPr lang="fr-FR" i="1" baseline="0" dirty="0" err="1" smtClean="0"/>
              <a:t>helping</a:t>
            </a:r>
            <a:r>
              <a:rPr lang="fr-FR" i="1" baseline="0" dirty="0" smtClean="0"/>
              <a:t> </a:t>
            </a:r>
            <a:r>
              <a:rPr lang="fr-FR" i="1" baseline="0" dirty="0" err="1" smtClean="0"/>
              <a:t>him</a:t>
            </a:r>
            <a:r>
              <a:rPr lang="fr-FR" i="1" baseline="0" dirty="0" smtClean="0"/>
              <a:t> </a:t>
            </a:r>
            <a:r>
              <a:rPr lang="fr-FR" i="1" baseline="0" dirty="0" err="1" smtClean="0"/>
              <a:t>having</a:t>
            </a:r>
            <a:r>
              <a:rPr lang="fr-FR" i="1" baseline="0" dirty="0" smtClean="0"/>
              <a:t> a BETTER </a:t>
            </a:r>
            <a:r>
              <a:rPr lang="fr-FR" i="1" baseline="0" dirty="0" err="1" smtClean="0"/>
              <a:t>LIFe</a:t>
            </a:r>
            <a:r>
              <a:rPr lang="fr-FR" i="1" baseline="0" dirty="0" smtClean="0"/>
              <a:t> : putain cette phrase claque !) </a:t>
            </a:r>
            <a:endParaRPr lang="en-GB" i="1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A3E8C7-F68D-4D82-A976-CE8F4E843FDB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299281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r>
              <a:rPr lang="fr-FR" b="1" i="1" dirty="0" smtClean="0"/>
              <a:t>Transparent solution . HR</a:t>
            </a:r>
            <a:r>
              <a:rPr lang="fr-FR" b="1" i="1" baseline="0" dirty="0" smtClean="0"/>
              <a:t> Manager </a:t>
            </a:r>
            <a:r>
              <a:rPr lang="fr-FR" b="1" i="1" baseline="0" dirty="0" err="1" smtClean="0"/>
              <a:t>can</a:t>
            </a:r>
            <a:r>
              <a:rPr lang="fr-FR" b="1" i="1" baseline="0" dirty="0" smtClean="0"/>
              <a:t> </a:t>
            </a:r>
            <a:r>
              <a:rPr lang="fr-FR" b="1" i="1" baseline="0" dirty="0" err="1" smtClean="0"/>
              <a:t>see</a:t>
            </a:r>
            <a:r>
              <a:rPr lang="fr-FR" b="1" i="1" baseline="0" dirty="0" smtClean="0"/>
              <a:t> te use rate, the satisfaction rate etc. So </a:t>
            </a:r>
            <a:r>
              <a:rPr lang="fr-FR" b="1" i="1" baseline="0" dirty="0" err="1" smtClean="0"/>
              <a:t>he</a:t>
            </a:r>
            <a:r>
              <a:rPr lang="fr-FR" b="1" i="1" baseline="0" dirty="0" smtClean="0"/>
              <a:t> </a:t>
            </a:r>
            <a:r>
              <a:rPr lang="fr-FR" b="1" i="1" baseline="0" dirty="0" err="1" smtClean="0"/>
              <a:t>can</a:t>
            </a:r>
            <a:r>
              <a:rPr lang="fr-FR" b="1" i="1" baseline="0" dirty="0" smtClean="0"/>
              <a:t> mesure the ROI. </a:t>
            </a:r>
            <a:endParaRPr lang="fr-FR" b="1" i="1" dirty="0" smtClean="0"/>
          </a:p>
          <a:p>
            <a:pPr marL="0" indent="0">
              <a:buFontTx/>
              <a:buNone/>
            </a:pPr>
            <a:endParaRPr lang="fr-FR" i="1" dirty="0" smtClean="0"/>
          </a:p>
          <a:p>
            <a:pPr marL="0" indent="0">
              <a:buFontTx/>
              <a:buNone/>
            </a:pPr>
            <a:r>
              <a:rPr lang="fr-FR" i="1" dirty="0" smtClean="0"/>
              <a:t>Texte</a:t>
            </a:r>
            <a:r>
              <a:rPr lang="fr-FR" i="1" baseline="0" dirty="0" smtClean="0"/>
              <a:t> </a:t>
            </a:r>
            <a:r>
              <a:rPr lang="fr-FR" i="1" baseline="0" dirty="0" smtClean="0"/>
              <a:t>: a transparent </a:t>
            </a:r>
            <a:r>
              <a:rPr lang="fr-FR" i="1" baseline="0" dirty="0" err="1" smtClean="0"/>
              <a:t>tool</a:t>
            </a:r>
            <a:r>
              <a:rPr lang="fr-FR" i="1" baseline="0" dirty="0" smtClean="0"/>
              <a:t> for </a:t>
            </a:r>
            <a:r>
              <a:rPr lang="fr-FR" i="1" baseline="0" dirty="0" err="1" smtClean="0"/>
              <a:t>which</a:t>
            </a:r>
            <a:r>
              <a:rPr lang="fr-FR" i="1" baseline="0" dirty="0" smtClean="0"/>
              <a:t> </a:t>
            </a:r>
            <a:r>
              <a:rPr lang="fr-FR" i="1" baseline="0" dirty="0" err="1" smtClean="0"/>
              <a:t>you</a:t>
            </a:r>
            <a:r>
              <a:rPr lang="fr-FR" i="1" baseline="0" dirty="0" smtClean="0"/>
              <a:t> </a:t>
            </a:r>
            <a:r>
              <a:rPr lang="fr-FR" i="1" baseline="0" dirty="0" err="1" smtClean="0"/>
              <a:t>can</a:t>
            </a:r>
            <a:r>
              <a:rPr lang="fr-FR" i="1" baseline="0" dirty="0" smtClean="0"/>
              <a:t> </a:t>
            </a:r>
            <a:r>
              <a:rPr lang="fr-FR" i="1" baseline="0" dirty="0" err="1" smtClean="0"/>
              <a:t>directly</a:t>
            </a:r>
            <a:r>
              <a:rPr lang="fr-FR" i="1" baseline="0" dirty="0" smtClean="0"/>
              <a:t> </a:t>
            </a:r>
            <a:r>
              <a:rPr lang="fr-FR" i="1" baseline="0" dirty="0" err="1" smtClean="0"/>
              <a:t>see</a:t>
            </a:r>
            <a:r>
              <a:rPr lang="fr-FR" i="1" baseline="0" dirty="0" smtClean="0"/>
              <a:t> the return for </a:t>
            </a:r>
            <a:r>
              <a:rPr lang="fr-FR" i="1" baseline="0" dirty="0" err="1" smtClean="0"/>
              <a:t>you</a:t>
            </a:r>
            <a:r>
              <a:rPr lang="fr-FR" i="1" baseline="0" dirty="0" smtClean="0"/>
              <a:t> and </a:t>
            </a:r>
            <a:r>
              <a:rPr lang="fr-FR" i="1" baseline="0" dirty="0" err="1" smtClean="0"/>
              <a:t>your</a:t>
            </a:r>
            <a:r>
              <a:rPr lang="fr-FR" i="1" baseline="0" dirty="0" smtClean="0"/>
              <a:t> </a:t>
            </a:r>
            <a:r>
              <a:rPr lang="fr-FR" i="1" baseline="0" dirty="0" err="1" smtClean="0"/>
              <a:t>employees</a:t>
            </a:r>
            <a:r>
              <a:rPr lang="fr-FR" i="1" baseline="0" dirty="0" smtClean="0"/>
              <a:t> ! </a:t>
            </a:r>
            <a:endParaRPr lang="en-GB" i="1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A3E8C7-F68D-4D82-A976-CE8F4E843FDB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299281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r>
              <a:rPr lang="fr-FR" b="1" i="1" dirty="0" err="1" smtClean="0"/>
              <a:t>Fixed</a:t>
            </a:r>
            <a:r>
              <a:rPr lang="fr-FR" b="1" i="1" dirty="0" smtClean="0"/>
              <a:t> </a:t>
            </a:r>
            <a:r>
              <a:rPr lang="fr-FR" b="1" i="1" dirty="0" err="1" smtClean="0"/>
              <a:t>fee</a:t>
            </a:r>
            <a:r>
              <a:rPr lang="fr-FR" b="1" i="1" dirty="0" smtClean="0"/>
              <a:t> (for </a:t>
            </a:r>
            <a:r>
              <a:rPr lang="fr-FR" b="1" i="1" dirty="0" err="1" smtClean="0"/>
              <a:t>personalization</a:t>
            </a:r>
            <a:r>
              <a:rPr lang="fr-FR" b="1" i="1" baseline="0" dirty="0" smtClean="0"/>
              <a:t> &amp; </a:t>
            </a:r>
            <a:r>
              <a:rPr lang="fr-FR" b="1" i="1" baseline="0" dirty="0" err="1" smtClean="0"/>
              <a:t>integration</a:t>
            </a:r>
            <a:r>
              <a:rPr lang="fr-FR" b="1" i="1" baseline="0" dirty="0" smtClean="0"/>
              <a:t>)</a:t>
            </a:r>
            <a:r>
              <a:rPr lang="fr-FR" b="1" i="1" dirty="0" smtClean="0"/>
              <a:t>: to </a:t>
            </a:r>
            <a:r>
              <a:rPr lang="fr-FR" b="1" i="1" dirty="0" err="1" smtClean="0"/>
              <a:t>be</a:t>
            </a:r>
            <a:r>
              <a:rPr lang="fr-FR" b="1" i="1" dirty="0" smtClean="0"/>
              <a:t> </a:t>
            </a:r>
            <a:r>
              <a:rPr lang="fr-FR" b="1" i="1" dirty="0" err="1" smtClean="0"/>
              <a:t>determined</a:t>
            </a:r>
            <a:r>
              <a:rPr lang="fr-FR" b="1" i="1" dirty="0" smtClean="0"/>
              <a:t> </a:t>
            </a:r>
          </a:p>
          <a:p>
            <a:pPr marL="0" indent="0">
              <a:buFontTx/>
              <a:buNone/>
            </a:pPr>
            <a:r>
              <a:rPr lang="fr-FR" b="1" i="1" dirty="0" smtClean="0"/>
              <a:t>Pricing </a:t>
            </a:r>
            <a:r>
              <a:rPr lang="fr-FR" b="1" i="1" dirty="0" err="1" smtClean="0"/>
              <a:t>depending</a:t>
            </a:r>
            <a:r>
              <a:rPr lang="fr-FR" b="1" i="1" dirty="0" smtClean="0"/>
              <a:t> on the</a:t>
            </a:r>
            <a:r>
              <a:rPr lang="fr-FR" b="1" i="1" baseline="0" dirty="0" smtClean="0"/>
              <a:t> size of the </a:t>
            </a:r>
            <a:r>
              <a:rPr lang="fr-FR" b="1" i="1" baseline="0" dirty="0" err="1" smtClean="0"/>
              <a:t>company</a:t>
            </a:r>
            <a:endParaRPr lang="fr-FR" b="1" i="1" dirty="0" smtClean="0"/>
          </a:p>
          <a:p>
            <a:pPr marL="0" indent="0">
              <a:buFontTx/>
              <a:buNone/>
            </a:pPr>
            <a:endParaRPr lang="fr-FR" i="1" dirty="0" smtClean="0"/>
          </a:p>
          <a:p>
            <a:pPr marL="0" indent="0">
              <a:buFontTx/>
              <a:buNone/>
            </a:pPr>
            <a:r>
              <a:rPr lang="fr-FR" i="1" dirty="0" err="1" smtClean="0"/>
              <a:t>Tex</a:t>
            </a:r>
            <a:r>
              <a:rPr lang="fr-FR" i="1" baseline="0" dirty="0" err="1" smtClean="0"/>
              <a:t>t</a:t>
            </a:r>
            <a:r>
              <a:rPr lang="fr-FR" i="1" baseline="0" dirty="0" smtClean="0"/>
              <a:t> </a:t>
            </a:r>
            <a:r>
              <a:rPr lang="fr-FR" i="1" baseline="0" dirty="0" smtClean="0"/>
              <a:t>: </a:t>
            </a:r>
            <a:r>
              <a:rPr lang="fr-FR" i="1" baseline="0" dirty="0" err="1" smtClean="0"/>
              <a:t>explain</a:t>
            </a:r>
            <a:r>
              <a:rPr lang="fr-FR" i="1" baseline="0" dirty="0" smtClean="0"/>
              <a:t> the </a:t>
            </a:r>
            <a:r>
              <a:rPr lang="fr-FR" i="1" baseline="0" dirty="0" err="1" smtClean="0"/>
              <a:t>pricing</a:t>
            </a:r>
            <a:r>
              <a:rPr lang="fr-FR" i="1" baseline="0" dirty="0" smtClean="0"/>
              <a:t> </a:t>
            </a:r>
            <a:endParaRPr lang="en-GB" i="1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A3E8C7-F68D-4D82-A976-CE8F4E843FDB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299281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r>
              <a:rPr lang="fr-FR" b="1" i="1" dirty="0" smtClean="0"/>
              <a:t>TODAY= 50% off</a:t>
            </a:r>
            <a:r>
              <a:rPr lang="fr-FR" b="1" i="1" baseline="0" dirty="0" smtClean="0"/>
              <a:t> for the first </a:t>
            </a:r>
            <a:r>
              <a:rPr lang="fr-FR" b="1" i="1" baseline="0" dirty="0" err="1" smtClean="0"/>
              <a:t>year</a:t>
            </a:r>
            <a:r>
              <a:rPr lang="fr-FR" b="1" i="1" baseline="0" dirty="0" smtClean="0"/>
              <a:t> </a:t>
            </a:r>
            <a:r>
              <a:rPr lang="fr-FR" b="1" i="1" baseline="0" dirty="0" err="1" smtClean="0"/>
              <a:t>contract</a:t>
            </a:r>
            <a:r>
              <a:rPr lang="fr-FR" b="1" i="1" baseline="0" dirty="0" smtClean="0"/>
              <a:t>!</a:t>
            </a:r>
          </a:p>
          <a:p>
            <a:pPr marL="0" indent="0">
              <a:buFontTx/>
              <a:buNone/>
            </a:pPr>
            <a:endParaRPr lang="fr-FR" b="1" i="1" baseline="0" dirty="0" smtClean="0"/>
          </a:p>
          <a:p>
            <a:pPr marL="0" indent="0">
              <a:buFontTx/>
              <a:buNone/>
            </a:pPr>
            <a:r>
              <a:rPr lang="fr-FR" b="1" i="1" baseline="0" dirty="0" smtClean="0"/>
              <a:t>+ (on a </a:t>
            </a:r>
            <a:r>
              <a:rPr lang="fr-FR" b="1" i="1" baseline="0" dirty="0" err="1" smtClean="0"/>
              <a:t>nother</a:t>
            </a:r>
            <a:r>
              <a:rPr lang="fr-FR" b="1" i="1" baseline="0" dirty="0" smtClean="0"/>
              <a:t> slide? ) = </a:t>
            </a:r>
            <a:r>
              <a:rPr lang="fr-FR" b="1" i="1" baseline="0" dirty="0" err="1" smtClean="0"/>
              <a:t>You’re</a:t>
            </a:r>
            <a:r>
              <a:rPr lang="fr-FR" b="1" i="1" baseline="0" dirty="0" smtClean="0"/>
              <a:t> </a:t>
            </a:r>
            <a:r>
              <a:rPr lang="fr-FR" b="1" i="1" baseline="0" dirty="0" err="1" smtClean="0"/>
              <a:t>here</a:t>
            </a:r>
            <a:r>
              <a:rPr lang="fr-FR" b="1" i="1" baseline="0" dirty="0" smtClean="0"/>
              <a:t> to </a:t>
            </a:r>
            <a:r>
              <a:rPr lang="fr-FR" b="1" i="1" baseline="0" dirty="0" err="1" smtClean="0"/>
              <a:t>meet</a:t>
            </a:r>
            <a:r>
              <a:rPr lang="fr-FR" b="1" i="1" baseline="0" dirty="0" smtClean="0"/>
              <a:t> </a:t>
            </a:r>
            <a:r>
              <a:rPr lang="fr-FR" b="1" i="1" baseline="0" dirty="0" err="1" smtClean="0"/>
              <a:t>young</a:t>
            </a:r>
            <a:r>
              <a:rPr lang="fr-FR" b="1" i="1" baseline="0" dirty="0" smtClean="0"/>
              <a:t> people (</a:t>
            </a:r>
            <a:r>
              <a:rPr lang="fr-FR" b="1" i="1" baseline="0" dirty="0" err="1" smtClean="0"/>
              <a:t>brains</a:t>
            </a:r>
            <a:r>
              <a:rPr lang="fr-FR" b="1" i="1" baseline="0" dirty="0" smtClean="0"/>
              <a:t>), to </a:t>
            </a:r>
            <a:r>
              <a:rPr lang="fr-FR" b="1" i="1" baseline="0" dirty="0" err="1" smtClean="0"/>
              <a:t>find</a:t>
            </a:r>
            <a:r>
              <a:rPr lang="fr-FR" b="1" i="1" baseline="0" dirty="0" smtClean="0"/>
              <a:t> news solution for </a:t>
            </a:r>
            <a:r>
              <a:rPr lang="fr-FR" b="1" i="1" baseline="0" dirty="0" err="1" smtClean="0"/>
              <a:t>old</a:t>
            </a:r>
            <a:r>
              <a:rPr lang="fr-FR" b="1" i="1" baseline="0" dirty="0" smtClean="0"/>
              <a:t> </a:t>
            </a:r>
            <a:r>
              <a:rPr lang="fr-FR" b="1" i="1" baseline="0" dirty="0" err="1" smtClean="0"/>
              <a:t>problems</a:t>
            </a:r>
            <a:r>
              <a:rPr lang="fr-FR" b="1" i="1" baseline="0" dirty="0" smtClean="0"/>
              <a:t>, </a:t>
            </a:r>
            <a:r>
              <a:rPr lang="fr-FR" b="1" i="1" baseline="0" dirty="0" err="1" smtClean="0"/>
              <a:t>so</a:t>
            </a:r>
            <a:r>
              <a:rPr lang="fr-FR" b="1" i="1" baseline="0" dirty="0" smtClean="0"/>
              <a:t> come and </a:t>
            </a:r>
            <a:r>
              <a:rPr lang="fr-FR" b="1" i="1" baseline="0" dirty="0" err="1" smtClean="0"/>
              <a:t>meet</a:t>
            </a:r>
            <a:r>
              <a:rPr lang="fr-FR" b="1" i="1" baseline="0" dirty="0" smtClean="0"/>
              <a:t> us </a:t>
            </a:r>
            <a:r>
              <a:rPr lang="fr-FR" b="1" i="1" baseline="0" dirty="0" err="1" smtClean="0"/>
              <a:t>after</a:t>
            </a:r>
            <a:r>
              <a:rPr lang="fr-FR" b="1" i="1" baseline="0" dirty="0" smtClean="0"/>
              <a:t> the </a:t>
            </a:r>
            <a:r>
              <a:rPr lang="fr-FR" b="1" i="1" baseline="0" dirty="0" err="1" smtClean="0"/>
              <a:t>presentation</a:t>
            </a:r>
            <a:r>
              <a:rPr lang="fr-FR" b="1" i="1" baseline="0" dirty="0" smtClean="0"/>
              <a:t>)!!</a:t>
            </a:r>
          </a:p>
          <a:p>
            <a:pPr marL="0" indent="0">
              <a:buFontTx/>
              <a:buNone/>
            </a:pPr>
            <a:r>
              <a:rPr lang="fr-FR" b="1" i="1" baseline="0" dirty="0" smtClean="0"/>
              <a:t>+ contact info (</a:t>
            </a:r>
            <a:r>
              <a:rPr lang="fr-FR" b="1" i="1" baseline="0" dirty="0" err="1" smtClean="0"/>
              <a:t>picture</a:t>
            </a:r>
            <a:r>
              <a:rPr lang="fr-FR" b="1" i="1" baseline="0" dirty="0" smtClean="0"/>
              <a:t> + email)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 smtClean="0"/>
              <a:t>CONTACT info :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dirty="0" smtClean="0">
                <a:hlinkClick r:id="rId3"/>
              </a:rPr>
              <a:t>Alexis@listminut.com</a:t>
            </a:r>
            <a:endParaRPr lang="fr-FR" dirty="0" smtClean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dirty="0" smtClean="0">
                <a:hlinkClick r:id="rId4"/>
              </a:rPr>
              <a:t>Jonathan@listminut.com</a:t>
            </a:r>
            <a:r>
              <a:rPr lang="fr-FR" dirty="0" smtClean="0"/>
              <a:t> </a:t>
            </a:r>
          </a:p>
          <a:p>
            <a:pPr marL="0" indent="0">
              <a:buFontTx/>
              <a:buNone/>
            </a:pPr>
            <a:endParaRPr lang="fr-FR" b="1" i="1" dirty="0" smtClean="0"/>
          </a:p>
          <a:p>
            <a:pPr marL="0" indent="0">
              <a:buFontTx/>
              <a:buNone/>
            </a:pPr>
            <a:endParaRPr lang="fr-FR" i="1" dirty="0" smtClean="0"/>
          </a:p>
          <a:p>
            <a:pPr marL="0" indent="0">
              <a:buFontTx/>
              <a:buNone/>
            </a:pPr>
            <a:r>
              <a:rPr lang="fr-FR" i="1" dirty="0" smtClean="0"/>
              <a:t>Texte </a:t>
            </a:r>
            <a:r>
              <a:rPr lang="fr-FR" i="1" dirty="0" smtClean="0"/>
              <a:t>: lien</a:t>
            </a:r>
            <a:r>
              <a:rPr lang="fr-FR" i="1" baseline="0" dirty="0" smtClean="0"/>
              <a:t> avec l’offre  + lien avec le fait qu’ils se demandent ce que nous on faisait ici et </a:t>
            </a:r>
            <a:r>
              <a:rPr lang="fr-FR" i="1" baseline="0" dirty="0" err="1" smtClean="0"/>
              <a:t>mtn</a:t>
            </a:r>
            <a:r>
              <a:rPr lang="fr-FR" i="1" baseline="0" dirty="0" smtClean="0"/>
              <a:t> c’est eux qu’on rappel ce qu’ils font ici ! </a:t>
            </a:r>
          </a:p>
          <a:p>
            <a:pPr marL="0" indent="0">
              <a:buFontTx/>
              <a:buNone/>
            </a:pPr>
            <a:r>
              <a:rPr lang="fr-FR" i="1" baseline="0" dirty="0" smtClean="0"/>
              <a:t>RAPPEL de </a:t>
            </a:r>
            <a:r>
              <a:rPr lang="fr-FR" i="1" baseline="0" dirty="0" err="1" smtClean="0"/>
              <a:t>pq</a:t>
            </a:r>
            <a:r>
              <a:rPr lang="fr-FR" i="1" baseline="0" dirty="0" smtClean="0"/>
              <a:t> ils viennent nous voir : 1. Offre : </a:t>
            </a:r>
            <a:r>
              <a:rPr lang="en-GB" i="1" baseline="0" dirty="0" smtClean="0"/>
              <a:t>Today only /!\ 50% OFF for the first year of the contract</a:t>
            </a:r>
            <a:r>
              <a:rPr lang="fr-FR" i="1" baseline="0" dirty="0" smtClean="0"/>
              <a:t> / 2. To </a:t>
            </a:r>
            <a:r>
              <a:rPr lang="fr-FR" i="1" baseline="0" dirty="0" err="1" smtClean="0"/>
              <a:t>meet</a:t>
            </a:r>
            <a:r>
              <a:rPr lang="fr-FR" i="1" baseline="0" dirty="0" smtClean="0"/>
              <a:t> </a:t>
            </a:r>
            <a:r>
              <a:rPr lang="fr-FR" i="1" baseline="0" dirty="0" err="1" smtClean="0"/>
              <a:t>young</a:t>
            </a:r>
            <a:r>
              <a:rPr lang="fr-FR" i="1" baseline="0" dirty="0" smtClean="0"/>
              <a:t> startups and </a:t>
            </a:r>
            <a:r>
              <a:rPr lang="fr-FR" i="1" baseline="0" dirty="0" err="1" smtClean="0"/>
              <a:t>brains</a:t>
            </a:r>
            <a:r>
              <a:rPr lang="fr-FR" i="1" baseline="0" dirty="0" smtClean="0"/>
              <a:t> / 3. To </a:t>
            </a:r>
            <a:r>
              <a:rPr lang="fr-FR" i="1" baseline="0" dirty="0" err="1" smtClean="0"/>
              <a:t>find</a:t>
            </a:r>
            <a:r>
              <a:rPr lang="fr-FR" i="1" baseline="0" dirty="0" smtClean="0"/>
              <a:t> solutions to </a:t>
            </a:r>
            <a:r>
              <a:rPr lang="fr-FR" i="1" baseline="0" dirty="0" err="1" smtClean="0"/>
              <a:t>old</a:t>
            </a:r>
            <a:r>
              <a:rPr lang="fr-FR" i="1" baseline="0" dirty="0" smtClean="0"/>
              <a:t> </a:t>
            </a:r>
            <a:r>
              <a:rPr lang="fr-FR" i="1" baseline="0" dirty="0" err="1" smtClean="0"/>
              <a:t>problems</a:t>
            </a:r>
            <a:r>
              <a:rPr lang="fr-FR" i="1" baseline="0" dirty="0" smtClean="0"/>
              <a:t> </a:t>
            </a:r>
            <a:endParaRPr lang="fr-FR" i="1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A3E8C7-F68D-4D82-A976-CE8F4E843FDB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299281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r>
              <a:rPr lang="fr-FR" b="1" i="1" dirty="0" smtClean="0"/>
              <a:t>As Richard </a:t>
            </a:r>
            <a:r>
              <a:rPr lang="fr-FR" b="1" i="1" dirty="0" err="1" smtClean="0"/>
              <a:t>Branson</a:t>
            </a:r>
            <a:r>
              <a:rPr lang="fr-FR" b="1" i="1" dirty="0" smtClean="0"/>
              <a:t> </a:t>
            </a:r>
            <a:r>
              <a:rPr lang="fr-FR" b="1" i="1" dirty="0" err="1" smtClean="0"/>
              <a:t>said</a:t>
            </a:r>
            <a:r>
              <a:rPr lang="fr-FR" b="1" i="1" dirty="0" smtClean="0"/>
              <a:t>,</a:t>
            </a:r>
            <a:r>
              <a:rPr lang="fr-FR" b="1" i="1" baseline="0" dirty="0" smtClean="0"/>
              <a:t> </a:t>
            </a:r>
            <a:r>
              <a:rPr lang="fr-FR" b="1" dirty="0" err="1" smtClean="0"/>
              <a:t>Give</a:t>
            </a:r>
            <a:r>
              <a:rPr lang="fr-FR" b="1" dirty="0" smtClean="0"/>
              <a:t> people control over </a:t>
            </a:r>
            <a:r>
              <a:rPr lang="fr-FR" b="1" dirty="0" err="1" smtClean="0"/>
              <a:t>their</a:t>
            </a:r>
            <a:r>
              <a:rPr lang="fr-FR" b="1" dirty="0" smtClean="0"/>
              <a:t> time, and </a:t>
            </a:r>
            <a:r>
              <a:rPr lang="fr-FR" b="1" dirty="0" err="1" smtClean="0"/>
              <a:t>they</a:t>
            </a:r>
            <a:r>
              <a:rPr lang="fr-FR" b="1" dirty="0" smtClean="0"/>
              <a:t> </a:t>
            </a:r>
            <a:r>
              <a:rPr lang="fr-FR" b="1" dirty="0" err="1" smtClean="0"/>
              <a:t>will</a:t>
            </a:r>
            <a:r>
              <a:rPr lang="fr-FR" b="1" dirty="0" smtClean="0"/>
              <a:t> </a:t>
            </a:r>
            <a:r>
              <a:rPr lang="fr-FR" b="1" dirty="0" err="1" smtClean="0"/>
              <a:t>build</a:t>
            </a:r>
            <a:r>
              <a:rPr lang="fr-FR" b="1" dirty="0" smtClean="0"/>
              <a:t> a </a:t>
            </a:r>
            <a:r>
              <a:rPr lang="fr-FR" b="1" dirty="0" err="1" smtClean="0"/>
              <a:t>great</a:t>
            </a:r>
            <a:r>
              <a:rPr lang="fr-FR" b="1" dirty="0" smtClean="0"/>
              <a:t> </a:t>
            </a:r>
            <a:r>
              <a:rPr lang="fr-FR" b="1" dirty="0" err="1" smtClean="0"/>
              <a:t>company</a:t>
            </a:r>
            <a:r>
              <a:rPr lang="fr-FR" b="1" dirty="0" smtClean="0"/>
              <a:t>, not for </a:t>
            </a:r>
            <a:r>
              <a:rPr lang="fr-FR" b="1" dirty="0" err="1" smtClean="0"/>
              <a:t>you</a:t>
            </a:r>
            <a:r>
              <a:rPr lang="fr-FR" b="1" dirty="0" smtClean="0"/>
              <a:t>, but </a:t>
            </a:r>
            <a:r>
              <a:rPr lang="fr-FR" b="1" dirty="0" err="1" smtClean="0"/>
              <a:t>with</a:t>
            </a:r>
            <a:r>
              <a:rPr lang="fr-FR" b="1" dirty="0" smtClean="0"/>
              <a:t> </a:t>
            </a:r>
            <a:r>
              <a:rPr lang="fr-FR" b="1" dirty="0" err="1" smtClean="0"/>
              <a:t>you</a:t>
            </a:r>
            <a:endParaRPr lang="fr-FR" b="1" i="1" dirty="0" smtClean="0"/>
          </a:p>
          <a:p>
            <a:pPr marL="0" indent="0">
              <a:buFontTx/>
              <a:buNone/>
            </a:pPr>
            <a:endParaRPr lang="fr-FR" i="1" dirty="0" smtClean="0"/>
          </a:p>
          <a:p>
            <a:pPr marL="0" indent="0">
              <a:buFontTx/>
              <a:buNone/>
            </a:pPr>
            <a:r>
              <a:rPr lang="fr-FR" i="1" dirty="0" smtClean="0"/>
              <a:t>TEXTE </a:t>
            </a:r>
            <a:r>
              <a:rPr lang="fr-FR" i="1" dirty="0" smtClean="0"/>
              <a:t>: </a:t>
            </a:r>
            <a:r>
              <a:rPr lang="fr-FR" i="1" dirty="0" err="1" smtClean="0"/>
              <a:t>Thank</a:t>
            </a:r>
            <a:r>
              <a:rPr lang="fr-FR" i="1" baseline="0" dirty="0" smtClean="0"/>
              <a:t> </a:t>
            </a:r>
            <a:r>
              <a:rPr lang="fr-FR" i="1" baseline="0" dirty="0" err="1" smtClean="0"/>
              <a:t>you</a:t>
            </a:r>
            <a:r>
              <a:rPr lang="fr-FR" i="1" baseline="0" dirty="0" smtClean="0"/>
              <a:t> ! </a:t>
            </a:r>
            <a:endParaRPr lang="en-GB" i="1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A3E8C7-F68D-4D82-A976-CE8F4E843FDB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29928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t>15/10/2014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t>15/10/2014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t>15/10/2014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t>15/10/2014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t>15/10/2014</a:t>
            </a:fld>
            <a:endParaRPr lang="fr-BE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t>15/10/2014</a:t>
            </a:fld>
            <a:endParaRPr lang="fr-BE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t>15/10/2014</a:t>
            </a:fld>
            <a:endParaRPr lang="fr-BE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t>15/10/2014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B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t>15/10/2014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t>15/10/2014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t>15/10/2014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309A6D-C09C-4548-B29A-6CF363A7E532}" type="datetimeFigureOut">
              <a:rPr lang="fr-FR" smtClean="0"/>
              <a:t>15/10/2014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4668DC-857F-487D-BFFA-8C0CA5037977}" type="slidenum">
              <a:rPr lang="fr-BE" smtClean="0"/>
              <a:t>‹N°›</a:t>
            </a:fld>
            <a:endParaRPr lang="fr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fr-FR" dirty="0" err="1" smtClean="0"/>
              <a:t>ListMinut</a:t>
            </a:r>
            <a:r>
              <a:rPr lang="fr-FR" dirty="0" smtClean="0"/>
              <a:t> </a:t>
            </a:r>
            <a:br>
              <a:rPr lang="fr-FR" dirty="0" smtClean="0"/>
            </a:br>
            <a:r>
              <a:rPr lang="fr-FR" dirty="0" smtClean="0"/>
              <a:t> #Be a </a:t>
            </a:r>
            <a:r>
              <a:rPr lang="fr-FR" dirty="0" err="1"/>
              <a:t>D</a:t>
            </a:r>
            <a:r>
              <a:rPr lang="fr-FR" dirty="0" err="1" smtClean="0"/>
              <a:t>esirable</a:t>
            </a:r>
            <a:r>
              <a:rPr lang="fr-FR" dirty="0" smtClean="0"/>
              <a:t> </a:t>
            </a:r>
            <a:r>
              <a:rPr lang="fr-FR" dirty="0" err="1" smtClean="0"/>
              <a:t>Company</a:t>
            </a:r>
            <a:endParaRPr lang="en-GB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 err="1" smtClean="0"/>
              <a:t>Buy</a:t>
            </a:r>
            <a:r>
              <a:rPr lang="fr-FR" dirty="0" smtClean="0"/>
              <a:t> </a:t>
            </a:r>
            <a:r>
              <a:rPr lang="fr-FR" dirty="0" err="1" smtClean="0"/>
              <a:t>From</a:t>
            </a:r>
            <a:r>
              <a:rPr lang="fr-FR" dirty="0" smtClean="0"/>
              <a:t> Startups</a:t>
            </a:r>
          </a:p>
          <a:p>
            <a:r>
              <a:rPr lang="fr-FR" sz="2400" dirty="0" smtClean="0"/>
              <a:t>Antwerpen – KBC Tower 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1031700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/>
          <p:cNvSpPr txBox="1"/>
          <p:nvPr/>
        </p:nvSpPr>
        <p:spPr>
          <a:xfrm>
            <a:off x="899591" y="1528902"/>
            <a:ext cx="7259397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b="1" dirty="0" err="1" smtClean="0"/>
              <a:t>Text</a:t>
            </a:r>
            <a:r>
              <a:rPr lang="fr-FR" b="1" dirty="0" smtClean="0"/>
              <a:t> to </a:t>
            </a:r>
            <a:r>
              <a:rPr lang="fr-FR" b="1" dirty="0" err="1" smtClean="0"/>
              <a:t>be</a:t>
            </a:r>
            <a:r>
              <a:rPr lang="fr-FR" b="1" dirty="0" smtClean="0"/>
              <a:t> </a:t>
            </a:r>
            <a:r>
              <a:rPr lang="fr-FR" b="1" dirty="0" err="1" smtClean="0"/>
              <a:t>integrated</a:t>
            </a:r>
            <a:r>
              <a:rPr lang="fr-FR" b="1" dirty="0" smtClean="0"/>
              <a:t> : </a:t>
            </a:r>
            <a:r>
              <a:rPr lang="fr-FR" dirty="0" smtClean="0"/>
              <a:t>WRONG PLACE !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b="1" dirty="0"/>
              <a:t>Visual </a:t>
            </a:r>
            <a:r>
              <a:rPr lang="fr-FR" b="1" dirty="0" err="1" smtClean="0"/>
              <a:t>constrain</a:t>
            </a:r>
            <a:r>
              <a:rPr lang="fr-FR" b="1" dirty="0" smtClean="0"/>
              <a:t> </a:t>
            </a:r>
            <a:r>
              <a:rPr lang="fr-FR" dirty="0" smtClean="0"/>
              <a:t>: </a:t>
            </a:r>
            <a:r>
              <a:rPr lang="fr-FR" dirty="0" err="1" smtClean="0"/>
              <a:t>we</a:t>
            </a:r>
            <a:r>
              <a:rPr lang="fr-FR" dirty="0" smtClean="0"/>
              <a:t> </a:t>
            </a:r>
            <a:r>
              <a:rPr lang="fr-FR" dirty="0" err="1" smtClean="0"/>
              <a:t>need</a:t>
            </a:r>
            <a:r>
              <a:rPr lang="fr-FR" dirty="0" smtClean="0"/>
              <a:t> to </a:t>
            </a:r>
            <a:r>
              <a:rPr lang="fr-FR" dirty="0" err="1" smtClean="0"/>
              <a:t>acquire</a:t>
            </a:r>
            <a:r>
              <a:rPr lang="fr-FR" dirty="0" smtClean="0"/>
              <a:t> the attention of the audience !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b="1" dirty="0" err="1" smtClean="0"/>
              <a:t>Explanation</a:t>
            </a:r>
            <a:r>
              <a:rPr lang="fr-FR" b="1" dirty="0" smtClean="0"/>
              <a:t> of the </a:t>
            </a:r>
            <a:r>
              <a:rPr lang="fr-FR" b="1" dirty="0" err="1" smtClean="0"/>
              <a:t>presentation</a:t>
            </a:r>
            <a:r>
              <a:rPr lang="fr-FR" b="1" dirty="0" smtClean="0"/>
              <a:t> </a:t>
            </a:r>
            <a:r>
              <a:rPr lang="fr-FR" dirty="0" smtClean="0"/>
              <a:t>: </a:t>
            </a:r>
            <a:r>
              <a:rPr lang="fr-FR" dirty="0" err="1" smtClean="0"/>
              <a:t>we</a:t>
            </a:r>
            <a:r>
              <a:rPr lang="fr-FR" dirty="0" smtClean="0"/>
              <a:t> are a B2C startup </a:t>
            </a:r>
            <a:r>
              <a:rPr lang="fr-FR" dirty="0" err="1" smtClean="0"/>
              <a:t>presenting</a:t>
            </a:r>
            <a:r>
              <a:rPr lang="fr-FR" dirty="0" smtClean="0"/>
              <a:t> a new </a:t>
            </a:r>
            <a:r>
              <a:rPr lang="fr-FR" dirty="0" err="1" smtClean="0"/>
              <a:t>product</a:t>
            </a:r>
            <a:r>
              <a:rPr lang="fr-FR" dirty="0" smtClean="0"/>
              <a:t> </a:t>
            </a:r>
            <a:r>
              <a:rPr lang="fr-FR" dirty="0" err="1" smtClean="0"/>
              <a:t>oriented</a:t>
            </a:r>
            <a:r>
              <a:rPr lang="fr-FR" dirty="0" smtClean="0"/>
              <a:t> in B2B </a:t>
            </a:r>
            <a:r>
              <a:rPr lang="fr-FR" dirty="0" err="1" smtClean="0"/>
              <a:t>environment</a:t>
            </a:r>
            <a:r>
              <a:rPr lang="fr-FR" dirty="0" smtClean="0"/>
              <a:t> but </a:t>
            </a:r>
            <a:r>
              <a:rPr lang="fr-FR" dirty="0" err="1" smtClean="0"/>
              <a:t>there</a:t>
            </a:r>
            <a:r>
              <a:rPr lang="fr-FR" dirty="0" smtClean="0"/>
              <a:t> </a:t>
            </a:r>
            <a:r>
              <a:rPr lang="fr-FR" dirty="0" err="1" smtClean="0"/>
              <a:t>is</a:t>
            </a:r>
            <a:r>
              <a:rPr lang="fr-FR" dirty="0" smtClean="0"/>
              <a:t> no place </a:t>
            </a:r>
            <a:r>
              <a:rPr lang="fr-FR" dirty="0" err="1" smtClean="0"/>
              <a:t>where</a:t>
            </a:r>
            <a:r>
              <a:rPr lang="fr-FR" dirty="0" smtClean="0"/>
              <a:t> </a:t>
            </a:r>
            <a:r>
              <a:rPr lang="fr-FR" dirty="0" err="1" smtClean="0"/>
              <a:t>they</a:t>
            </a:r>
            <a:r>
              <a:rPr lang="fr-FR" dirty="0" smtClean="0"/>
              <a:t> </a:t>
            </a:r>
            <a:r>
              <a:rPr lang="fr-FR" dirty="0" err="1" smtClean="0"/>
              <a:t>had</a:t>
            </a:r>
            <a:r>
              <a:rPr lang="fr-FR" dirty="0" smtClean="0"/>
              <a:t> the </a:t>
            </a:r>
            <a:r>
              <a:rPr lang="fr-FR" dirty="0" err="1" smtClean="0"/>
              <a:t>possibility</a:t>
            </a:r>
            <a:r>
              <a:rPr lang="fr-FR" dirty="0" smtClean="0"/>
              <a:t> to </a:t>
            </a:r>
            <a:r>
              <a:rPr lang="fr-FR" dirty="0" err="1" smtClean="0"/>
              <a:t>find</a:t>
            </a:r>
            <a:r>
              <a:rPr lang="fr-FR" dirty="0" smtClean="0"/>
              <a:t> </a:t>
            </a:r>
            <a:r>
              <a:rPr lang="fr-FR" dirty="0" err="1" smtClean="0"/>
              <a:t>this</a:t>
            </a:r>
            <a:r>
              <a:rPr lang="fr-FR" dirty="0" smtClean="0"/>
              <a:t> information. So </a:t>
            </a:r>
            <a:r>
              <a:rPr lang="fr-FR" dirty="0" err="1" smtClean="0"/>
              <a:t>they</a:t>
            </a:r>
            <a:r>
              <a:rPr lang="fr-FR" dirty="0" smtClean="0"/>
              <a:t> </a:t>
            </a:r>
            <a:r>
              <a:rPr lang="fr-FR" dirty="0" err="1" smtClean="0"/>
              <a:t>might</a:t>
            </a:r>
            <a:r>
              <a:rPr lang="fr-FR" dirty="0" smtClean="0"/>
              <a:t> </a:t>
            </a:r>
            <a:r>
              <a:rPr lang="fr-FR" dirty="0" err="1" smtClean="0"/>
              <a:t>think</a:t>
            </a:r>
            <a:r>
              <a:rPr lang="fr-FR" dirty="0" smtClean="0"/>
              <a:t> : </a:t>
            </a:r>
            <a:r>
              <a:rPr lang="fr-FR" dirty="0" err="1" smtClean="0"/>
              <a:t>why</a:t>
            </a:r>
            <a:r>
              <a:rPr lang="fr-FR" dirty="0" smtClean="0"/>
              <a:t> a B2C startup </a:t>
            </a:r>
            <a:r>
              <a:rPr lang="fr-FR" dirty="0" err="1" smtClean="0"/>
              <a:t>is</a:t>
            </a:r>
            <a:r>
              <a:rPr lang="fr-FR" dirty="0" smtClean="0"/>
              <a:t> </a:t>
            </a:r>
            <a:r>
              <a:rPr lang="fr-FR" dirty="0" err="1" smtClean="0"/>
              <a:t>present</a:t>
            </a:r>
            <a:r>
              <a:rPr lang="fr-FR" dirty="0" smtClean="0"/>
              <a:t> for an </a:t>
            </a:r>
            <a:r>
              <a:rPr lang="fr-FR" dirty="0" err="1" smtClean="0"/>
              <a:t>event</a:t>
            </a:r>
            <a:r>
              <a:rPr lang="fr-FR" dirty="0" smtClean="0"/>
              <a:t> of B2B startups.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b="1" dirty="0" err="1" smtClean="0"/>
              <a:t>Remarks</a:t>
            </a:r>
            <a:r>
              <a:rPr lang="fr-FR" b="1" dirty="0" smtClean="0"/>
              <a:t> </a:t>
            </a:r>
            <a:r>
              <a:rPr lang="fr-FR" dirty="0" smtClean="0"/>
              <a:t>: / </a:t>
            </a:r>
          </a:p>
        </p:txBody>
      </p:sp>
      <p:sp>
        <p:nvSpPr>
          <p:cNvPr id="2" name="ZoneTexte 1"/>
          <p:cNvSpPr txBox="1"/>
          <p:nvPr/>
        </p:nvSpPr>
        <p:spPr>
          <a:xfrm>
            <a:off x="251520" y="332656"/>
            <a:ext cx="27363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 smtClean="0"/>
              <a:t>SLIDE 1 </a:t>
            </a:r>
            <a:endParaRPr lang="en-GB" sz="2800" b="1" dirty="0"/>
          </a:p>
        </p:txBody>
      </p:sp>
    </p:spTree>
    <p:extLst>
      <p:ext uri="{BB962C8B-B14F-4D97-AF65-F5344CB8AC3E}">
        <p14:creationId xmlns:p14="http://schemas.microsoft.com/office/powerpoint/2010/main" val="349985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/>
          <p:cNvSpPr txBox="1"/>
          <p:nvPr/>
        </p:nvSpPr>
        <p:spPr>
          <a:xfrm>
            <a:off x="899591" y="1528902"/>
            <a:ext cx="725939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b="1" dirty="0" err="1" smtClean="0"/>
              <a:t>Text</a:t>
            </a:r>
            <a:r>
              <a:rPr lang="fr-FR" b="1" dirty="0" smtClean="0"/>
              <a:t> to </a:t>
            </a:r>
            <a:r>
              <a:rPr lang="fr-FR" b="1" dirty="0" err="1" smtClean="0"/>
              <a:t>be</a:t>
            </a:r>
            <a:r>
              <a:rPr lang="fr-FR" b="1" dirty="0" smtClean="0"/>
              <a:t> </a:t>
            </a:r>
            <a:r>
              <a:rPr lang="fr-FR" b="1" dirty="0" err="1" smtClean="0"/>
              <a:t>integrated</a:t>
            </a:r>
            <a:r>
              <a:rPr lang="fr-FR" b="1" dirty="0" smtClean="0"/>
              <a:t> : </a:t>
            </a:r>
            <a:r>
              <a:rPr lang="fr-FR" dirty="0" smtClean="0"/>
              <a:t>Imagine </a:t>
            </a:r>
            <a:r>
              <a:rPr lang="fr-FR" dirty="0" err="1" smtClean="0"/>
              <a:t>Kristien</a:t>
            </a:r>
            <a:r>
              <a:rPr lang="fr-FR" dirty="0" smtClean="0"/>
              <a:t> – 36 </a:t>
            </a:r>
            <a:r>
              <a:rPr lang="fr-FR" dirty="0" err="1" smtClean="0"/>
              <a:t>years</a:t>
            </a:r>
            <a:r>
              <a:rPr lang="fr-FR" dirty="0" smtClean="0"/>
              <a:t> </a:t>
            </a:r>
            <a:r>
              <a:rPr lang="fr-FR" dirty="0" err="1" smtClean="0"/>
              <a:t>old</a:t>
            </a:r>
            <a:r>
              <a:rPr lang="fr-FR" dirty="0" smtClean="0"/>
              <a:t> and 2 kids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b="1" dirty="0" smtClean="0"/>
              <a:t>Visual </a:t>
            </a:r>
            <a:r>
              <a:rPr lang="fr-FR" b="1" dirty="0" err="1" smtClean="0"/>
              <a:t>constrain</a:t>
            </a:r>
            <a:r>
              <a:rPr lang="fr-FR" b="1" dirty="0" smtClean="0"/>
              <a:t> </a:t>
            </a:r>
            <a:r>
              <a:rPr lang="fr-FR" dirty="0" smtClean="0"/>
              <a:t>: </a:t>
            </a:r>
            <a:r>
              <a:rPr lang="fr-FR" dirty="0" err="1" smtClean="0"/>
              <a:t>visual</a:t>
            </a:r>
            <a:r>
              <a:rPr lang="fr-FR" dirty="0" smtClean="0"/>
              <a:t> of </a:t>
            </a:r>
            <a:r>
              <a:rPr lang="fr-FR" dirty="0" err="1" smtClean="0"/>
              <a:t>Kristien</a:t>
            </a:r>
            <a:r>
              <a:rPr lang="fr-FR" dirty="0" smtClean="0"/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b="1" dirty="0" err="1" smtClean="0"/>
              <a:t>Explanation</a:t>
            </a:r>
            <a:r>
              <a:rPr lang="fr-FR" b="1" dirty="0" smtClean="0"/>
              <a:t> of the </a:t>
            </a:r>
            <a:r>
              <a:rPr lang="fr-FR" b="1" dirty="0" err="1" smtClean="0"/>
              <a:t>presentation</a:t>
            </a:r>
            <a:r>
              <a:rPr lang="fr-FR" b="1" dirty="0" smtClean="0"/>
              <a:t> </a:t>
            </a:r>
            <a:r>
              <a:rPr lang="fr-FR" dirty="0" smtClean="0"/>
              <a:t>: </a:t>
            </a:r>
            <a:r>
              <a:rPr lang="fr-FR" dirty="0" err="1" smtClean="0"/>
              <a:t>we</a:t>
            </a:r>
            <a:r>
              <a:rPr lang="fr-FR" dirty="0" smtClean="0"/>
              <a:t> </a:t>
            </a:r>
            <a:r>
              <a:rPr lang="fr-FR" dirty="0" err="1" smtClean="0"/>
              <a:t>illustrate</a:t>
            </a:r>
            <a:r>
              <a:rPr lang="fr-FR" dirty="0" smtClean="0"/>
              <a:t> how the </a:t>
            </a:r>
            <a:r>
              <a:rPr lang="fr-FR" dirty="0" err="1" smtClean="0"/>
              <a:t>website</a:t>
            </a:r>
            <a:r>
              <a:rPr lang="fr-FR" dirty="0" smtClean="0"/>
              <a:t> </a:t>
            </a:r>
            <a:r>
              <a:rPr lang="fr-FR" dirty="0" err="1" smtClean="0"/>
              <a:t>works</a:t>
            </a:r>
            <a:r>
              <a:rPr lang="fr-FR" dirty="0" smtClean="0"/>
              <a:t> </a:t>
            </a:r>
            <a:r>
              <a:rPr lang="fr-FR" dirty="0" err="1" smtClean="0"/>
              <a:t>with</a:t>
            </a:r>
            <a:r>
              <a:rPr lang="fr-FR" dirty="0" smtClean="0"/>
              <a:t> a </a:t>
            </a:r>
            <a:r>
              <a:rPr lang="fr-FR" dirty="0" err="1" smtClean="0"/>
              <a:t>storytelling</a:t>
            </a:r>
            <a:r>
              <a:rPr lang="fr-FR" dirty="0" smtClean="0"/>
              <a:t> point of </a:t>
            </a:r>
            <a:r>
              <a:rPr lang="fr-FR" dirty="0" err="1" smtClean="0"/>
              <a:t>view</a:t>
            </a:r>
            <a:r>
              <a:rPr lang="fr-FR" dirty="0" smtClean="0"/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b="1" dirty="0" err="1" smtClean="0"/>
              <a:t>Remarks</a:t>
            </a:r>
            <a:r>
              <a:rPr lang="fr-FR" b="1" dirty="0" smtClean="0"/>
              <a:t> </a:t>
            </a:r>
            <a:r>
              <a:rPr lang="fr-FR" dirty="0" smtClean="0"/>
              <a:t>: / </a:t>
            </a:r>
          </a:p>
        </p:txBody>
      </p:sp>
      <p:sp>
        <p:nvSpPr>
          <p:cNvPr id="2" name="ZoneTexte 1"/>
          <p:cNvSpPr txBox="1"/>
          <p:nvPr/>
        </p:nvSpPr>
        <p:spPr>
          <a:xfrm>
            <a:off x="251520" y="332656"/>
            <a:ext cx="27363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 smtClean="0"/>
              <a:t>SLIDE 2   </a:t>
            </a:r>
            <a:endParaRPr lang="en-GB" sz="2800" b="1" dirty="0"/>
          </a:p>
        </p:txBody>
      </p:sp>
    </p:spTree>
    <p:extLst>
      <p:ext uri="{BB962C8B-B14F-4D97-AF65-F5344CB8AC3E}">
        <p14:creationId xmlns:p14="http://schemas.microsoft.com/office/powerpoint/2010/main" val="4098491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/>
          <p:cNvSpPr txBox="1"/>
          <p:nvPr/>
        </p:nvSpPr>
        <p:spPr>
          <a:xfrm>
            <a:off x="899591" y="1528902"/>
            <a:ext cx="725939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b="1" dirty="0" err="1" smtClean="0"/>
              <a:t>Text</a:t>
            </a:r>
            <a:r>
              <a:rPr lang="fr-FR" b="1" dirty="0" smtClean="0"/>
              <a:t> to </a:t>
            </a:r>
            <a:r>
              <a:rPr lang="fr-FR" b="1" dirty="0" err="1" smtClean="0"/>
              <a:t>be</a:t>
            </a:r>
            <a:r>
              <a:rPr lang="fr-FR" b="1" dirty="0" smtClean="0"/>
              <a:t> </a:t>
            </a:r>
            <a:r>
              <a:rPr lang="fr-FR" b="1" dirty="0" err="1" smtClean="0"/>
              <a:t>integrated</a:t>
            </a:r>
            <a:r>
              <a:rPr lang="fr-FR" b="1" dirty="0" smtClean="0"/>
              <a:t> : </a:t>
            </a:r>
            <a:r>
              <a:rPr lang="fr-FR" dirty="0" smtClean="0"/>
              <a:t>+10.000 </a:t>
            </a:r>
            <a:r>
              <a:rPr lang="fr-FR" dirty="0" err="1" smtClean="0"/>
              <a:t>workers</a:t>
            </a:r>
            <a:r>
              <a:rPr lang="fr-FR" dirty="0" smtClean="0"/>
              <a:t> </a:t>
            </a:r>
            <a:r>
              <a:rPr lang="fr-FR" dirty="0" err="1" smtClean="0"/>
              <a:t>ready</a:t>
            </a:r>
            <a:r>
              <a:rPr lang="fr-FR" dirty="0" smtClean="0"/>
              <a:t> to help !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b="1" dirty="0" smtClean="0"/>
              <a:t>Visual </a:t>
            </a:r>
            <a:r>
              <a:rPr lang="fr-FR" b="1" dirty="0" err="1" smtClean="0"/>
              <a:t>constrain</a:t>
            </a:r>
            <a:r>
              <a:rPr lang="fr-FR" b="1" dirty="0" smtClean="0"/>
              <a:t> </a:t>
            </a:r>
            <a:r>
              <a:rPr lang="fr-FR" dirty="0" smtClean="0"/>
              <a:t>: </a:t>
            </a:r>
            <a:r>
              <a:rPr lang="fr-FR" dirty="0" err="1" smtClean="0"/>
              <a:t>insist</a:t>
            </a:r>
            <a:r>
              <a:rPr lang="fr-FR" dirty="0" smtClean="0"/>
              <a:t> on the </a:t>
            </a:r>
            <a:r>
              <a:rPr lang="fr-FR" dirty="0" err="1" smtClean="0"/>
              <a:t>fact</a:t>
            </a:r>
            <a:r>
              <a:rPr lang="fr-FR" dirty="0" smtClean="0"/>
              <a:t> </a:t>
            </a:r>
            <a:r>
              <a:rPr lang="fr-FR" dirty="0" err="1" smtClean="0"/>
              <a:t>that</a:t>
            </a:r>
            <a:r>
              <a:rPr lang="fr-FR" dirty="0" smtClean="0"/>
              <a:t> </a:t>
            </a:r>
            <a:r>
              <a:rPr lang="fr-FR" dirty="0" err="1" smtClean="0"/>
              <a:t>they</a:t>
            </a:r>
            <a:r>
              <a:rPr lang="fr-FR" dirty="0" smtClean="0"/>
              <a:t> are </a:t>
            </a:r>
            <a:r>
              <a:rPr lang="fr-FR" dirty="0" err="1" smtClean="0"/>
              <a:t>present</a:t>
            </a:r>
            <a:r>
              <a:rPr lang="fr-FR" dirty="0" smtClean="0"/>
              <a:t> </a:t>
            </a:r>
            <a:r>
              <a:rPr lang="fr-FR" dirty="0" err="1" smtClean="0"/>
              <a:t>everywhere</a:t>
            </a:r>
            <a:r>
              <a:rPr lang="fr-FR" dirty="0" smtClean="0"/>
              <a:t> in </a:t>
            </a:r>
            <a:r>
              <a:rPr lang="fr-FR" dirty="0" err="1" smtClean="0"/>
              <a:t>Belgium</a:t>
            </a:r>
            <a:r>
              <a:rPr lang="fr-FR" dirty="0" smtClean="0"/>
              <a:t> (</a:t>
            </a:r>
            <a:r>
              <a:rPr lang="fr-FR" dirty="0" err="1" smtClean="0"/>
              <a:t>map</a:t>
            </a:r>
            <a:r>
              <a:rPr lang="fr-FR" dirty="0"/>
              <a:t> </a:t>
            </a:r>
            <a:r>
              <a:rPr lang="fr-FR" dirty="0" smtClean="0"/>
              <a:t>?)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b="1" dirty="0" err="1" smtClean="0"/>
              <a:t>Explanation</a:t>
            </a:r>
            <a:r>
              <a:rPr lang="fr-FR" b="1" dirty="0" smtClean="0"/>
              <a:t> of the </a:t>
            </a:r>
            <a:r>
              <a:rPr lang="fr-FR" b="1" dirty="0" err="1" smtClean="0"/>
              <a:t>presentation</a:t>
            </a:r>
            <a:r>
              <a:rPr lang="fr-FR" b="1" dirty="0" smtClean="0"/>
              <a:t> </a:t>
            </a:r>
            <a:r>
              <a:rPr lang="fr-FR" dirty="0" smtClean="0"/>
              <a:t>: </a:t>
            </a:r>
            <a:r>
              <a:rPr lang="fr-FR" dirty="0" err="1" smtClean="0"/>
              <a:t>advantage</a:t>
            </a:r>
            <a:r>
              <a:rPr lang="fr-FR" dirty="0" smtClean="0"/>
              <a:t> 1 </a:t>
            </a:r>
            <a:r>
              <a:rPr lang="fr-FR" dirty="0" err="1" smtClean="0"/>
              <a:t>from</a:t>
            </a:r>
            <a:r>
              <a:rPr lang="fr-FR" dirty="0" smtClean="0"/>
              <a:t> </a:t>
            </a:r>
            <a:r>
              <a:rPr lang="fr-FR" dirty="0" err="1" smtClean="0"/>
              <a:t>our</a:t>
            </a:r>
            <a:r>
              <a:rPr lang="fr-FR" dirty="0" smtClean="0"/>
              <a:t> B2C </a:t>
            </a:r>
            <a:r>
              <a:rPr lang="fr-FR" dirty="0" err="1" smtClean="0"/>
              <a:t>platform</a:t>
            </a:r>
            <a:endParaRPr lang="fr-FR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b="1" dirty="0" err="1" smtClean="0"/>
              <a:t>Remarks</a:t>
            </a:r>
            <a:r>
              <a:rPr lang="fr-FR" b="1" dirty="0" smtClean="0"/>
              <a:t> </a:t>
            </a:r>
            <a:r>
              <a:rPr lang="fr-FR" dirty="0" smtClean="0"/>
              <a:t>: / </a:t>
            </a:r>
          </a:p>
        </p:txBody>
      </p:sp>
      <p:sp>
        <p:nvSpPr>
          <p:cNvPr id="2" name="ZoneTexte 1"/>
          <p:cNvSpPr txBox="1"/>
          <p:nvPr/>
        </p:nvSpPr>
        <p:spPr>
          <a:xfrm>
            <a:off x="251520" y="332656"/>
            <a:ext cx="27363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 smtClean="0"/>
              <a:t>SLIDE 3   </a:t>
            </a:r>
            <a:endParaRPr lang="en-GB" sz="2800" b="1" dirty="0"/>
          </a:p>
        </p:txBody>
      </p:sp>
    </p:spTree>
    <p:extLst>
      <p:ext uri="{BB962C8B-B14F-4D97-AF65-F5344CB8AC3E}">
        <p14:creationId xmlns:p14="http://schemas.microsoft.com/office/powerpoint/2010/main" val="3550983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/>
          <p:cNvSpPr txBox="1"/>
          <p:nvPr/>
        </p:nvSpPr>
        <p:spPr>
          <a:xfrm>
            <a:off x="899591" y="1528902"/>
            <a:ext cx="725939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b="1" dirty="0" err="1" smtClean="0"/>
              <a:t>Text</a:t>
            </a:r>
            <a:r>
              <a:rPr lang="fr-FR" b="1" dirty="0" smtClean="0"/>
              <a:t> to </a:t>
            </a:r>
            <a:r>
              <a:rPr lang="fr-FR" b="1" dirty="0" err="1" smtClean="0"/>
              <a:t>be</a:t>
            </a:r>
            <a:r>
              <a:rPr lang="fr-FR" b="1" dirty="0" smtClean="0"/>
              <a:t> </a:t>
            </a:r>
            <a:r>
              <a:rPr lang="fr-FR" b="1" dirty="0" err="1" smtClean="0"/>
              <a:t>integrated</a:t>
            </a:r>
            <a:r>
              <a:rPr lang="fr-FR" b="1" dirty="0" smtClean="0"/>
              <a:t> : </a:t>
            </a:r>
            <a:r>
              <a:rPr lang="fr-FR" dirty="0" smtClean="0"/>
              <a:t>Satisfaction rate : 98% </a:t>
            </a:r>
            <a:endParaRPr lang="fr-FR" b="1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b="1" dirty="0" smtClean="0"/>
              <a:t>Visual </a:t>
            </a:r>
            <a:r>
              <a:rPr lang="fr-FR" b="1" dirty="0" err="1" smtClean="0"/>
              <a:t>constrain</a:t>
            </a:r>
            <a:r>
              <a:rPr lang="fr-FR" b="1" dirty="0" smtClean="0"/>
              <a:t> </a:t>
            </a:r>
            <a:r>
              <a:rPr lang="fr-FR" dirty="0" smtClean="0"/>
              <a:t>: /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b="1" dirty="0" err="1" smtClean="0"/>
              <a:t>Explanation</a:t>
            </a:r>
            <a:r>
              <a:rPr lang="fr-FR" b="1" dirty="0" smtClean="0"/>
              <a:t> of the </a:t>
            </a:r>
            <a:r>
              <a:rPr lang="fr-FR" b="1" dirty="0" err="1" smtClean="0"/>
              <a:t>presentation</a:t>
            </a:r>
            <a:r>
              <a:rPr lang="fr-FR" b="1" dirty="0" smtClean="0"/>
              <a:t> </a:t>
            </a:r>
            <a:r>
              <a:rPr lang="fr-FR" dirty="0"/>
              <a:t>: </a:t>
            </a:r>
            <a:r>
              <a:rPr lang="fr-FR" dirty="0" err="1"/>
              <a:t>advantage</a:t>
            </a:r>
            <a:r>
              <a:rPr lang="fr-FR" dirty="0"/>
              <a:t> </a:t>
            </a:r>
            <a:r>
              <a:rPr lang="fr-FR" dirty="0" smtClean="0"/>
              <a:t>2 </a:t>
            </a:r>
            <a:r>
              <a:rPr lang="fr-FR" dirty="0" err="1"/>
              <a:t>from</a:t>
            </a:r>
            <a:r>
              <a:rPr lang="fr-FR" dirty="0"/>
              <a:t> </a:t>
            </a:r>
            <a:r>
              <a:rPr lang="fr-FR" dirty="0" err="1"/>
              <a:t>our</a:t>
            </a:r>
            <a:r>
              <a:rPr lang="fr-FR" dirty="0"/>
              <a:t> B2C </a:t>
            </a:r>
            <a:r>
              <a:rPr lang="fr-FR" dirty="0" err="1"/>
              <a:t>platform</a:t>
            </a:r>
            <a:endParaRPr lang="fr-FR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b="1" dirty="0" err="1" smtClean="0"/>
              <a:t>Remarks</a:t>
            </a:r>
            <a:r>
              <a:rPr lang="fr-FR" b="1" dirty="0" smtClean="0"/>
              <a:t> </a:t>
            </a:r>
            <a:r>
              <a:rPr lang="fr-FR" dirty="0" smtClean="0"/>
              <a:t>: / </a:t>
            </a:r>
          </a:p>
        </p:txBody>
      </p:sp>
      <p:sp>
        <p:nvSpPr>
          <p:cNvPr id="2" name="ZoneTexte 1"/>
          <p:cNvSpPr txBox="1"/>
          <p:nvPr/>
        </p:nvSpPr>
        <p:spPr>
          <a:xfrm>
            <a:off x="251520" y="332656"/>
            <a:ext cx="27363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 smtClean="0"/>
              <a:t>SLIDE </a:t>
            </a:r>
            <a:r>
              <a:rPr lang="fr-FR" sz="2800" b="1" dirty="0"/>
              <a:t>4</a:t>
            </a:r>
            <a:r>
              <a:rPr lang="fr-FR" sz="2800" b="1" dirty="0" smtClean="0"/>
              <a:t> </a:t>
            </a:r>
            <a:endParaRPr lang="en-GB" sz="2800" b="1" dirty="0"/>
          </a:p>
        </p:txBody>
      </p:sp>
    </p:spTree>
    <p:extLst>
      <p:ext uri="{BB962C8B-B14F-4D97-AF65-F5344CB8AC3E}">
        <p14:creationId xmlns:p14="http://schemas.microsoft.com/office/powerpoint/2010/main" val="3550983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/>
          <p:cNvSpPr txBox="1"/>
          <p:nvPr/>
        </p:nvSpPr>
        <p:spPr>
          <a:xfrm>
            <a:off x="899591" y="1528902"/>
            <a:ext cx="725939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b="1" dirty="0" err="1" smtClean="0"/>
              <a:t>Text</a:t>
            </a:r>
            <a:r>
              <a:rPr lang="fr-FR" b="1" dirty="0" smtClean="0"/>
              <a:t> to </a:t>
            </a:r>
            <a:r>
              <a:rPr lang="fr-FR" b="1" dirty="0" err="1" smtClean="0"/>
              <a:t>be</a:t>
            </a:r>
            <a:r>
              <a:rPr lang="fr-FR" b="1" dirty="0" smtClean="0"/>
              <a:t> </a:t>
            </a:r>
            <a:r>
              <a:rPr lang="fr-FR" b="1" dirty="0" err="1" smtClean="0"/>
              <a:t>integrated</a:t>
            </a:r>
            <a:r>
              <a:rPr lang="fr-FR" b="1" dirty="0" smtClean="0"/>
              <a:t> : ?????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b="1" dirty="0" smtClean="0"/>
              <a:t>Visual </a:t>
            </a:r>
            <a:r>
              <a:rPr lang="fr-FR" b="1" dirty="0" err="1" smtClean="0"/>
              <a:t>constrain</a:t>
            </a:r>
            <a:r>
              <a:rPr lang="fr-FR" b="1" dirty="0" smtClean="0"/>
              <a:t> </a:t>
            </a:r>
            <a:r>
              <a:rPr lang="fr-FR" dirty="0" smtClean="0"/>
              <a:t>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b="1" dirty="0" err="1" smtClean="0"/>
              <a:t>Explanation</a:t>
            </a:r>
            <a:r>
              <a:rPr lang="fr-FR" b="1" dirty="0" smtClean="0"/>
              <a:t> of the </a:t>
            </a:r>
            <a:r>
              <a:rPr lang="fr-FR" b="1" dirty="0" err="1" smtClean="0"/>
              <a:t>presentation</a:t>
            </a:r>
            <a:r>
              <a:rPr lang="fr-FR" b="1" dirty="0" smtClean="0"/>
              <a:t> </a:t>
            </a:r>
            <a:r>
              <a:rPr lang="fr-FR" dirty="0" smtClean="0"/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b="1" dirty="0" err="1" smtClean="0"/>
              <a:t>Remarks</a:t>
            </a:r>
            <a:r>
              <a:rPr lang="fr-FR" b="1" dirty="0" smtClean="0"/>
              <a:t> </a:t>
            </a:r>
            <a:r>
              <a:rPr lang="fr-FR" dirty="0" smtClean="0"/>
              <a:t>: </a:t>
            </a:r>
          </a:p>
        </p:txBody>
      </p:sp>
      <p:sp>
        <p:nvSpPr>
          <p:cNvPr id="2" name="ZoneTexte 1"/>
          <p:cNvSpPr txBox="1"/>
          <p:nvPr/>
        </p:nvSpPr>
        <p:spPr>
          <a:xfrm>
            <a:off x="251520" y="332656"/>
            <a:ext cx="27363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 smtClean="0"/>
              <a:t>SLIDE 5   </a:t>
            </a:r>
            <a:endParaRPr lang="en-GB" sz="2800" b="1" dirty="0"/>
          </a:p>
        </p:txBody>
      </p:sp>
    </p:spTree>
    <p:extLst>
      <p:ext uri="{BB962C8B-B14F-4D97-AF65-F5344CB8AC3E}">
        <p14:creationId xmlns:p14="http://schemas.microsoft.com/office/powerpoint/2010/main" val="3550983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/>
          <p:cNvSpPr txBox="1"/>
          <p:nvPr/>
        </p:nvSpPr>
        <p:spPr>
          <a:xfrm>
            <a:off x="899591" y="1528902"/>
            <a:ext cx="7259397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b="1" dirty="0" err="1" smtClean="0"/>
              <a:t>Text</a:t>
            </a:r>
            <a:r>
              <a:rPr lang="fr-FR" b="1" dirty="0" smtClean="0"/>
              <a:t> to </a:t>
            </a:r>
            <a:r>
              <a:rPr lang="fr-FR" b="1" dirty="0" err="1" smtClean="0"/>
              <a:t>be</a:t>
            </a:r>
            <a:r>
              <a:rPr lang="fr-FR" b="1" dirty="0" smtClean="0"/>
              <a:t> </a:t>
            </a:r>
            <a:r>
              <a:rPr lang="fr-FR" b="1" dirty="0" err="1" smtClean="0"/>
              <a:t>integrated</a:t>
            </a:r>
            <a:r>
              <a:rPr lang="fr-FR" b="1" dirty="0" smtClean="0"/>
              <a:t> : </a:t>
            </a:r>
            <a:r>
              <a:rPr lang="fr-FR" dirty="0" err="1" smtClean="0"/>
              <a:t>Lack</a:t>
            </a:r>
            <a:r>
              <a:rPr lang="fr-FR" dirty="0" smtClean="0"/>
              <a:t> </a:t>
            </a:r>
            <a:r>
              <a:rPr lang="fr-FR" dirty="0" smtClean="0"/>
              <a:t>of motivation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dirty="0" smtClean="0"/>
              <a:t>Talent acquisition </a:t>
            </a:r>
            <a:r>
              <a:rPr lang="fr-FR" dirty="0" err="1" smtClean="0"/>
              <a:t>Cost</a:t>
            </a:r>
            <a:r>
              <a:rPr lang="fr-FR" dirty="0" smtClean="0"/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b="1" dirty="0" smtClean="0"/>
              <a:t>Visual </a:t>
            </a:r>
            <a:r>
              <a:rPr lang="fr-FR" b="1" dirty="0" err="1" smtClean="0"/>
              <a:t>constrain</a:t>
            </a:r>
            <a:r>
              <a:rPr lang="fr-FR" b="1" dirty="0" smtClean="0"/>
              <a:t> </a:t>
            </a:r>
            <a:r>
              <a:rPr lang="fr-FR" dirty="0" smtClean="0"/>
              <a:t>: </a:t>
            </a:r>
            <a:r>
              <a:rPr lang="fr-FR" dirty="0" smtClean="0"/>
              <a:t>/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b="1" dirty="0" err="1" smtClean="0"/>
              <a:t>Explanation</a:t>
            </a:r>
            <a:r>
              <a:rPr lang="fr-FR" b="1" dirty="0" smtClean="0"/>
              <a:t> </a:t>
            </a:r>
            <a:r>
              <a:rPr lang="fr-FR" b="1" dirty="0" smtClean="0"/>
              <a:t>of the </a:t>
            </a:r>
            <a:r>
              <a:rPr lang="fr-FR" b="1" dirty="0" err="1" smtClean="0"/>
              <a:t>presentation</a:t>
            </a:r>
            <a:r>
              <a:rPr lang="fr-FR" b="1" dirty="0" smtClean="0"/>
              <a:t> </a:t>
            </a:r>
            <a:r>
              <a:rPr lang="fr-FR" dirty="0" smtClean="0"/>
              <a:t>: </a:t>
            </a:r>
            <a:r>
              <a:rPr lang="fr-FR" dirty="0" err="1" smtClean="0"/>
              <a:t>we</a:t>
            </a:r>
            <a:r>
              <a:rPr lang="fr-FR" dirty="0" smtClean="0"/>
              <a:t> are </a:t>
            </a:r>
            <a:r>
              <a:rPr lang="fr-FR" dirty="0" err="1" smtClean="0"/>
              <a:t>presenting</a:t>
            </a:r>
            <a:r>
              <a:rPr lang="fr-FR" dirty="0" smtClean="0"/>
              <a:t> the </a:t>
            </a:r>
            <a:r>
              <a:rPr lang="fr-FR" dirty="0" err="1" smtClean="0"/>
              <a:t>different</a:t>
            </a:r>
            <a:r>
              <a:rPr lang="fr-FR" dirty="0" smtClean="0"/>
              <a:t> </a:t>
            </a:r>
            <a:r>
              <a:rPr lang="fr-FR" dirty="0" err="1" smtClean="0"/>
              <a:t>problem</a:t>
            </a:r>
            <a:r>
              <a:rPr lang="fr-FR" dirty="0" smtClean="0"/>
              <a:t> for a </a:t>
            </a:r>
            <a:r>
              <a:rPr lang="fr-FR" dirty="0" err="1" smtClean="0"/>
              <a:t>company</a:t>
            </a:r>
            <a:r>
              <a:rPr lang="fr-FR" dirty="0" smtClean="0"/>
              <a:t> (and </a:t>
            </a:r>
            <a:r>
              <a:rPr lang="fr-FR" dirty="0" err="1" smtClean="0"/>
              <a:t>after</a:t>
            </a:r>
            <a:r>
              <a:rPr lang="fr-FR" dirty="0" smtClean="0"/>
              <a:t> </a:t>
            </a:r>
            <a:r>
              <a:rPr lang="fr-FR" dirty="0" err="1" smtClean="0"/>
              <a:t>we</a:t>
            </a:r>
            <a:r>
              <a:rPr lang="fr-FR" dirty="0" smtClean="0"/>
              <a:t> </a:t>
            </a:r>
            <a:r>
              <a:rPr lang="fr-FR" dirty="0" err="1" smtClean="0"/>
              <a:t>will</a:t>
            </a:r>
            <a:r>
              <a:rPr lang="fr-FR" dirty="0" smtClean="0"/>
              <a:t> </a:t>
            </a:r>
            <a:r>
              <a:rPr lang="fr-FR" dirty="0" err="1" smtClean="0"/>
              <a:t>explain</a:t>
            </a:r>
            <a:r>
              <a:rPr lang="fr-FR" dirty="0" smtClean="0"/>
              <a:t> how </a:t>
            </a:r>
            <a:r>
              <a:rPr lang="fr-FR" dirty="0" err="1" smtClean="0"/>
              <a:t>our</a:t>
            </a:r>
            <a:r>
              <a:rPr lang="fr-FR" dirty="0" smtClean="0"/>
              <a:t> </a:t>
            </a:r>
            <a:r>
              <a:rPr lang="fr-FR" dirty="0" err="1" smtClean="0"/>
              <a:t>product</a:t>
            </a:r>
            <a:r>
              <a:rPr lang="fr-FR" dirty="0" smtClean="0"/>
              <a:t> for </a:t>
            </a:r>
            <a:r>
              <a:rPr lang="fr-FR" dirty="0" err="1" smtClean="0"/>
              <a:t>companies</a:t>
            </a:r>
            <a:r>
              <a:rPr lang="fr-FR" dirty="0" smtClean="0"/>
              <a:t> </a:t>
            </a:r>
            <a:r>
              <a:rPr lang="fr-FR" dirty="0" err="1" smtClean="0"/>
              <a:t>respond</a:t>
            </a:r>
            <a:r>
              <a:rPr lang="fr-FR" dirty="0" smtClean="0"/>
              <a:t> to </a:t>
            </a:r>
            <a:r>
              <a:rPr lang="fr-FR" dirty="0" err="1" smtClean="0"/>
              <a:t>them</a:t>
            </a:r>
            <a:r>
              <a:rPr lang="fr-FR" dirty="0" smtClean="0"/>
              <a:t>)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b="1" dirty="0" err="1" smtClean="0"/>
              <a:t>Remarks</a:t>
            </a:r>
            <a:r>
              <a:rPr lang="fr-FR" b="1" dirty="0" smtClean="0"/>
              <a:t> </a:t>
            </a:r>
            <a:r>
              <a:rPr lang="fr-FR" dirty="0" smtClean="0"/>
              <a:t>: </a:t>
            </a:r>
          </a:p>
        </p:txBody>
      </p:sp>
      <p:sp>
        <p:nvSpPr>
          <p:cNvPr id="2" name="ZoneTexte 1"/>
          <p:cNvSpPr txBox="1"/>
          <p:nvPr/>
        </p:nvSpPr>
        <p:spPr>
          <a:xfrm>
            <a:off x="251520" y="332656"/>
            <a:ext cx="27363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 smtClean="0"/>
              <a:t>SLIDE 6   </a:t>
            </a:r>
            <a:endParaRPr lang="en-GB" sz="2800" b="1" dirty="0"/>
          </a:p>
        </p:txBody>
      </p:sp>
    </p:spTree>
    <p:extLst>
      <p:ext uri="{BB962C8B-B14F-4D97-AF65-F5344CB8AC3E}">
        <p14:creationId xmlns:p14="http://schemas.microsoft.com/office/powerpoint/2010/main" val="3550983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/>
          <p:cNvSpPr txBox="1"/>
          <p:nvPr/>
        </p:nvSpPr>
        <p:spPr>
          <a:xfrm>
            <a:off x="899591" y="1528902"/>
            <a:ext cx="725939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b="1" dirty="0" err="1" smtClean="0"/>
              <a:t>Text</a:t>
            </a:r>
            <a:r>
              <a:rPr lang="fr-FR" b="1" dirty="0" smtClean="0"/>
              <a:t> to </a:t>
            </a:r>
            <a:r>
              <a:rPr lang="fr-FR" b="1" dirty="0" err="1" smtClean="0"/>
              <a:t>be</a:t>
            </a:r>
            <a:r>
              <a:rPr lang="fr-FR" b="1" dirty="0" smtClean="0"/>
              <a:t> </a:t>
            </a:r>
            <a:r>
              <a:rPr lang="fr-FR" b="1" dirty="0" err="1" smtClean="0"/>
              <a:t>integrated</a:t>
            </a:r>
            <a:r>
              <a:rPr lang="fr-FR" b="1" dirty="0" smtClean="0"/>
              <a:t> : </a:t>
            </a:r>
            <a:r>
              <a:rPr lang="fr-FR" dirty="0" smtClean="0"/>
              <a:t>10.6 billions euros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b="1" dirty="0" smtClean="0"/>
              <a:t>Visual </a:t>
            </a:r>
            <a:r>
              <a:rPr lang="fr-FR" b="1" dirty="0" err="1" smtClean="0"/>
              <a:t>constrain</a:t>
            </a:r>
            <a:r>
              <a:rPr lang="fr-FR" b="1" dirty="0" smtClean="0"/>
              <a:t> </a:t>
            </a:r>
            <a:r>
              <a:rPr lang="fr-FR" dirty="0" smtClean="0"/>
              <a:t>: /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b="1" dirty="0" err="1" smtClean="0"/>
              <a:t>Explanation</a:t>
            </a:r>
            <a:r>
              <a:rPr lang="fr-FR" b="1" dirty="0" smtClean="0"/>
              <a:t> of the </a:t>
            </a:r>
            <a:r>
              <a:rPr lang="fr-FR" b="1" dirty="0" err="1" smtClean="0"/>
              <a:t>presentation</a:t>
            </a:r>
            <a:r>
              <a:rPr lang="fr-FR" b="1" dirty="0" smtClean="0"/>
              <a:t> </a:t>
            </a:r>
            <a:r>
              <a:rPr lang="fr-FR" dirty="0" smtClean="0"/>
              <a:t>: </a:t>
            </a:r>
            <a:r>
              <a:rPr lang="fr-FR" dirty="0" err="1" smtClean="0"/>
              <a:t>following</a:t>
            </a:r>
            <a:r>
              <a:rPr lang="fr-FR" dirty="0" smtClean="0"/>
              <a:t> the </a:t>
            </a:r>
            <a:r>
              <a:rPr lang="fr-FR" dirty="0" err="1" smtClean="0"/>
              <a:t>two</a:t>
            </a:r>
            <a:r>
              <a:rPr lang="fr-FR" dirty="0" smtClean="0"/>
              <a:t> qualitatives </a:t>
            </a:r>
            <a:r>
              <a:rPr lang="fr-FR" dirty="0" err="1" smtClean="0"/>
              <a:t>problems</a:t>
            </a:r>
            <a:r>
              <a:rPr lang="fr-FR" dirty="0" smtClean="0"/>
              <a:t>, </a:t>
            </a:r>
            <a:r>
              <a:rPr lang="fr-FR" dirty="0" err="1" smtClean="0"/>
              <a:t>we</a:t>
            </a:r>
            <a:r>
              <a:rPr lang="fr-FR" dirty="0" smtClean="0"/>
              <a:t> are </a:t>
            </a:r>
            <a:r>
              <a:rPr lang="fr-FR" dirty="0" err="1" smtClean="0"/>
              <a:t>presenting</a:t>
            </a:r>
            <a:r>
              <a:rPr lang="fr-FR" dirty="0" smtClean="0"/>
              <a:t> one (and </a:t>
            </a:r>
            <a:r>
              <a:rPr lang="fr-FR" dirty="0" err="1" smtClean="0"/>
              <a:t>another</a:t>
            </a:r>
            <a:r>
              <a:rPr lang="fr-FR" dirty="0" smtClean="0"/>
              <a:t> one for the </a:t>
            </a:r>
            <a:r>
              <a:rPr lang="fr-FR" dirty="0" err="1" smtClean="0"/>
              <a:t>next</a:t>
            </a:r>
            <a:r>
              <a:rPr lang="fr-FR" dirty="0" smtClean="0"/>
              <a:t> slide) quantitative </a:t>
            </a:r>
            <a:r>
              <a:rPr lang="fr-FR" dirty="0" err="1" smtClean="0"/>
              <a:t>problem</a:t>
            </a:r>
            <a:r>
              <a:rPr lang="fr-FR" dirty="0" smtClean="0"/>
              <a:t>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b="1" dirty="0" err="1" smtClean="0"/>
              <a:t>Remarks</a:t>
            </a:r>
            <a:r>
              <a:rPr lang="fr-FR" b="1" dirty="0" smtClean="0"/>
              <a:t> </a:t>
            </a:r>
            <a:r>
              <a:rPr lang="fr-FR" dirty="0" smtClean="0"/>
              <a:t>: / </a:t>
            </a:r>
          </a:p>
        </p:txBody>
      </p:sp>
      <p:sp>
        <p:nvSpPr>
          <p:cNvPr id="2" name="ZoneTexte 1"/>
          <p:cNvSpPr txBox="1"/>
          <p:nvPr/>
        </p:nvSpPr>
        <p:spPr>
          <a:xfrm>
            <a:off x="251520" y="332656"/>
            <a:ext cx="27363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 smtClean="0"/>
              <a:t>SLIDE 7  </a:t>
            </a:r>
            <a:endParaRPr lang="en-GB" sz="2800" b="1" dirty="0"/>
          </a:p>
        </p:txBody>
      </p:sp>
    </p:spTree>
    <p:extLst>
      <p:ext uri="{BB962C8B-B14F-4D97-AF65-F5344CB8AC3E}">
        <p14:creationId xmlns:p14="http://schemas.microsoft.com/office/powerpoint/2010/main" val="3550983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/>
          <p:cNvSpPr txBox="1"/>
          <p:nvPr/>
        </p:nvSpPr>
        <p:spPr>
          <a:xfrm>
            <a:off x="899591" y="1528902"/>
            <a:ext cx="725939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b="1" dirty="0" err="1" smtClean="0"/>
              <a:t>Text</a:t>
            </a:r>
            <a:r>
              <a:rPr lang="fr-FR" b="1" dirty="0" smtClean="0"/>
              <a:t> to </a:t>
            </a:r>
            <a:r>
              <a:rPr lang="fr-FR" b="1" dirty="0" err="1" smtClean="0"/>
              <a:t>be</a:t>
            </a:r>
            <a:r>
              <a:rPr lang="fr-FR" b="1" dirty="0" smtClean="0"/>
              <a:t> </a:t>
            </a:r>
            <a:r>
              <a:rPr lang="fr-FR" b="1" dirty="0" err="1" smtClean="0"/>
              <a:t>integrated</a:t>
            </a:r>
            <a:r>
              <a:rPr lang="fr-FR" b="1" dirty="0" smtClean="0"/>
              <a:t> : </a:t>
            </a:r>
            <a:r>
              <a:rPr lang="fr-FR" dirty="0"/>
              <a:t>14.827 euros </a:t>
            </a:r>
            <a:r>
              <a:rPr lang="fr-FR" dirty="0" smtClean="0"/>
              <a:t>/ per people </a:t>
            </a:r>
            <a:r>
              <a:rPr lang="fr-FR" dirty="0" err="1" smtClean="0"/>
              <a:t>recruted</a:t>
            </a:r>
            <a:r>
              <a:rPr lang="fr-FR" dirty="0" smtClean="0"/>
              <a:t> (</a:t>
            </a:r>
            <a:r>
              <a:rPr lang="fr-FR" dirty="0" err="1" smtClean="0"/>
              <a:t>through</a:t>
            </a:r>
            <a:r>
              <a:rPr lang="fr-FR" dirty="0" smtClean="0"/>
              <a:t> </a:t>
            </a:r>
            <a:r>
              <a:rPr lang="fr-FR" dirty="0" err="1" smtClean="0"/>
              <a:t>external</a:t>
            </a:r>
            <a:r>
              <a:rPr lang="fr-FR" dirty="0" smtClean="0"/>
              <a:t> </a:t>
            </a:r>
            <a:r>
              <a:rPr lang="fr-FR" dirty="0" err="1" smtClean="0"/>
              <a:t>staffing</a:t>
            </a:r>
            <a:r>
              <a:rPr lang="fr-FR" dirty="0" smtClean="0"/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b="1" dirty="0" smtClean="0"/>
              <a:t>Visual </a:t>
            </a:r>
            <a:r>
              <a:rPr lang="fr-FR" b="1" dirty="0" err="1" smtClean="0"/>
              <a:t>constrain</a:t>
            </a:r>
            <a:r>
              <a:rPr lang="fr-FR" b="1" dirty="0" smtClean="0"/>
              <a:t> </a:t>
            </a:r>
            <a:r>
              <a:rPr lang="fr-FR" dirty="0" smtClean="0"/>
              <a:t>: /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b="1" dirty="0" err="1" smtClean="0"/>
              <a:t>Explanation</a:t>
            </a:r>
            <a:r>
              <a:rPr lang="fr-FR" b="1" dirty="0" smtClean="0"/>
              <a:t> of the </a:t>
            </a:r>
            <a:r>
              <a:rPr lang="fr-FR" b="1" dirty="0" err="1" smtClean="0"/>
              <a:t>presentation</a:t>
            </a:r>
            <a:r>
              <a:rPr lang="fr-FR" b="1" dirty="0" smtClean="0"/>
              <a:t> </a:t>
            </a:r>
            <a:r>
              <a:rPr lang="fr-FR" dirty="0" smtClean="0"/>
              <a:t>: </a:t>
            </a:r>
            <a:r>
              <a:rPr lang="fr-FR" dirty="0" err="1" smtClean="0"/>
              <a:t>see</a:t>
            </a:r>
            <a:r>
              <a:rPr lang="fr-FR" dirty="0" smtClean="0"/>
              <a:t> slide </a:t>
            </a:r>
            <a:r>
              <a:rPr lang="fr-FR" dirty="0" err="1" smtClean="0"/>
              <a:t>before</a:t>
            </a:r>
            <a:r>
              <a:rPr lang="fr-FR" dirty="0" smtClean="0"/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b="1" dirty="0" err="1" smtClean="0"/>
              <a:t>Remarks</a:t>
            </a:r>
            <a:r>
              <a:rPr lang="fr-FR" b="1" dirty="0" smtClean="0"/>
              <a:t> </a:t>
            </a:r>
            <a:r>
              <a:rPr lang="fr-FR" dirty="0" smtClean="0"/>
              <a:t>: / </a:t>
            </a:r>
          </a:p>
        </p:txBody>
      </p:sp>
      <p:sp>
        <p:nvSpPr>
          <p:cNvPr id="2" name="ZoneTexte 1"/>
          <p:cNvSpPr txBox="1"/>
          <p:nvPr/>
        </p:nvSpPr>
        <p:spPr>
          <a:xfrm>
            <a:off x="251520" y="332656"/>
            <a:ext cx="27363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 smtClean="0"/>
              <a:t>SLIDE 8 </a:t>
            </a:r>
            <a:endParaRPr lang="en-GB" sz="2800" b="1" dirty="0"/>
          </a:p>
        </p:txBody>
      </p:sp>
    </p:spTree>
    <p:extLst>
      <p:ext uri="{BB962C8B-B14F-4D97-AF65-F5344CB8AC3E}">
        <p14:creationId xmlns:p14="http://schemas.microsoft.com/office/powerpoint/2010/main" val="3550983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/>
          <p:cNvSpPr txBox="1"/>
          <p:nvPr/>
        </p:nvSpPr>
        <p:spPr>
          <a:xfrm>
            <a:off x="899591" y="1528902"/>
            <a:ext cx="725939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b="1" dirty="0" err="1" smtClean="0"/>
              <a:t>Text</a:t>
            </a:r>
            <a:r>
              <a:rPr lang="fr-FR" b="1" dirty="0" smtClean="0"/>
              <a:t> to </a:t>
            </a:r>
            <a:r>
              <a:rPr lang="fr-FR" b="1" dirty="0" err="1" smtClean="0"/>
              <a:t>be</a:t>
            </a:r>
            <a:r>
              <a:rPr lang="fr-FR" b="1" dirty="0" smtClean="0"/>
              <a:t> </a:t>
            </a:r>
            <a:r>
              <a:rPr lang="fr-FR" b="1" dirty="0" err="1" smtClean="0"/>
              <a:t>integrated</a:t>
            </a:r>
            <a:r>
              <a:rPr lang="fr-FR" b="1" dirty="0" smtClean="0"/>
              <a:t> : </a:t>
            </a:r>
            <a:r>
              <a:rPr lang="fr-FR" dirty="0" smtClean="0"/>
              <a:t>B2B2</a:t>
            </a:r>
            <a:r>
              <a:rPr lang="fr-FR" b="1" dirty="0" smtClean="0"/>
              <a:t>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b="1" dirty="0" smtClean="0"/>
              <a:t>Visual </a:t>
            </a:r>
            <a:r>
              <a:rPr lang="fr-FR" b="1" dirty="0" err="1" smtClean="0"/>
              <a:t>constrain</a:t>
            </a:r>
            <a:r>
              <a:rPr lang="fr-FR" b="1" dirty="0" smtClean="0"/>
              <a:t> </a:t>
            </a:r>
            <a:r>
              <a:rPr lang="fr-FR" dirty="0" smtClean="0"/>
              <a:t>: use LandingPageB2B image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b="1" dirty="0" err="1" smtClean="0"/>
              <a:t>Explanation</a:t>
            </a:r>
            <a:r>
              <a:rPr lang="fr-FR" b="1" dirty="0" smtClean="0"/>
              <a:t> of the </a:t>
            </a:r>
            <a:r>
              <a:rPr lang="fr-FR" b="1" dirty="0" err="1" smtClean="0"/>
              <a:t>presentation</a:t>
            </a:r>
            <a:r>
              <a:rPr lang="fr-FR" b="1" dirty="0" smtClean="0"/>
              <a:t> </a:t>
            </a:r>
            <a:r>
              <a:rPr lang="fr-FR" dirty="0" smtClean="0"/>
              <a:t>: </a:t>
            </a:r>
            <a:r>
              <a:rPr lang="fr-FR" dirty="0" err="1" smtClean="0"/>
              <a:t>presentation</a:t>
            </a:r>
            <a:r>
              <a:rPr lang="fr-FR" dirty="0" smtClean="0"/>
              <a:t> of </a:t>
            </a:r>
            <a:r>
              <a:rPr lang="fr-FR" dirty="0" err="1" smtClean="0"/>
              <a:t>our</a:t>
            </a:r>
            <a:r>
              <a:rPr lang="fr-FR" dirty="0" smtClean="0"/>
              <a:t> B2B </a:t>
            </a:r>
            <a:r>
              <a:rPr lang="fr-FR" dirty="0" err="1" smtClean="0"/>
              <a:t>product</a:t>
            </a:r>
            <a:r>
              <a:rPr lang="fr-FR" dirty="0" smtClean="0"/>
              <a:t> has a solution </a:t>
            </a:r>
            <a:r>
              <a:rPr lang="fr-FR" dirty="0" smtClean="0">
                <a:sym typeface="Wingdings" panose="05000000000000000000" pitchFamily="2" charset="2"/>
              </a:rPr>
              <a:t> the </a:t>
            </a:r>
            <a:r>
              <a:rPr lang="fr-FR" dirty="0" err="1" smtClean="0">
                <a:sym typeface="Wingdings" panose="05000000000000000000" pitchFamily="2" charset="2"/>
              </a:rPr>
              <a:t>three</a:t>
            </a:r>
            <a:r>
              <a:rPr lang="fr-FR" dirty="0" smtClean="0">
                <a:sym typeface="Wingdings" panose="05000000000000000000" pitchFamily="2" charset="2"/>
              </a:rPr>
              <a:t> </a:t>
            </a:r>
            <a:r>
              <a:rPr lang="fr-FR" dirty="0" err="1" smtClean="0">
                <a:sym typeface="Wingdings" panose="05000000000000000000" pitchFamily="2" charset="2"/>
              </a:rPr>
              <a:t>next</a:t>
            </a:r>
            <a:r>
              <a:rPr lang="fr-FR" dirty="0" smtClean="0">
                <a:sym typeface="Wingdings" panose="05000000000000000000" pitchFamily="2" charset="2"/>
              </a:rPr>
              <a:t> slides are </a:t>
            </a:r>
            <a:r>
              <a:rPr lang="fr-FR" dirty="0" err="1" smtClean="0">
                <a:sym typeface="Wingdings" panose="05000000000000000000" pitchFamily="2" charset="2"/>
              </a:rPr>
              <a:t>presenting</a:t>
            </a:r>
            <a:r>
              <a:rPr lang="fr-FR" dirty="0" smtClean="0">
                <a:sym typeface="Wingdings" panose="05000000000000000000" pitchFamily="2" charset="2"/>
              </a:rPr>
              <a:t> the </a:t>
            </a:r>
            <a:r>
              <a:rPr lang="fr-FR" dirty="0" err="1" smtClean="0">
                <a:sym typeface="Wingdings" panose="05000000000000000000" pitchFamily="2" charset="2"/>
              </a:rPr>
              <a:t>product</a:t>
            </a:r>
            <a:r>
              <a:rPr lang="fr-FR" dirty="0" smtClean="0">
                <a:sym typeface="Wingdings" panose="05000000000000000000" pitchFamily="2" charset="2"/>
              </a:rPr>
              <a:t> as a </a:t>
            </a:r>
            <a:r>
              <a:rPr lang="fr-FR" dirty="0" err="1" smtClean="0">
                <a:sym typeface="Wingdings" panose="05000000000000000000" pitchFamily="2" charset="2"/>
              </a:rPr>
              <a:t>response</a:t>
            </a:r>
            <a:r>
              <a:rPr lang="fr-FR" dirty="0" smtClean="0">
                <a:sym typeface="Wingdings" panose="05000000000000000000" pitchFamily="2" charset="2"/>
              </a:rPr>
              <a:t> to </a:t>
            </a:r>
            <a:r>
              <a:rPr lang="fr-FR" dirty="0" err="1" smtClean="0">
                <a:sym typeface="Wingdings" panose="05000000000000000000" pitchFamily="2" charset="2"/>
              </a:rPr>
              <a:t>problems</a:t>
            </a:r>
            <a:r>
              <a:rPr lang="fr-FR" dirty="0" smtClean="0">
                <a:sym typeface="Wingdings" panose="05000000000000000000" pitchFamily="2" charset="2"/>
              </a:rPr>
              <a:t> (</a:t>
            </a:r>
            <a:r>
              <a:rPr lang="fr-FR" dirty="0" err="1" smtClean="0">
                <a:sym typeface="Wingdings" panose="05000000000000000000" pitchFamily="2" charset="2"/>
              </a:rPr>
              <a:t>see</a:t>
            </a:r>
            <a:r>
              <a:rPr lang="fr-FR" dirty="0" smtClean="0">
                <a:sym typeface="Wingdings" panose="05000000000000000000" pitchFamily="2" charset="2"/>
              </a:rPr>
              <a:t> </a:t>
            </a:r>
            <a:r>
              <a:rPr lang="fr-FR" dirty="0" err="1" smtClean="0">
                <a:sym typeface="Wingdings" panose="05000000000000000000" pitchFamily="2" charset="2"/>
              </a:rPr>
              <a:t>before</a:t>
            </a:r>
            <a:r>
              <a:rPr lang="fr-FR" dirty="0" smtClean="0">
                <a:sym typeface="Wingdings" panose="05000000000000000000" pitchFamily="2" charset="2"/>
              </a:rPr>
              <a:t>) </a:t>
            </a:r>
            <a:endParaRPr lang="fr-FR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b="1" dirty="0" err="1" smtClean="0"/>
              <a:t>Remarks</a:t>
            </a:r>
            <a:r>
              <a:rPr lang="fr-FR" b="1" dirty="0" smtClean="0"/>
              <a:t> </a:t>
            </a:r>
            <a:r>
              <a:rPr lang="fr-FR" dirty="0" smtClean="0"/>
              <a:t>: /</a:t>
            </a:r>
          </a:p>
        </p:txBody>
      </p:sp>
      <p:sp>
        <p:nvSpPr>
          <p:cNvPr id="2" name="ZoneTexte 1"/>
          <p:cNvSpPr txBox="1"/>
          <p:nvPr/>
        </p:nvSpPr>
        <p:spPr>
          <a:xfrm>
            <a:off x="251520" y="332656"/>
            <a:ext cx="27363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 smtClean="0"/>
              <a:t>SLIDE 9 </a:t>
            </a:r>
            <a:endParaRPr lang="en-GB" sz="2800" b="1" dirty="0"/>
          </a:p>
        </p:txBody>
      </p:sp>
    </p:spTree>
    <p:extLst>
      <p:ext uri="{BB962C8B-B14F-4D97-AF65-F5344CB8AC3E}">
        <p14:creationId xmlns:p14="http://schemas.microsoft.com/office/powerpoint/2010/main" val="3550983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/>
          <p:cNvSpPr txBox="1"/>
          <p:nvPr/>
        </p:nvSpPr>
        <p:spPr>
          <a:xfrm>
            <a:off x="899591" y="1528902"/>
            <a:ext cx="725939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b="1" dirty="0" err="1" smtClean="0"/>
              <a:t>Text</a:t>
            </a:r>
            <a:r>
              <a:rPr lang="fr-FR" b="1" dirty="0" smtClean="0"/>
              <a:t> to </a:t>
            </a:r>
            <a:r>
              <a:rPr lang="fr-FR" b="1" dirty="0" err="1" smtClean="0"/>
              <a:t>be</a:t>
            </a:r>
            <a:r>
              <a:rPr lang="fr-FR" b="1" dirty="0" smtClean="0"/>
              <a:t> </a:t>
            </a:r>
            <a:r>
              <a:rPr lang="fr-FR" b="1" dirty="0" err="1" smtClean="0"/>
              <a:t>integrated</a:t>
            </a:r>
            <a:r>
              <a:rPr lang="fr-FR" b="1" dirty="0" smtClean="0"/>
              <a:t> : </a:t>
            </a:r>
            <a:r>
              <a:rPr lang="fr-FR" dirty="0" smtClean="0"/>
              <a:t>Brand </a:t>
            </a:r>
            <a:r>
              <a:rPr lang="fr-FR" dirty="0" err="1" smtClean="0"/>
              <a:t>your</a:t>
            </a:r>
            <a:r>
              <a:rPr lang="fr-FR" dirty="0" smtClean="0"/>
              <a:t> </a:t>
            </a:r>
            <a:r>
              <a:rPr lang="fr-FR" dirty="0" err="1" smtClean="0"/>
              <a:t>company</a:t>
            </a:r>
            <a:r>
              <a:rPr lang="fr-FR" dirty="0" smtClean="0"/>
              <a:t> </a:t>
            </a:r>
            <a:r>
              <a:rPr lang="fr-FR" dirty="0" err="1" smtClean="0"/>
              <a:t>with</a:t>
            </a:r>
            <a:r>
              <a:rPr lang="fr-FR" dirty="0" smtClean="0"/>
              <a:t> a </a:t>
            </a:r>
            <a:r>
              <a:rPr lang="fr-FR" dirty="0" err="1" smtClean="0"/>
              <a:t>Work</a:t>
            </a:r>
            <a:r>
              <a:rPr lang="fr-FR" dirty="0" smtClean="0"/>
              <a:t>/life </a:t>
            </a:r>
            <a:r>
              <a:rPr lang="fr-FR" dirty="0" err="1" smtClean="0"/>
              <a:t>approach</a:t>
            </a:r>
            <a:r>
              <a:rPr lang="fr-FR" dirty="0" smtClean="0"/>
              <a:t> for </a:t>
            </a:r>
            <a:r>
              <a:rPr lang="fr-FR" dirty="0" err="1" smtClean="0"/>
              <a:t>your</a:t>
            </a:r>
            <a:r>
              <a:rPr lang="fr-FR" dirty="0" smtClean="0"/>
              <a:t> </a:t>
            </a:r>
            <a:r>
              <a:rPr lang="fr-FR" dirty="0" err="1" smtClean="0"/>
              <a:t>employees</a:t>
            </a:r>
            <a:r>
              <a:rPr lang="fr-FR" dirty="0" smtClean="0"/>
              <a:t>.  </a:t>
            </a:r>
            <a:endParaRPr lang="fr-FR" b="1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b="1" dirty="0" smtClean="0"/>
              <a:t>Visual </a:t>
            </a:r>
            <a:r>
              <a:rPr lang="fr-FR" b="1" dirty="0" err="1" smtClean="0"/>
              <a:t>constrain</a:t>
            </a:r>
            <a:r>
              <a:rPr lang="fr-FR" b="1" dirty="0" smtClean="0"/>
              <a:t> </a:t>
            </a:r>
            <a:r>
              <a:rPr lang="fr-FR" dirty="0" smtClean="0"/>
              <a:t>: use HomePageB2Bimage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b="1" dirty="0" err="1" smtClean="0"/>
              <a:t>Explanation</a:t>
            </a:r>
            <a:r>
              <a:rPr lang="fr-FR" b="1" dirty="0" smtClean="0"/>
              <a:t> of the </a:t>
            </a:r>
            <a:r>
              <a:rPr lang="fr-FR" b="1" dirty="0" err="1" smtClean="0"/>
              <a:t>presentation</a:t>
            </a:r>
            <a:r>
              <a:rPr lang="fr-FR" b="1" dirty="0" smtClean="0"/>
              <a:t> </a:t>
            </a:r>
            <a:r>
              <a:rPr lang="fr-FR" dirty="0" smtClean="0"/>
              <a:t>:/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b="1" dirty="0" err="1" smtClean="0"/>
              <a:t>Remarks</a:t>
            </a:r>
            <a:r>
              <a:rPr lang="fr-FR" b="1" dirty="0" smtClean="0"/>
              <a:t> </a:t>
            </a:r>
            <a:r>
              <a:rPr lang="fr-FR" dirty="0" smtClean="0"/>
              <a:t>: /</a:t>
            </a:r>
          </a:p>
        </p:txBody>
      </p:sp>
      <p:sp>
        <p:nvSpPr>
          <p:cNvPr id="2" name="ZoneTexte 1"/>
          <p:cNvSpPr txBox="1"/>
          <p:nvPr/>
        </p:nvSpPr>
        <p:spPr>
          <a:xfrm>
            <a:off x="251520" y="332656"/>
            <a:ext cx="27363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 smtClean="0"/>
              <a:t>SLIDE  10</a:t>
            </a:r>
            <a:endParaRPr lang="en-GB" sz="2800" b="1" dirty="0"/>
          </a:p>
        </p:txBody>
      </p:sp>
    </p:spTree>
    <p:extLst>
      <p:ext uri="{BB962C8B-B14F-4D97-AF65-F5344CB8AC3E}">
        <p14:creationId xmlns:p14="http://schemas.microsoft.com/office/powerpoint/2010/main" val="3550983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/>
          <p:cNvSpPr txBox="1"/>
          <p:nvPr/>
        </p:nvSpPr>
        <p:spPr>
          <a:xfrm>
            <a:off x="899591" y="1528902"/>
            <a:ext cx="725939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b="1" dirty="0" err="1" smtClean="0"/>
              <a:t>Text</a:t>
            </a:r>
            <a:r>
              <a:rPr lang="fr-FR" b="1" dirty="0" smtClean="0"/>
              <a:t> to </a:t>
            </a:r>
            <a:r>
              <a:rPr lang="fr-FR" b="1" dirty="0" err="1" smtClean="0"/>
              <a:t>be</a:t>
            </a:r>
            <a:r>
              <a:rPr lang="fr-FR" b="1" dirty="0" smtClean="0"/>
              <a:t> </a:t>
            </a:r>
            <a:r>
              <a:rPr lang="fr-FR" b="1" dirty="0" err="1" smtClean="0"/>
              <a:t>integrated</a:t>
            </a:r>
            <a:r>
              <a:rPr lang="fr-FR" b="1" dirty="0" smtClean="0"/>
              <a:t> : </a:t>
            </a:r>
            <a:r>
              <a:rPr lang="fr-FR" dirty="0"/>
              <a:t>Be a top employer ! </a:t>
            </a:r>
            <a:endParaRPr lang="fr-FR" b="1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b="1" dirty="0" smtClean="0"/>
              <a:t>Visual </a:t>
            </a:r>
            <a:r>
              <a:rPr lang="fr-FR" b="1" dirty="0" err="1" smtClean="0"/>
              <a:t>constrain</a:t>
            </a:r>
            <a:r>
              <a:rPr lang="fr-FR" b="1" dirty="0" smtClean="0"/>
              <a:t> </a:t>
            </a:r>
            <a:r>
              <a:rPr lang="fr-FR" dirty="0" smtClean="0"/>
              <a:t>: mobileB2Bimage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b="1" dirty="0" err="1" smtClean="0"/>
              <a:t>Explanation</a:t>
            </a:r>
            <a:r>
              <a:rPr lang="fr-FR" b="1" dirty="0" smtClean="0"/>
              <a:t> of the </a:t>
            </a:r>
            <a:r>
              <a:rPr lang="fr-FR" b="1" dirty="0" err="1" smtClean="0"/>
              <a:t>presentation</a:t>
            </a:r>
            <a:r>
              <a:rPr lang="fr-FR" b="1" dirty="0" smtClean="0"/>
              <a:t> </a:t>
            </a:r>
            <a:r>
              <a:rPr lang="fr-FR" dirty="0" smtClean="0"/>
              <a:t>:/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b="1" dirty="0" err="1" smtClean="0"/>
              <a:t>Remarks</a:t>
            </a:r>
            <a:r>
              <a:rPr lang="fr-FR" b="1" dirty="0" smtClean="0"/>
              <a:t> </a:t>
            </a:r>
            <a:r>
              <a:rPr lang="fr-FR" dirty="0" smtClean="0"/>
              <a:t>: </a:t>
            </a:r>
            <a:r>
              <a:rPr lang="fr-FR" dirty="0" err="1" smtClean="0"/>
              <a:t>here</a:t>
            </a:r>
            <a:r>
              <a:rPr lang="fr-FR" dirty="0" smtClean="0"/>
              <a:t> </a:t>
            </a:r>
            <a:r>
              <a:rPr lang="fr-FR" dirty="0" err="1" smtClean="0"/>
              <a:t>we</a:t>
            </a:r>
            <a:r>
              <a:rPr lang="fr-FR" dirty="0" smtClean="0"/>
              <a:t> have to </a:t>
            </a:r>
            <a:r>
              <a:rPr lang="fr-FR" dirty="0" err="1" smtClean="0"/>
              <a:t>present</a:t>
            </a:r>
            <a:r>
              <a:rPr lang="fr-FR" dirty="0" smtClean="0"/>
              <a:t> the </a:t>
            </a:r>
            <a:r>
              <a:rPr lang="fr-FR" dirty="0" err="1" smtClean="0"/>
              <a:t>branding</a:t>
            </a:r>
            <a:r>
              <a:rPr lang="fr-FR" dirty="0" smtClean="0"/>
              <a:t> </a:t>
            </a:r>
            <a:r>
              <a:rPr lang="fr-FR" dirty="0" err="1" smtClean="0"/>
              <a:t>side</a:t>
            </a:r>
            <a:r>
              <a:rPr lang="fr-FR" dirty="0" smtClean="0"/>
              <a:t> of the </a:t>
            </a:r>
            <a:r>
              <a:rPr lang="fr-FR" dirty="0" err="1" smtClean="0"/>
              <a:t>company</a:t>
            </a:r>
            <a:r>
              <a:rPr lang="fr-FR" dirty="0" smtClean="0"/>
              <a:t> (</a:t>
            </a:r>
            <a:r>
              <a:rPr lang="fr-FR" dirty="0" err="1" smtClean="0"/>
              <a:t>using</a:t>
            </a:r>
            <a:r>
              <a:rPr lang="fr-FR" dirty="0" smtClean="0"/>
              <a:t> the aspect of « Top </a:t>
            </a:r>
            <a:r>
              <a:rPr lang="fr-FR" dirty="0" err="1" smtClean="0"/>
              <a:t>Employers</a:t>
            </a:r>
            <a:r>
              <a:rPr lang="fr-FR" dirty="0" smtClean="0"/>
              <a:t> » (</a:t>
            </a:r>
            <a:r>
              <a:rPr lang="fr-FR" dirty="0" err="1" smtClean="0"/>
              <a:t>with</a:t>
            </a:r>
            <a:r>
              <a:rPr lang="fr-FR" dirty="0" smtClean="0"/>
              <a:t> a background </a:t>
            </a:r>
            <a:r>
              <a:rPr lang="fr-FR" dirty="0" err="1" smtClean="0"/>
              <a:t>insisting</a:t>
            </a:r>
            <a:r>
              <a:rPr lang="fr-FR" dirty="0" smtClean="0"/>
              <a:t> on </a:t>
            </a:r>
            <a:r>
              <a:rPr lang="fr-FR" dirty="0" err="1" smtClean="0"/>
              <a:t>that</a:t>
            </a:r>
            <a:r>
              <a:rPr lang="fr-FR" dirty="0" smtClean="0"/>
              <a:t>)  and show the mobile version (</a:t>
            </a:r>
            <a:r>
              <a:rPr lang="fr-FR" dirty="0" err="1" smtClean="0"/>
              <a:t>inside</a:t>
            </a:r>
            <a:r>
              <a:rPr lang="fr-FR" dirty="0" smtClean="0"/>
              <a:t> a </a:t>
            </a:r>
            <a:r>
              <a:rPr lang="fr-FR" dirty="0" err="1" smtClean="0"/>
              <a:t>telephone</a:t>
            </a:r>
            <a:r>
              <a:rPr lang="fr-FR" dirty="0" smtClean="0"/>
              <a:t>) </a:t>
            </a:r>
          </a:p>
        </p:txBody>
      </p:sp>
      <p:sp>
        <p:nvSpPr>
          <p:cNvPr id="2" name="ZoneTexte 1"/>
          <p:cNvSpPr txBox="1"/>
          <p:nvPr/>
        </p:nvSpPr>
        <p:spPr>
          <a:xfrm>
            <a:off x="251520" y="332656"/>
            <a:ext cx="27363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 smtClean="0"/>
              <a:t>SLIDE  11</a:t>
            </a:r>
            <a:endParaRPr lang="en-GB" sz="2800" b="1" dirty="0"/>
          </a:p>
        </p:txBody>
      </p:sp>
      <p:sp>
        <p:nvSpPr>
          <p:cNvPr id="4" name="Rectangle 3"/>
          <p:cNvSpPr/>
          <p:nvPr/>
        </p:nvSpPr>
        <p:spPr>
          <a:xfrm>
            <a:off x="1115616" y="3429000"/>
            <a:ext cx="6552728" cy="295232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 4"/>
          <p:cNvSpPr/>
          <p:nvPr/>
        </p:nvSpPr>
        <p:spPr>
          <a:xfrm>
            <a:off x="5652120" y="4581128"/>
            <a:ext cx="1512168" cy="1800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Mobile phone </a:t>
            </a:r>
            <a:r>
              <a:rPr lang="fr-FR" dirty="0" err="1" smtClean="0"/>
              <a:t>with</a:t>
            </a:r>
            <a:r>
              <a:rPr lang="fr-FR" dirty="0" smtClean="0"/>
              <a:t> </a:t>
            </a:r>
            <a:r>
              <a:rPr lang="fr-FR" dirty="0" err="1" smtClean="0"/>
              <a:t>screen</a:t>
            </a:r>
            <a:r>
              <a:rPr lang="fr-FR" dirty="0" smtClean="0"/>
              <a:t> cap</a:t>
            </a:r>
            <a:endParaRPr lang="en-GB" dirty="0"/>
          </a:p>
        </p:txBody>
      </p:sp>
      <p:sp>
        <p:nvSpPr>
          <p:cNvPr id="6" name="ZoneTexte 5"/>
          <p:cNvSpPr txBox="1"/>
          <p:nvPr/>
        </p:nvSpPr>
        <p:spPr>
          <a:xfrm>
            <a:off x="1331640" y="3717032"/>
            <a:ext cx="39604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TEXT to </a:t>
            </a:r>
            <a:r>
              <a:rPr lang="fr-FR" dirty="0" err="1" smtClean="0"/>
              <a:t>be</a:t>
            </a:r>
            <a:r>
              <a:rPr lang="fr-FR" dirty="0" smtClean="0"/>
              <a:t> </a:t>
            </a:r>
            <a:r>
              <a:rPr lang="fr-FR" dirty="0" err="1" smtClean="0"/>
              <a:t>integrated</a:t>
            </a:r>
            <a:r>
              <a:rPr lang="fr-FR" dirty="0" smtClean="0"/>
              <a:t>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50983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/>
          <p:cNvSpPr txBox="1"/>
          <p:nvPr/>
        </p:nvSpPr>
        <p:spPr>
          <a:xfrm>
            <a:off x="899591" y="1528902"/>
            <a:ext cx="725939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b="1" dirty="0" err="1" smtClean="0"/>
              <a:t>Text</a:t>
            </a:r>
            <a:r>
              <a:rPr lang="fr-FR" b="1" dirty="0" smtClean="0"/>
              <a:t> to </a:t>
            </a:r>
            <a:r>
              <a:rPr lang="fr-FR" b="1" dirty="0" err="1" smtClean="0"/>
              <a:t>be</a:t>
            </a:r>
            <a:r>
              <a:rPr lang="fr-FR" b="1" dirty="0" smtClean="0"/>
              <a:t> </a:t>
            </a:r>
            <a:r>
              <a:rPr lang="fr-FR" b="1" dirty="0" err="1" smtClean="0"/>
              <a:t>integrated</a:t>
            </a:r>
            <a:r>
              <a:rPr lang="fr-FR" b="1" dirty="0" smtClean="0"/>
              <a:t> : </a:t>
            </a:r>
            <a:r>
              <a:rPr lang="fr-FR" dirty="0" smtClean="0"/>
              <a:t>a </a:t>
            </a:r>
            <a:r>
              <a:rPr lang="fr-FR" dirty="0" err="1" smtClean="0"/>
              <a:t>convienant</a:t>
            </a:r>
            <a:r>
              <a:rPr lang="fr-FR" dirty="0" smtClean="0"/>
              <a:t> and transparent solution ! </a:t>
            </a:r>
            <a:endParaRPr lang="fr-FR" b="1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b="1" dirty="0" smtClean="0"/>
              <a:t>Visual </a:t>
            </a:r>
            <a:r>
              <a:rPr lang="fr-FR" b="1" dirty="0" err="1" smtClean="0"/>
              <a:t>constrain</a:t>
            </a:r>
            <a:r>
              <a:rPr lang="fr-FR" b="1" dirty="0" smtClean="0"/>
              <a:t> </a:t>
            </a:r>
            <a:r>
              <a:rPr lang="fr-FR" dirty="0" smtClean="0"/>
              <a:t>: analyticsB2Bimage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b="1" dirty="0" err="1" smtClean="0"/>
              <a:t>Explanation</a:t>
            </a:r>
            <a:r>
              <a:rPr lang="fr-FR" b="1" dirty="0" smtClean="0"/>
              <a:t> of the </a:t>
            </a:r>
            <a:r>
              <a:rPr lang="fr-FR" b="1" dirty="0" err="1" smtClean="0"/>
              <a:t>presentation</a:t>
            </a:r>
            <a:r>
              <a:rPr lang="fr-FR" b="1" dirty="0" smtClean="0"/>
              <a:t> </a:t>
            </a:r>
            <a:r>
              <a:rPr lang="fr-FR" dirty="0" smtClean="0"/>
              <a:t>: /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b="1" dirty="0" err="1" smtClean="0"/>
              <a:t>Remarks</a:t>
            </a:r>
            <a:r>
              <a:rPr lang="fr-FR" b="1" dirty="0" smtClean="0"/>
              <a:t> </a:t>
            </a:r>
            <a:r>
              <a:rPr lang="fr-FR" dirty="0" smtClean="0"/>
              <a:t>: / </a:t>
            </a:r>
          </a:p>
        </p:txBody>
      </p:sp>
      <p:sp>
        <p:nvSpPr>
          <p:cNvPr id="2" name="ZoneTexte 1"/>
          <p:cNvSpPr txBox="1"/>
          <p:nvPr/>
        </p:nvSpPr>
        <p:spPr>
          <a:xfrm>
            <a:off x="251520" y="332656"/>
            <a:ext cx="27363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 smtClean="0"/>
              <a:t>SLIDE 12  </a:t>
            </a:r>
            <a:endParaRPr lang="en-GB" sz="2800" b="1" dirty="0"/>
          </a:p>
        </p:txBody>
      </p:sp>
    </p:spTree>
    <p:extLst>
      <p:ext uri="{BB962C8B-B14F-4D97-AF65-F5344CB8AC3E}">
        <p14:creationId xmlns:p14="http://schemas.microsoft.com/office/powerpoint/2010/main" val="3550983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/>
          <p:cNvSpPr txBox="1"/>
          <p:nvPr/>
        </p:nvSpPr>
        <p:spPr>
          <a:xfrm>
            <a:off x="899591" y="1528902"/>
            <a:ext cx="7259397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b="1" dirty="0" err="1" smtClean="0"/>
              <a:t>Text</a:t>
            </a:r>
            <a:r>
              <a:rPr lang="fr-FR" b="1" dirty="0" smtClean="0"/>
              <a:t> to </a:t>
            </a:r>
            <a:r>
              <a:rPr lang="fr-FR" b="1" dirty="0" err="1" smtClean="0"/>
              <a:t>be</a:t>
            </a:r>
            <a:r>
              <a:rPr lang="fr-FR" b="1" dirty="0" smtClean="0"/>
              <a:t> </a:t>
            </a:r>
            <a:r>
              <a:rPr lang="fr-FR" b="1" dirty="0" err="1" smtClean="0"/>
              <a:t>integrated</a:t>
            </a:r>
            <a:r>
              <a:rPr lang="fr-FR" b="1" dirty="0" smtClean="0"/>
              <a:t> : </a:t>
            </a:r>
            <a:endParaRPr lang="fr-FR" b="1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dirty="0"/>
              <a:t>&lt;1.000 employees = 2,5€/</a:t>
            </a:r>
            <a:r>
              <a:rPr lang="en-GB" dirty="0" err="1"/>
              <a:t>empl</a:t>
            </a:r>
            <a:r>
              <a:rPr lang="en-GB" dirty="0"/>
              <a:t>./month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dirty="0"/>
              <a:t>1.000-5.000 employees = 2€/</a:t>
            </a:r>
            <a:r>
              <a:rPr lang="en-GB" dirty="0" err="1"/>
              <a:t>empl</a:t>
            </a:r>
            <a:r>
              <a:rPr lang="en-GB" dirty="0"/>
              <a:t>./month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dirty="0"/>
              <a:t>&gt;5.000 employees = 1,5€/</a:t>
            </a:r>
            <a:r>
              <a:rPr lang="en-GB" dirty="0" err="1"/>
              <a:t>empl</a:t>
            </a:r>
            <a:r>
              <a:rPr lang="en-GB" dirty="0"/>
              <a:t>./</a:t>
            </a:r>
            <a:r>
              <a:rPr lang="en-GB" dirty="0" smtClean="0"/>
              <a:t>month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b="1" dirty="0" smtClean="0"/>
              <a:t>Visual </a:t>
            </a:r>
            <a:r>
              <a:rPr lang="fr-FR" b="1" dirty="0" err="1" smtClean="0"/>
              <a:t>constrain</a:t>
            </a:r>
            <a:r>
              <a:rPr lang="fr-FR" b="1" dirty="0" smtClean="0"/>
              <a:t> </a:t>
            </a:r>
            <a:r>
              <a:rPr lang="fr-FR" dirty="0" smtClean="0"/>
              <a:t>: use a table to </a:t>
            </a:r>
            <a:r>
              <a:rPr lang="fr-FR" dirty="0" err="1" smtClean="0"/>
              <a:t>present</a:t>
            </a:r>
            <a:r>
              <a:rPr lang="fr-FR" dirty="0" smtClean="0"/>
              <a:t> the </a:t>
            </a:r>
            <a:r>
              <a:rPr lang="fr-FR" dirty="0" err="1" smtClean="0"/>
              <a:t>pricing</a:t>
            </a:r>
            <a:r>
              <a:rPr lang="fr-FR" dirty="0" smtClean="0"/>
              <a:t> set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b="1" dirty="0" err="1" smtClean="0"/>
              <a:t>Explanation</a:t>
            </a:r>
            <a:r>
              <a:rPr lang="fr-FR" b="1" dirty="0" smtClean="0"/>
              <a:t> of the </a:t>
            </a:r>
            <a:r>
              <a:rPr lang="fr-FR" b="1" dirty="0" err="1" smtClean="0"/>
              <a:t>presentation</a:t>
            </a:r>
            <a:r>
              <a:rPr lang="fr-FR" b="1" dirty="0" smtClean="0"/>
              <a:t> </a:t>
            </a:r>
            <a:r>
              <a:rPr lang="fr-FR" dirty="0" smtClean="0"/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b="1" dirty="0" err="1" smtClean="0"/>
              <a:t>Remarks</a:t>
            </a:r>
            <a:r>
              <a:rPr lang="fr-FR" b="1" dirty="0" smtClean="0"/>
              <a:t> </a:t>
            </a:r>
            <a:r>
              <a:rPr lang="fr-FR" dirty="0" smtClean="0"/>
              <a:t>: </a:t>
            </a:r>
          </a:p>
        </p:txBody>
      </p:sp>
      <p:sp>
        <p:nvSpPr>
          <p:cNvPr id="2" name="ZoneTexte 1"/>
          <p:cNvSpPr txBox="1"/>
          <p:nvPr/>
        </p:nvSpPr>
        <p:spPr>
          <a:xfrm>
            <a:off x="251520" y="332656"/>
            <a:ext cx="27363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 smtClean="0"/>
              <a:t>SLIDE </a:t>
            </a:r>
            <a:r>
              <a:rPr lang="fr-FR" sz="2800" b="1" dirty="0" smtClean="0"/>
              <a:t>13  </a:t>
            </a:r>
            <a:endParaRPr lang="en-GB" sz="2800" b="1" dirty="0"/>
          </a:p>
        </p:txBody>
      </p:sp>
    </p:spTree>
    <p:extLst>
      <p:ext uri="{BB962C8B-B14F-4D97-AF65-F5344CB8AC3E}">
        <p14:creationId xmlns:p14="http://schemas.microsoft.com/office/powerpoint/2010/main" val="3550983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/>
          <p:cNvSpPr txBox="1"/>
          <p:nvPr/>
        </p:nvSpPr>
        <p:spPr>
          <a:xfrm>
            <a:off x="899591" y="1528902"/>
            <a:ext cx="7259397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b="1" dirty="0" err="1" smtClean="0"/>
              <a:t>Text</a:t>
            </a:r>
            <a:r>
              <a:rPr lang="fr-FR" b="1" dirty="0" smtClean="0"/>
              <a:t> to </a:t>
            </a:r>
            <a:r>
              <a:rPr lang="fr-FR" b="1" dirty="0" err="1" smtClean="0"/>
              <a:t>be</a:t>
            </a:r>
            <a:r>
              <a:rPr lang="fr-FR" b="1" dirty="0" smtClean="0"/>
              <a:t> </a:t>
            </a:r>
            <a:r>
              <a:rPr lang="fr-FR" b="1" dirty="0" err="1" smtClean="0"/>
              <a:t>integrated</a:t>
            </a:r>
            <a:r>
              <a:rPr lang="fr-FR" b="1" dirty="0" smtClean="0"/>
              <a:t> :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dirty="0" smtClean="0"/>
              <a:t>You </a:t>
            </a:r>
            <a:r>
              <a:rPr lang="fr-FR" dirty="0" err="1" smtClean="0"/>
              <a:t>get</a:t>
            </a:r>
            <a:r>
              <a:rPr lang="fr-FR" dirty="0" smtClean="0"/>
              <a:t> an </a:t>
            </a:r>
            <a:r>
              <a:rPr lang="fr-FR" dirty="0" err="1" smtClean="0"/>
              <a:t>offer</a:t>
            </a:r>
            <a:r>
              <a:rPr lang="fr-FR" dirty="0" smtClean="0"/>
              <a:t> : </a:t>
            </a:r>
            <a:r>
              <a:rPr lang="en-GB" dirty="0" smtClean="0"/>
              <a:t>50</a:t>
            </a:r>
            <a:r>
              <a:rPr lang="en-GB" dirty="0"/>
              <a:t>% OFF for the first year of the </a:t>
            </a:r>
            <a:r>
              <a:rPr lang="en-GB" dirty="0" smtClean="0"/>
              <a:t>contract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dirty="0" smtClean="0"/>
              <a:t>To meet young and attractive brains !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dirty="0" smtClean="0"/>
              <a:t>To find solutions to old problems ! </a:t>
            </a:r>
            <a:r>
              <a:rPr lang="fr-FR" dirty="0" smtClean="0"/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b="1" dirty="0" smtClean="0"/>
              <a:t>Visual </a:t>
            </a:r>
            <a:r>
              <a:rPr lang="fr-FR" b="1" dirty="0" err="1" smtClean="0"/>
              <a:t>constrain</a:t>
            </a:r>
            <a:r>
              <a:rPr lang="fr-FR" b="1" dirty="0" smtClean="0"/>
              <a:t> </a:t>
            </a:r>
            <a:r>
              <a:rPr lang="fr-FR" dirty="0" smtClean="0"/>
              <a:t>: the </a:t>
            </a:r>
            <a:r>
              <a:rPr lang="fr-FR" dirty="0" err="1" smtClean="0"/>
              <a:t>offer</a:t>
            </a:r>
            <a:r>
              <a:rPr lang="fr-FR" dirty="0" smtClean="0"/>
              <a:t> </a:t>
            </a:r>
            <a:r>
              <a:rPr lang="fr-FR" dirty="0" err="1" smtClean="0"/>
              <a:t>is</a:t>
            </a:r>
            <a:r>
              <a:rPr lang="fr-FR" dirty="0" smtClean="0"/>
              <a:t> the </a:t>
            </a:r>
            <a:r>
              <a:rPr lang="fr-FR" dirty="0" err="1" smtClean="0"/>
              <a:t>most</a:t>
            </a:r>
            <a:r>
              <a:rPr lang="fr-FR" dirty="0" smtClean="0"/>
              <a:t> important </a:t>
            </a:r>
            <a:r>
              <a:rPr lang="fr-FR" dirty="0" err="1" smtClean="0"/>
              <a:t>thing</a:t>
            </a:r>
            <a:r>
              <a:rPr lang="fr-FR" dirty="0" smtClean="0"/>
              <a:t> !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b="1" dirty="0" err="1" smtClean="0"/>
              <a:t>Explanation</a:t>
            </a:r>
            <a:r>
              <a:rPr lang="fr-FR" b="1" dirty="0" smtClean="0"/>
              <a:t> of the </a:t>
            </a:r>
            <a:r>
              <a:rPr lang="fr-FR" b="1" dirty="0" err="1" smtClean="0"/>
              <a:t>presentation</a:t>
            </a:r>
            <a:r>
              <a:rPr lang="fr-FR" b="1" dirty="0" smtClean="0"/>
              <a:t> </a:t>
            </a:r>
            <a:r>
              <a:rPr lang="fr-FR" dirty="0" smtClean="0"/>
              <a:t>: </a:t>
            </a:r>
            <a:r>
              <a:rPr lang="fr-FR" dirty="0" err="1" smtClean="0"/>
              <a:t>it</a:t>
            </a:r>
            <a:r>
              <a:rPr lang="fr-FR" dirty="0" smtClean="0"/>
              <a:t> </a:t>
            </a:r>
            <a:r>
              <a:rPr lang="fr-FR" dirty="0" err="1" smtClean="0"/>
              <a:t>is</a:t>
            </a:r>
            <a:r>
              <a:rPr lang="fr-FR" dirty="0" smtClean="0"/>
              <a:t> the conclusion of the </a:t>
            </a:r>
            <a:r>
              <a:rPr lang="fr-FR" dirty="0" err="1" smtClean="0"/>
              <a:t>presentation</a:t>
            </a:r>
            <a:endParaRPr lang="fr-FR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b="1" dirty="0" err="1" smtClean="0"/>
              <a:t>Remarks</a:t>
            </a:r>
            <a:r>
              <a:rPr lang="fr-FR" b="1" dirty="0" smtClean="0"/>
              <a:t> </a:t>
            </a:r>
            <a:r>
              <a:rPr lang="fr-FR" dirty="0" smtClean="0"/>
              <a:t>: /</a:t>
            </a:r>
          </a:p>
        </p:txBody>
      </p:sp>
      <p:sp>
        <p:nvSpPr>
          <p:cNvPr id="2" name="ZoneTexte 1"/>
          <p:cNvSpPr txBox="1"/>
          <p:nvPr/>
        </p:nvSpPr>
        <p:spPr>
          <a:xfrm>
            <a:off x="251520" y="332656"/>
            <a:ext cx="27363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 smtClean="0"/>
              <a:t>SLIDE 15 </a:t>
            </a:r>
            <a:endParaRPr lang="en-GB" sz="2800" b="1" dirty="0"/>
          </a:p>
        </p:txBody>
      </p:sp>
    </p:spTree>
    <p:extLst>
      <p:ext uri="{BB962C8B-B14F-4D97-AF65-F5344CB8AC3E}">
        <p14:creationId xmlns:p14="http://schemas.microsoft.com/office/powerpoint/2010/main" val="3550983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/>
          <p:cNvSpPr txBox="1"/>
          <p:nvPr/>
        </p:nvSpPr>
        <p:spPr>
          <a:xfrm>
            <a:off x="899591" y="1528902"/>
            <a:ext cx="725939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b="1" dirty="0" err="1" smtClean="0"/>
              <a:t>Text</a:t>
            </a:r>
            <a:r>
              <a:rPr lang="fr-FR" b="1" dirty="0" smtClean="0"/>
              <a:t> to </a:t>
            </a:r>
            <a:r>
              <a:rPr lang="fr-FR" b="1" dirty="0" err="1" smtClean="0"/>
              <a:t>be</a:t>
            </a:r>
            <a:r>
              <a:rPr lang="fr-FR" b="1" dirty="0" smtClean="0"/>
              <a:t> </a:t>
            </a:r>
            <a:r>
              <a:rPr lang="fr-FR" b="1" dirty="0" err="1" smtClean="0"/>
              <a:t>integrated</a:t>
            </a:r>
            <a:r>
              <a:rPr lang="fr-FR" b="1" dirty="0" smtClean="0"/>
              <a:t> : </a:t>
            </a:r>
            <a:r>
              <a:rPr lang="fr-FR" dirty="0" err="1" smtClean="0"/>
              <a:t>Give</a:t>
            </a:r>
            <a:r>
              <a:rPr lang="fr-FR" dirty="0" smtClean="0"/>
              <a:t> people control over </a:t>
            </a:r>
            <a:r>
              <a:rPr lang="fr-FR" dirty="0" err="1" smtClean="0"/>
              <a:t>their</a:t>
            </a:r>
            <a:r>
              <a:rPr lang="fr-FR" dirty="0" smtClean="0"/>
              <a:t> time, and </a:t>
            </a:r>
            <a:r>
              <a:rPr lang="fr-FR" dirty="0" err="1" smtClean="0"/>
              <a:t>they</a:t>
            </a:r>
            <a:r>
              <a:rPr lang="fr-FR" dirty="0" smtClean="0"/>
              <a:t> </a:t>
            </a:r>
            <a:r>
              <a:rPr lang="fr-FR" dirty="0" err="1" smtClean="0"/>
              <a:t>will</a:t>
            </a:r>
            <a:r>
              <a:rPr lang="fr-FR" dirty="0" smtClean="0"/>
              <a:t> </a:t>
            </a:r>
            <a:r>
              <a:rPr lang="fr-FR" dirty="0" err="1" smtClean="0"/>
              <a:t>build</a:t>
            </a:r>
            <a:r>
              <a:rPr lang="fr-FR" dirty="0" smtClean="0"/>
              <a:t> a </a:t>
            </a:r>
            <a:r>
              <a:rPr lang="fr-FR" dirty="0" err="1" smtClean="0"/>
              <a:t>great</a:t>
            </a:r>
            <a:r>
              <a:rPr lang="fr-FR" dirty="0" smtClean="0"/>
              <a:t> </a:t>
            </a:r>
            <a:r>
              <a:rPr lang="fr-FR" dirty="0" err="1" smtClean="0"/>
              <a:t>company</a:t>
            </a:r>
            <a:r>
              <a:rPr lang="fr-FR" dirty="0" smtClean="0"/>
              <a:t>, not for </a:t>
            </a:r>
            <a:r>
              <a:rPr lang="fr-FR" dirty="0" err="1" smtClean="0"/>
              <a:t>you</a:t>
            </a:r>
            <a:r>
              <a:rPr lang="fr-FR" dirty="0" smtClean="0"/>
              <a:t>, but </a:t>
            </a:r>
            <a:r>
              <a:rPr lang="fr-FR" dirty="0" err="1" smtClean="0"/>
              <a:t>with</a:t>
            </a:r>
            <a:r>
              <a:rPr lang="fr-FR" dirty="0" smtClean="0"/>
              <a:t> </a:t>
            </a:r>
            <a:r>
              <a:rPr lang="fr-FR" dirty="0" err="1" smtClean="0"/>
              <a:t>you</a:t>
            </a:r>
            <a:r>
              <a:rPr lang="fr-FR" dirty="0" smtClean="0"/>
              <a:t>. (Richard </a:t>
            </a:r>
            <a:r>
              <a:rPr lang="fr-FR" dirty="0" err="1" smtClean="0"/>
              <a:t>Branson</a:t>
            </a:r>
            <a:r>
              <a:rPr lang="fr-FR" dirty="0" smtClean="0"/>
              <a:t>)  + </a:t>
            </a:r>
            <a:r>
              <a:rPr lang="fr-FR" b="1" dirty="0" smtClean="0"/>
              <a:t>Visual </a:t>
            </a:r>
            <a:r>
              <a:rPr lang="fr-FR" b="1" dirty="0" err="1" smtClean="0"/>
              <a:t>constrain</a:t>
            </a:r>
            <a:r>
              <a:rPr lang="fr-FR" b="1" dirty="0" smtClean="0"/>
              <a:t> </a:t>
            </a:r>
            <a:r>
              <a:rPr lang="fr-FR" dirty="0" smtClean="0"/>
              <a:t>: </a:t>
            </a:r>
            <a:r>
              <a:rPr lang="fr-FR" dirty="0" err="1" smtClean="0"/>
              <a:t>view</a:t>
            </a:r>
            <a:r>
              <a:rPr lang="fr-FR" dirty="0" smtClean="0"/>
              <a:t> </a:t>
            </a:r>
            <a:r>
              <a:rPr lang="fr-FR" dirty="0" err="1" smtClean="0"/>
              <a:t>text</a:t>
            </a:r>
            <a:r>
              <a:rPr lang="fr-FR" dirty="0" smtClean="0"/>
              <a:t> to </a:t>
            </a:r>
            <a:r>
              <a:rPr lang="fr-FR" dirty="0" err="1" smtClean="0"/>
              <a:t>be</a:t>
            </a:r>
            <a:r>
              <a:rPr lang="fr-FR" dirty="0" smtClean="0"/>
              <a:t> </a:t>
            </a:r>
            <a:r>
              <a:rPr lang="fr-FR" dirty="0" err="1" smtClean="0"/>
              <a:t>intagrated</a:t>
            </a:r>
            <a:endParaRPr lang="fr-FR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b="1" dirty="0" err="1" smtClean="0"/>
              <a:t>Explanation</a:t>
            </a:r>
            <a:r>
              <a:rPr lang="fr-FR" b="1" dirty="0" smtClean="0"/>
              <a:t> of the </a:t>
            </a:r>
            <a:r>
              <a:rPr lang="fr-FR" b="1" dirty="0" err="1" smtClean="0"/>
              <a:t>presentation</a:t>
            </a:r>
            <a:r>
              <a:rPr lang="fr-FR" b="1" dirty="0" smtClean="0"/>
              <a:t> </a:t>
            </a:r>
            <a:r>
              <a:rPr lang="fr-FR" dirty="0" smtClean="0"/>
              <a:t>: /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b="1" dirty="0" err="1" smtClean="0"/>
              <a:t>Remarks</a:t>
            </a:r>
            <a:r>
              <a:rPr lang="fr-FR" b="1" dirty="0" smtClean="0"/>
              <a:t> </a:t>
            </a:r>
            <a:r>
              <a:rPr lang="fr-FR" dirty="0" smtClean="0"/>
              <a:t>: / </a:t>
            </a:r>
          </a:p>
        </p:txBody>
      </p:sp>
      <p:sp>
        <p:nvSpPr>
          <p:cNvPr id="2" name="ZoneTexte 1"/>
          <p:cNvSpPr txBox="1"/>
          <p:nvPr/>
        </p:nvSpPr>
        <p:spPr>
          <a:xfrm>
            <a:off x="251520" y="332656"/>
            <a:ext cx="27363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 smtClean="0"/>
              <a:t>SLIDE 17 </a:t>
            </a:r>
            <a:endParaRPr lang="en-GB" sz="2800" b="1" dirty="0"/>
          </a:p>
        </p:txBody>
      </p:sp>
    </p:spTree>
    <p:extLst>
      <p:ext uri="{BB962C8B-B14F-4D97-AF65-F5344CB8AC3E}">
        <p14:creationId xmlns:p14="http://schemas.microsoft.com/office/powerpoint/2010/main" val="2060827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312</TotalTime>
  <Words>2006</Words>
  <Application>Microsoft Office PowerPoint</Application>
  <PresentationFormat>Affichage à l'écran (4:3)</PresentationFormat>
  <Paragraphs>169</Paragraphs>
  <Slides>16</Slides>
  <Notes>16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16</vt:i4>
      </vt:variant>
    </vt:vector>
  </HeadingPairs>
  <TitlesOfParts>
    <vt:vector size="17" baseType="lpstr">
      <vt:lpstr>Thème Office</vt:lpstr>
      <vt:lpstr>ListMinut   #Be a Desirable Company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ListMinut  « Be a desired company »</dc:title>
  <dc:creator>Alexis Safarikas</dc:creator>
  <cp:lastModifiedBy>Jonathan S</cp:lastModifiedBy>
  <cp:revision>17</cp:revision>
  <dcterms:created xsi:type="dcterms:W3CDTF">2014-10-15T08:38:59Z</dcterms:created>
  <dcterms:modified xsi:type="dcterms:W3CDTF">2014-10-15T16:29:07Z</dcterms:modified>
</cp:coreProperties>
</file>