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76AF07-94E2-4B04-A518-914E06A3AA1A}" type="datetimeFigureOut">
              <a:rPr lang="zh-HK" altLang="en-US" smtClean="0"/>
              <a:t>15/10/2014</a:t>
            </a:fld>
            <a:endParaRPr lang="zh-HK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1DF02E-2552-4A90-9038-49C49613A69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53136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CBC947-88D8-49CC-957F-315F0F3BE182}" type="slidenum">
              <a:rPr lang="zh-HK" altLang="en-US" smtClean="0"/>
              <a:pPr/>
              <a:t>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98584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HK" smtClean="0"/>
              <a:t>Click to edit Master title style</a:t>
            </a:r>
            <a:endParaRPr lang="zh-HK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HK" smtClean="0"/>
              <a:t>Click to edit Master subtitle style</a:t>
            </a:r>
            <a:endParaRPr lang="zh-HK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204FF-9F8D-49F3-B86C-8BBFCFE33D98}" type="datetimeFigureOut">
              <a:rPr lang="zh-HK" altLang="en-US" smtClean="0"/>
              <a:t>15/10/2014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8DBAE-AFA5-4F6F-AB4A-50E854478B9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86569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smtClean="0"/>
              <a:t>Click to edit Master title style</a:t>
            </a:r>
            <a:endParaRPr lang="zh-HK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zh-HK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204FF-9F8D-49F3-B86C-8BBFCFE33D98}" type="datetimeFigureOut">
              <a:rPr lang="zh-HK" altLang="en-US" smtClean="0"/>
              <a:t>15/10/2014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8DBAE-AFA5-4F6F-AB4A-50E854478B9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57735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HK" smtClean="0"/>
              <a:t>Click to edit Master title style</a:t>
            </a:r>
            <a:endParaRPr lang="zh-HK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204FF-9F8D-49F3-B86C-8BBFCFE33D98}" type="datetimeFigureOut">
              <a:rPr lang="zh-HK" altLang="en-US" smtClean="0"/>
              <a:t>15/10/2014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8DBAE-AFA5-4F6F-AB4A-50E854478B9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4663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smtClean="0"/>
              <a:t>Click to edit Master title style</a:t>
            </a:r>
            <a:endParaRPr lang="zh-HK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zh-HK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zh-HK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204FF-9F8D-49F3-B86C-8BBFCFE33D98}" type="datetimeFigureOut">
              <a:rPr lang="zh-HK" altLang="en-US" smtClean="0"/>
              <a:t>15/10/2014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8DBAE-AFA5-4F6F-AB4A-50E854478B9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09591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Click to edit Master title style</a:t>
            </a:r>
            <a:endParaRPr lang="zh-HK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zh-HK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zh-HK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204FF-9F8D-49F3-B86C-8BBFCFE33D98}" type="datetimeFigureOut">
              <a:rPr lang="zh-HK" altLang="en-US" smtClean="0"/>
              <a:t>15/10/2014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8DBAE-AFA5-4F6F-AB4A-50E854478B9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01454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smtClean="0"/>
              <a:t>Click to edit Master title style</a:t>
            </a:r>
            <a:endParaRPr lang="zh-HK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204FF-9F8D-49F3-B86C-8BBFCFE33D98}" type="datetimeFigureOut">
              <a:rPr lang="zh-HK" altLang="en-US" smtClean="0"/>
              <a:t>15/10/2014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8DBAE-AFA5-4F6F-AB4A-50E854478B9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908225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204FF-9F8D-49F3-B86C-8BBFCFE33D98}" type="datetimeFigureOut">
              <a:rPr lang="zh-HK" altLang="en-US" smtClean="0"/>
              <a:t>15/10/2014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8DBAE-AFA5-4F6F-AB4A-50E854478B9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958277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HK" smtClean="0"/>
              <a:t>Click to edit Master title style</a:t>
            </a:r>
            <a:endParaRPr lang="zh-HK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zh-HK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204FF-9F8D-49F3-B86C-8BBFCFE33D98}" type="datetimeFigureOut">
              <a:rPr lang="zh-HK" altLang="en-US" smtClean="0"/>
              <a:t>15/10/2014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8DBAE-AFA5-4F6F-AB4A-50E854478B9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0494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HK" smtClean="0"/>
              <a:t>Click to edit Master title style</a:t>
            </a:r>
            <a:endParaRPr lang="zh-HK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204FF-9F8D-49F3-B86C-8BBFCFE33D98}" type="datetimeFigureOut">
              <a:rPr lang="zh-HK" altLang="en-US" smtClean="0"/>
              <a:t>15/10/2014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8DBAE-AFA5-4F6F-AB4A-50E854478B9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25828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smtClean="0"/>
              <a:t>Click to edit Master title style</a:t>
            </a:r>
            <a:endParaRPr lang="zh-HK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zh-HK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204FF-9F8D-49F3-B86C-8BBFCFE33D98}" type="datetimeFigureOut">
              <a:rPr lang="zh-HK" altLang="en-US" smtClean="0"/>
              <a:t>15/10/2014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8DBAE-AFA5-4F6F-AB4A-50E854478B9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69627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HK" smtClean="0"/>
              <a:t>Click to edit Master title style</a:t>
            </a:r>
            <a:endParaRPr lang="zh-HK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zh-HK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204FF-9F8D-49F3-B86C-8BBFCFE33D98}" type="datetimeFigureOut">
              <a:rPr lang="zh-HK" altLang="en-US" smtClean="0"/>
              <a:t>15/10/2014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8DBAE-AFA5-4F6F-AB4A-50E854478B9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07947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HK" smtClean="0"/>
              <a:t>Click to edit Master title style</a:t>
            </a:r>
            <a:endParaRPr lang="zh-HK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zh-HK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2204FF-9F8D-49F3-B86C-8BBFCFE33D98}" type="datetimeFigureOut">
              <a:rPr lang="zh-HK" altLang="en-US" smtClean="0"/>
              <a:t>15/10/2014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C8DBAE-AFA5-4F6F-AB4A-50E854478B9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805558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419100" y="434150"/>
            <a:ext cx="8342333" cy="745537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HK" sz="2200" b="1" dirty="0" smtClean="0">
                <a:solidFill>
                  <a:schemeClr val="bg1"/>
                </a:solidFill>
              </a:rPr>
              <a:t>The Beginning of the End for Banks and</a:t>
            </a:r>
          </a:p>
          <a:p>
            <a:pPr algn="l"/>
            <a:r>
              <a:rPr lang="en-US" altLang="zh-HK" sz="2200" b="1" dirty="0" smtClean="0">
                <a:solidFill>
                  <a:schemeClr val="bg1"/>
                </a:solidFill>
              </a:rPr>
              <a:t>The End of the Beginning for Financial Technology </a:t>
            </a:r>
            <a:endParaRPr lang="zh-HK" altLang="en-US" sz="2200" b="1" dirty="0">
              <a:solidFill>
                <a:schemeClr val="bg1"/>
              </a:solidFill>
            </a:endParaRPr>
          </a:p>
        </p:txBody>
      </p:sp>
      <p:pic>
        <p:nvPicPr>
          <p:cNvPr id="11" name="Picture 4" descr="C:\Users\user\Desktop\payp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231" y="3338760"/>
            <a:ext cx="3755042" cy="2436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73936" y="5906692"/>
            <a:ext cx="2441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The Dinosaurs</a:t>
            </a: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01640" y="5906692"/>
            <a:ext cx="2441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2"/>
                </a:solidFill>
              </a:rPr>
              <a:t>The Evolvers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00307" y="5906692"/>
            <a:ext cx="369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&amp;</a:t>
            </a:r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187" y="3338760"/>
            <a:ext cx="3755043" cy="2435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707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</Words>
  <Application>Microsoft Office PowerPoint</Application>
  <PresentationFormat>On-screen Show (4:3)</PresentationFormat>
  <Paragraphs>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</cp:revision>
  <dcterms:created xsi:type="dcterms:W3CDTF">2014-10-15T03:12:41Z</dcterms:created>
  <dcterms:modified xsi:type="dcterms:W3CDTF">2014-10-15T03:13:26Z</dcterms:modified>
</cp:coreProperties>
</file>