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E581D-5852-46D4-AE27-E2B485316E45}" type="datetimeFigureOut">
              <a:rPr lang="nl-BE" smtClean="0"/>
              <a:t>29/09/2014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ED74C-09D4-4B7C-9294-69EEFEE3D747}" type="slidenum">
              <a:rPr lang="nl-BE" smtClean="0"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nl-BE" dirty="0" smtClean="0"/>
              <a:t>Logo Co Driver</a:t>
            </a:r>
            <a:endParaRPr lang="nl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4036" y="2371724"/>
            <a:ext cx="6178324" cy="28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Logo Co Driver</vt:lpstr>
    </vt:vector>
  </TitlesOfParts>
  <Company>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Logo Co Driver</dc:title>
  <dc:creator>versve</dc:creator>
  <cp:lastModifiedBy>versve</cp:lastModifiedBy>
  <cp:revision>2</cp:revision>
  <dcterms:created xsi:type="dcterms:W3CDTF">2014-09-29T09:31:47Z</dcterms:created>
  <dcterms:modified xsi:type="dcterms:W3CDTF">2014-09-29T09:32:45Z</dcterms:modified>
</cp:coreProperties>
</file>