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59" r:id="rId4"/>
    <p:sldId id="257" r:id="rId5"/>
    <p:sldId id="260" r:id="rId6"/>
    <p:sldId id="258"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S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SG"/>
          </a:p>
        </p:txBody>
      </p:sp>
      <p:sp>
        <p:nvSpPr>
          <p:cNvPr id="4" name="Date Placeholder 3"/>
          <p:cNvSpPr>
            <a:spLocks noGrp="1"/>
          </p:cNvSpPr>
          <p:nvPr>
            <p:ph type="dt" sz="half" idx="10"/>
          </p:nvPr>
        </p:nvSpPr>
        <p:spPr/>
        <p:txBody>
          <a:bodyPr/>
          <a:lstStyle/>
          <a:p>
            <a:fld id="{5359670A-D133-4262-B360-CB288170F73F}" type="datetimeFigureOut">
              <a:rPr lang="en-SG" smtClean="0"/>
              <a:t>25/9/2014</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546380C0-A4BB-4AFD-9927-FAF9E30364B3}" type="slidenum">
              <a:rPr lang="en-SG" smtClean="0"/>
              <a:t>‹#›</a:t>
            </a:fld>
            <a:endParaRPr lang="en-SG"/>
          </a:p>
        </p:txBody>
      </p:sp>
    </p:spTree>
    <p:extLst>
      <p:ext uri="{BB962C8B-B14F-4D97-AF65-F5344CB8AC3E}">
        <p14:creationId xmlns:p14="http://schemas.microsoft.com/office/powerpoint/2010/main" val="2704230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5359670A-D133-4262-B360-CB288170F73F}" type="datetimeFigureOut">
              <a:rPr lang="en-SG" smtClean="0"/>
              <a:t>25/9/2014</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546380C0-A4BB-4AFD-9927-FAF9E30364B3}" type="slidenum">
              <a:rPr lang="en-SG" smtClean="0"/>
              <a:t>‹#›</a:t>
            </a:fld>
            <a:endParaRPr lang="en-SG"/>
          </a:p>
        </p:txBody>
      </p:sp>
    </p:spTree>
    <p:extLst>
      <p:ext uri="{BB962C8B-B14F-4D97-AF65-F5344CB8AC3E}">
        <p14:creationId xmlns:p14="http://schemas.microsoft.com/office/powerpoint/2010/main" val="2882397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S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59670A-D133-4262-B360-CB288170F73F}" type="datetimeFigureOut">
              <a:rPr lang="en-SG" smtClean="0"/>
              <a:t>25/9/2014</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546380C0-A4BB-4AFD-9927-FAF9E30364B3}" type="slidenum">
              <a:rPr lang="en-SG" smtClean="0"/>
              <a:t>‹#›</a:t>
            </a:fld>
            <a:endParaRPr lang="en-SG"/>
          </a:p>
        </p:txBody>
      </p:sp>
    </p:spTree>
    <p:extLst>
      <p:ext uri="{BB962C8B-B14F-4D97-AF65-F5344CB8AC3E}">
        <p14:creationId xmlns:p14="http://schemas.microsoft.com/office/powerpoint/2010/main" val="2483190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Date Placeholder 4"/>
          <p:cNvSpPr>
            <a:spLocks noGrp="1"/>
          </p:cNvSpPr>
          <p:nvPr>
            <p:ph type="dt" sz="half" idx="10"/>
          </p:nvPr>
        </p:nvSpPr>
        <p:spPr/>
        <p:txBody>
          <a:bodyPr/>
          <a:lstStyle/>
          <a:p>
            <a:fld id="{5359670A-D133-4262-B360-CB288170F73F}" type="datetimeFigureOut">
              <a:rPr lang="en-SG" smtClean="0"/>
              <a:t>25/9/2014</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546380C0-A4BB-4AFD-9927-FAF9E30364B3}" type="slidenum">
              <a:rPr lang="en-SG" smtClean="0"/>
              <a:t>‹#›</a:t>
            </a:fld>
            <a:endParaRPr lang="en-SG"/>
          </a:p>
        </p:txBody>
      </p:sp>
    </p:spTree>
    <p:extLst>
      <p:ext uri="{BB962C8B-B14F-4D97-AF65-F5344CB8AC3E}">
        <p14:creationId xmlns:p14="http://schemas.microsoft.com/office/powerpoint/2010/main" val="3901366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S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7" name="Date Placeholder 6"/>
          <p:cNvSpPr>
            <a:spLocks noGrp="1"/>
          </p:cNvSpPr>
          <p:nvPr>
            <p:ph type="dt" sz="half" idx="10"/>
          </p:nvPr>
        </p:nvSpPr>
        <p:spPr/>
        <p:txBody>
          <a:bodyPr/>
          <a:lstStyle/>
          <a:p>
            <a:fld id="{5359670A-D133-4262-B360-CB288170F73F}" type="datetimeFigureOut">
              <a:rPr lang="en-SG" smtClean="0"/>
              <a:t>25/9/2014</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546380C0-A4BB-4AFD-9927-FAF9E30364B3}" type="slidenum">
              <a:rPr lang="en-SG" smtClean="0"/>
              <a:t>‹#›</a:t>
            </a:fld>
            <a:endParaRPr lang="en-SG"/>
          </a:p>
        </p:txBody>
      </p:sp>
    </p:spTree>
    <p:extLst>
      <p:ext uri="{BB962C8B-B14F-4D97-AF65-F5344CB8AC3E}">
        <p14:creationId xmlns:p14="http://schemas.microsoft.com/office/powerpoint/2010/main" val="475211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Date Placeholder 2"/>
          <p:cNvSpPr>
            <a:spLocks noGrp="1"/>
          </p:cNvSpPr>
          <p:nvPr>
            <p:ph type="dt" sz="half" idx="10"/>
          </p:nvPr>
        </p:nvSpPr>
        <p:spPr/>
        <p:txBody>
          <a:bodyPr/>
          <a:lstStyle/>
          <a:p>
            <a:fld id="{5359670A-D133-4262-B360-CB288170F73F}" type="datetimeFigureOut">
              <a:rPr lang="en-SG" smtClean="0"/>
              <a:t>25/9/2014</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546380C0-A4BB-4AFD-9927-FAF9E30364B3}" type="slidenum">
              <a:rPr lang="en-SG" smtClean="0"/>
              <a:t>‹#›</a:t>
            </a:fld>
            <a:endParaRPr lang="en-SG"/>
          </a:p>
        </p:txBody>
      </p:sp>
    </p:spTree>
    <p:extLst>
      <p:ext uri="{BB962C8B-B14F-4D97-AF65-F5344CB8AC3E}">
        <p14:creationId xmlns:p14="http://schemas.microsoft.com/office/powerpoint/2010/main" val="225996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59670A-D133-4262-B360-CB288170F73F}" type="datetimeFigureOut">
              <a:rPr lang="en-SG" smtClean="0"/>
              <a:t>25/9/2014</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546380C0-A4BB-4AFD-9927-FAF9E30364B3}" type="slidenum">
              <a:rPr lang="en-SG" smtClean="0"/>
              <a:t>‹#›</a:t>
            </a:fld>
            <a:endParaRPr lang="en-SG"/>
          </a:p>
        </p:txBody>
      </p:sp>
    </p:spTree>
    <p:extLst>
      <p:ext uri="{BB962C8B-B14F-4D97-AF65-F5344CB8AC3E}">
        <p14:creationId xmlns:p14="http://schemas.microsoft.com/office/powerpoint/2010/main" val="1486908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S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59670A-D133-4262-B360-CB288170F73F}" type="datetimeFigureOut">
              <a:rPr lang="en-SG" smtClean="0"/>
              <a:t>25/9/2014</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546380C0-A4BB-4AFD-9927-FAF9E30364B3}" type="slidenum">
              <a:rPr lang="en-SG" smtClean="0"/>
              <a:t>‹#›</a:t>
            </a:fld>
            <a:endParaRPr lang="en-SG"/>
          </a:p>
        </p:txBody>
      </p:sp>
    </p:spTree>
    <p:extLst>
      <p:ext uri="{BB962C8B-B14F-4D97-AF65-F5344CB8AC3E}">
        <p14:creationId xmlns:p14="http://schemas.microsoft.com/office/powerpoint/2010/main" val="4001883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S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59670A-D133-4262-B360-CB288170F73F}" type="datetimeFigureOut">
              <a:rPr lang="en-SG" smtClean="0"/>
              <a:t>25/9/2014</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546380C0-A4BB-4AFD-9927-FAF9E30364B3}" type="slidenum">
              <a:rPr lang="en-SG" smtClean="0"/>
              <a:t>‹#›</a:t>
            </a:fld>
            <a:endParaRPr lang="en-SG"/>
          </a:p>
        </p:txBody>
      </p:sp>
    </p:spTree>
    <p:extLst>
      <p:ext uri="{BB962C8B-B14F-4D97-AF65-F5344CB8AC3E}">
        <p14:creationId xmlns:p14="http://schemas.microsoft.com/office/powerpoint/2010/main" val="944751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5359670A-D133-4262-B360-CB288170F73F}" type="datetimeFigureOut">
              <a:rPr lang="en-SG" smtClean="0"/>
              <a:t>25/9/2014</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546380C0-A4BB-4AFD-9927-FAF9E30364B3}" type="slidenum">
              <a:rPr lang="en-SG" smtClean="0"/>
              <a:t>‹#›</a:t>
            </a:fld>
            <a:endParaRPr lang="en-SG"/>
          </a:p>
        </p:txBody>
      </p:sp>
    </p:spTree>
    <p:extLst>
      <p:ext uri="{BB962C8B-B14F-4D97-AF65-F5344CB8AC3E}">
        <p14:creationId xmlns:p14="http://schemas.microsoft.com/office/powerpoint/2010/main" val="795768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S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5359670A-D133-4262-B360-CB288170F73F}" type="datetimeFigureOut">
              <a:rPr lang="en-SG" smtClean="0"/>
              <a:t>25/9/2014</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546380C0-A4BB-4AFD-9927-FAF9E30364B3}" type="slidenum">
              <a:rPr lang="en-SG" smtClean="0"/>
              <a:t>‹#›</a:t>
            </a:fld>
            <a:endParaRPr lang="en-SG"/>
          </a:p>
        </p:txBody>
      </p:sp>
    </p:spTree>
    <p:extLst>
      <p:ext uri="{BB962C8B-B14F-4D97-AF65-F5344CB8AC3E}">
        <p14:creationId xmlns:p14="http://schemas.microsoft.com/office/powerpoint/2010/main" val="3972041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S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59670A-D133-4262-B360-CB288170F73F}" type="datetimeFigureOut">
              <a:rPr lang="en-SG" smtClean="0"/>
              <a:t>25/9/2014</a:t>
            </a:fld>
            <a:endParaRPr lang="en-S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6380C0-A4BB-4AFD-9927-FAF9E30364B3}" type="slidenum">
              <a:rPr lang="en-SG" smtClean="0"/>
              <a:t>‹#›</a:t>
            </a:fld>
            <a:endParaRPr lang="en-SG"/>
          </a:p>
        </p:txBody>
      </p:sp>
    </p:spTree>
    <p:extLst>
      <p:ext uri="{BB962C8B-B14F-4D97-AF65-F5344CB8AC3E}">
        <p14:creationId xmlns:p14="http://schemas.microsoft.com/office/powerpoint/2010/main" val="3726585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a:t>
            </a:r>
            <a:endParaRPr lang="en-SG" dirty="0"/>
          </a:p>
        </p:txBody>
      </p:sp>
      <p:sp>
        <p:nvSpPr>
          <p:cNvPr id="3" name="Content Placeholder 2"/>
          <p:cNvSpPr>
            <a:spLocks noGrp="1"/>
          </p:cNvSpPr>
          <p:nvPr>
            <p:ph idx="1"/>
          </p:nvPr>
        </p:nvSpPr>
        <p:spPr/>
        <p:txBody>
          <a:bodyPr>
            <a:normAutofit/>
          </a:bodyPr>
          <a:lstStyle/>
          <a:p>
            <a:r>
              <a:rPr lang="en-US" sz="1600" dirty="0" smtClean="0"/>
              <a:t>Task 1: 1 </a:t>
            </a:r>
            <a:r>
              <a:rPr lang="en-US" sz="1600" dirty="0" smtClean="0"/>
              <a:t>Large Signboard (horizontal</a:t>
            </a:r>
            <a:r>
              <a:rPr lang="en-US" sz="1600" dirty="0" smtClean="0"/>
              <a:t>) 2768x975mm</a:t>
            </a:r>
            <a:endParaRPr lang="en-US" sz="1600" dirty="0" smtClean="0"/>
          </a:p>
          <a:p>
            <a:r>
              <a:rPr lang="en-US" sz="1600" dirty="0" smtClean="0"/>
              <a:t>Task 2: 1 </a:t>
            </a:r>
            <a:r>
              <a:rPr lang="en-US" sz="1600" dirty="0" smtClean="0"/>
              <a:t>Large poster signboard (vertical) – provide 2 different designs using same concept of 3 stacked </a:t>
            </a:r>
            <a:r>
              <a:rPr lang="en-US" sz="1600" dirty="0" smtClean="0"/>
              <a:t>cups 1450x1730mm n 1450x1595mm </a:t>
            </a:r>
            <a:endParaRPr lang="en-US" sz="1600" dirty="0" smtClean="0"/>
          </a:p>
          <a:p>
            <a:r>
              <a:rPr lang="en-US" sz="1600" dirty="0" smtClean="0"/>
              <a:t>Task 3: 6 </a:t>
            </a:r>
            <a:r>
              <a:rPr lang="en-US" sz="1600" dirty="0" smtClean="0"/>
              <a:t>wooden panels (consisting of 3 menu board, 3 photo board</a:t>
            </a:r>
            <a:r>
              <a:rPr lang="en-US" sz="1600" dirty="0" smtClean="0"/>
              <a:t>) 660x670mm</a:t>
            </a:r>
            <a:endParaRPr lang="en-SG" sz="1600" dirty="0"/>
          </a:p>
        </p:txBody>
      </p:sp>
    </p:spTree>
    <p:extLst>
      <p:ext uri="{BB962C8B-B14F-4D97-AF65-F5344CB8AC3E}">
        <p14:creationId xmlns:p14="http://schemas.microsoft.com/office/powerpoint/2010/main" val="2836967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Displaying 20140924_155127.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SG"/>
          </a:p>
        </p:txBody>
      </p:sp>
      <p:sp>
        <p:nvSpPr>
          <p:cNvPr id="6" name="AutoShape 4" descr="Displaying 20140924_155127.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SG"/>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255588"/>
            <a:ext cx="5560169" cy="2521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18" y="3103437"/>
            <a:ext cx="5533853" cy="1997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Straight Arrow Connector 7"/>
          <p:cNvCxnSpPr/>
          <p:nvPr/>
        </p:nvCxnSpPr>
        <p:spPr>
          <a:xfrm flipV="1">
            <a:off x="5076056" y="1844824"/>
            <a:ext cx="0" cy="19442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156175" y="116632"/>
            <a:ext cx="2808313" cy="6463308"/>
          </a:xfrm>
          <a:prstGeom prst="rect">
            <a:avLst/>
          </a:prstGeom>
          <a:noFill/>
        </p:spPr>
        <p:txBody>
          <a:bodyPr wrap="square" rtlCol="0">
            <a:spAutoFit/>
          </a:bodyPr>
          <a:lstStyle/>
          <a:p>
            <a:r>
              <a:rPr lang="en-US" dirty="0" smtClean="0"/>
              <a:t>Sorry, no dimensions, but wanted to create something like the yellow cup to fit here. Exact same panel that will be replaced (</a:t>
            </a:r>
            <a:r>
              <a:rPr lang="en-US" dirty="0" err="1" smtClean="0"/>
              <a:t>chaitime</a:t>
            </a:r>
            <a:r>
              <a:rPr lang="en-US" dirty="0" smtClean="0"/>
              <a:t> board)</a:t>
            </a:r>
          </a:p>
          <a:p>
            <a:endParaRPr lang="en-US" dirty="0"/>
          </a:p>
          <a:p>
            <a:r>
              <a:rPr lang="en-US" dirty="0" smtClean="0"/>
              <a:t>We want a simple design for this panel. Somewhat mirroring McDonalds signage. Pictures have been provided.</a:t>
            </a:r>
          </a:p>
          <a:p>
            <a:endParaRPr lang="en-US" dirty="0"/>
          </a:p>
          <a:p>
            <a:r>
              <a:rPr lang="en-US" dirty="0" smtClean="0"/>
              <a:t>Note that we want this exact cup to be used. (traced out and put to a nice black background, we not asking to make a logo) And Fonts to be like </a:t>
            </a:r>
            <a:r>
              <a:rPr lang="en-US" dirty="0" err="1" smtClean="0"/>
              <a:t>adidas</a:t>
            </a:r>
            <a:r>
              <a:rPr lang="en-US" dirty="0" smtClean="0"/>
              <a:t> or </a:t>
            </a:r>
            <a:r>
              <a:rPr lang="en-US" dirty="0" err="1" smtClean="0"/>
              <a:t>starbucks</a:t>
            </a:r>
            <a:r>
              <a:rPr lang="en-US" dirty="0" smtClean="0"/>
              <a:t> font. Perhaps use all Caps. </a:t>
            </a:r>
            <a:r>
              <a:rPr lang="en-US" dirty="0" err="1" smtClean="0"/>
              <a:t>Pls</a:t>
            </a:r>
            <a:r>
              <a:rPr lang="en-US" dirty="0" smtClean="0"/>
              <a:t> provide the traced out cup so that we can edit if needed.</a:t>
            </a:r>
            <a:endParaRPr lang="en-SG" dirty="0"/>
          </a:p>
        </p:txBody>
      </p:sp>
      <p:pic>
        <p:nvPicPr>
          <p:cNvPr id="1031"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9992" y="6209982"/>
            <a:ext cx="1049378" cy="57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193019" y="5157192"/>
            <a:ext cx="4090950" cy="1569660"/>
          </a:xfrm>
          <a:prstGeom prst="rect">
            <a:avLst/>
          </a:prstGeom>
          <a:noFill/>
        </p:spPr>
        <p:txBody>
          <a:bodyPr wrap="square" rtlCol="0">
            <a:spAutoFit/>
          </a:bodyPr>
          <a:lstStyle/>
          <a:p>
            <a:r>
              <a:rPr lang="en-US" sz="1600" dirty="0" smtClean="0"/>
              <a:t>Task: 1. Trace out Cup</a:t>
            </a:r>
          </a:p>
          <a:p>
            <a:r>
              <a:rPr lang="en-US" sz="1600" dirty="0" smtClean="0"/>
              <a:t>2. Help find a nice textured background that’s black. Or all black</a:t>
            </a:r>
          </a:p>
          <a:p>
            <a:r>
              <a:rPr lang="en-US" sz="1600" dirty="0" smtClean="0"/>
              <a:t>If titanium black, or like AMEX centurion cards. We want it to make it feel expensive.</a:t>
            </a:r>
          </a:p>
          <a:p>
            <a:r>
              <a:rPr lang="en-US" sz="1600" dirty="0" smtClean="0"/>
              <a:t>3. Make the panel to replace that </a:t>
            </a:r>
            <a:r>
              <a:rPr lang="en-US" sz="1600" dirty="0" err="1" smtClean="0"/>
              <a:t>chaitime</a:t>
            </a:r>
            <a:endParaRPr lang="en-US" sz="1600" dirty="0" smtClean="0"/>
          </a:p>
        </p:txBody>
      </p:sp>
      <p:cxnSp>
        <p:nvCxnSpPr>
          <p:cNvPr id="12" name="Straight Connector 11"/>
          <p:cNvCxnSpPr/>
          <p:nvPr/>
        </p:nvCxnSpPr>
        <p:spPr>
          <a:xfrm flipV="1">
            <a:off x="1115616" y="7937"/>
            <a:ext cx="4433754" cy="292485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 y="-17083"/>
            <a:ext cx="3088059" cy="3298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Task 1: Simple Large Poster</a:t>
            </a:r>
            <a:endParaRPr lang="en-SG" dirty="0"/>
          </a:p>
        </p:txBody>
      </p:sp>
    </p:spTree>
    <p:extLst>
      <p:ext uri="{BB962C8B-B14F-4D97-AF65-F5344CB8AC3E}">
        <p14:creationId xmlns:p14="http://schemas.microsoft.com/office/powerpoint/2010/main" val="2080235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864" y="989856"/>
            <a:ext cx="8229600" cy="1143000"/>
          </a:xfrm>
        </p:spPr>
        <p:txBody>
          <a:bodyPr>
            <a:normAutofit fontScale="90000"/>
          </a:bodyPr>
          <a:lstStyle/>
          <a:p>
            <a:r>
              <a:rPr lang="en-US" dirty="0" smtClean="0"/>
              <a:t>Task: Big Signboard Poster (same dimension as left pic). Use right picture and design </a:t>
            </a:r>
            <a:r>
              <a:rPr lang="en-US" dirty="0" err="1" smtClean="0"/>
              <a:t>alittle</a:t>
            </a:r>
            <a:r>
              <a:rPr lang="en-US" dirty="0" smtClean="0"/>
              <a:t> nicer the positioning</a:t>
            </a:r>
            <a:endParaRPr lang="en-SG"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113134"/>
            <a:ext cx="3816424" cy="3744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2780928"/>
            <a:ext cx="2647950" cy="377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ight Arrow 3"/>
          <p:cNvSpPr/>
          <p:nvPr/>
        </p:nvSpPr>
        <p:spPr>
          <a:xfrm>
            <a:off x="4499992" y="4005064"/>
            <a:ext cx="1260648" cy="8029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 name="Rectangle 6"/>
          <p:cNvSpPr/>
          <p:nvPr/>
        </p:nvSpPr>
        <p:spPr>
          <a:xfrm>
            <a:off x="-1" y="-17083"/>
            <a:ext cx="3088059" cy="3298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Task 2: Large Poster 2 </a:t>
            </a:r>
            <a:endParaRPr lang="en-SG" dirty="0"/>
          </a:p>
        </p:txBody>
      </p:sp>
    </p:spTree>
    <p:extLst>
      <p:ext uri="{BB962C8B-B14F-4D97-AF65-F5344CB8AC3E}">
        <p14:creationId xmlns:p14="http://schemas.microsoft.com/office/powerpoint/2010/main" val="843920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5" y="236874"/>
            <a:ext cx="7153275"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9131" y="2781895"/>
            <a:ext cx="5540978" cy="2411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Connector 5"/>
          <p:cNvCxnSpPr/>
          <p:nvPr/>
        </p:nvCxnSpPr>
        <p:spPr>
          <a:xfrm flipV="1">
            <a:off x="1115616" y="7937"/>
            <a:ext cx="4433754" cy="292485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995936" y="1960439"/>
            <a:ext cx="4433754" cy="292485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51520" y="2932787"/>
            <a:ext cx="2808313" cy="923330"/>
          </a:xfrm>
          <a:prstGeom prst="rect">
            <a:avLst/>
          </a:prstGeom>
          <a:noFill/>
        </p:spPr>
        <p:txBody>
          <a:bodyPr wrap="square" rtlCol="0">
            <a:spAutoFit/>
          </a:bodyPr>
          <a:lstStyle/>
          <a:p>
            <a:r>
              <a:rPr lang="en-US" dirty="0" smtClean="0"/>
              <a:t>We are replacing these 6 boards with photos and menu provided. </a:t>
            </a:r>
            <a:endParaRPr lang="en-SG" dirty="0"/>
          </a:p>
        </p:txBody>
      </p:sp>
      <p:sp>
        <p:nvSpPr>
          <p:cNvPr id="9" name="TextBox 8"/>
          <p:cNvSpPr txBox="1"/>
          <p:nvPr/>
        </p:nvSpPr>
        <p:spPr>
          <a:xfrm>
            <a:off x="251520" y="4885289"/>
            <a:ext cx="2808313" cy="2031325"/>
          </a:xfrm>
          <a:prstGeom prst="rect">
            <a:avLst/>
          </a:prstGeom>
          <a:noFill/>
        </p:spPr>
        <p:txBody>
          <a:bodyPr wrap="square" rtlCol="0">
            <a:spAutoFit/>
          </a:bodyPr>
          <a:lstStyle/>
          <a:p>
            <a:r>
              <a:rPr lang="en-US" dirty="0" smtClean="0"/>
              <a:t>Task: to help make the photo fit nicely with minor touch ups. (make nice frame or something, reposition image on stage)</a:t>
            </a:r>
          </a:p>
          <a:p>
            <a:r>
              <a:rPr lang="en-US" dirty="0" smtClean="0"/>
              <a:t>Also, help to re-create the menu. (see next page)</a:t>
            </a:r>
            <a:endParaRPr lang="en-SG" dirty="0"/>
          </a:p>
        </p:txBody>
      </p:sp>
      <p:sp>
        <p:nvSpPr>
          <p:cNvPr id="10" name="Rectangle 9"/>
          <p:cNvSpPr/>
          <p:nvPr/>
        </p:nvSpPr>
        <p:spPr>
          <a:xfrm>
            <a:off x="-1" y="-17083"/>
            <a:ext cx="3609132" cy="3298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Task 3: 6 Panels: 3 Menu, 3 Photos</a:t>
            </a:r>
            <a:endParaRPr lang="en-SG" dirty="0"/>
          </a:p>
        </p:txBody>
      </p:sp>
    </p:spTree>
    <p:extLst>
      <p:ext uri="{BB962C8B-B14F-4D97-AF65-F5344CB8AC3E}">
        <p14:creationId xmlns:p14="http://schemas.microsoft.com/office/powerpoint/2010/main" val="3751825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Autofit/>
          </a:bodyPr>
          <a:lstStyle/>
          <a:p>
            <a:r>
              <a:rPr lang="en-US" sz="3200" dirty="0" smtClean="0"/>
              <a:t>3 pictures for 3 different panel boards</a:t>
            </a:r>
            <a:br>
              <a:rPr lang="en-US" sz="3200" dirty="0" smtClean="0"/>
            </a:br>
            <a:r>
              <a:rPr lang="en-US" sz="3200" dirty="0" smtClean="0"/>
              <a:t>All Black background Theme. Please add frame border if its nicer.</a:t>
            </a:r>
            <a:endParaRPr lang="en-SG" sz="32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51" y="4100608"/>
            <a:ext cx="2786062" cy="203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0511" y="1916831"/>
            <a:ext cx="5544616" cy="1912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3973508"/>
            <a:ext cx="4057303" cy="2245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58725" y="4140930"/>
            <a:ext cx="1899729" cy="180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p:nvPr/>
        </p:nvCxnSpPr>
        <p:spPr>
          <a:xfrm flipV="1">
            <a:off x="0" y="2564904"/>
            <a:ext cx="7956376" cy="72008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 y="-17083"/>
            <a:ext cx="3609132" cy="3298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Task 3: 6 Panels: 3 Menu, 3 Photos</a:t>
            </a:r>
            <a:endParaRPr lang="en-SG" dirty="0"/>
          </a:p>
        </p:txBody>
      </p:sp>
    </p:spTree>
    <p:extLst>
      <p:ext uri="{BB962C8B-B14F-4D97-AF65-F5344CB8AC3E}">
        <p14:creationId xmlns:p14="http://schemas.microsoft.com/office/powerpoint/2010/main" val="2435642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86808" cy="1143000"/>
          </a:xfrm>
        </p:spPr>
        <p:txBody>
          <a:bodyPr>
            <a:noAutofit/>
          </a:bodyPr>
          <a:lstStyle/>
          <a:p>
            <a:r>
              <a:rPr lang="en-US" sz="1400" dirty="0" smtClean="0"/>
              <a:t>Menu Task: Help recreate the menu file. To 3 boards that is same size as the 3 menu board in the previous slide. Sorry actual size still unknown. Not yet measured by contractor. Could you provide editable file also so that we can change the menu prices in future.</a:t>
            </a:r>
            <a:endParaRPr lang="en-SG" sz="1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844824"/>
            <a:ext cx="6905625" cy="461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a:xfrm>
            <a:off x="5769876" y="3356992"/>
            <a:ext cx="576064"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7" name="Straight Connector 6"/>
          <p:cNvCxnSpPr/>
          <p:nvPr/>
        </p:nvCxnSpPr>
        <p:spPr>
          <a:xfrm flipV="1">
            <a:off x="5868144" y="3370640"/>
            <a:ext cx="576064" cy="43204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076056" y="476672"/>
            <a:ext cx="4103944" cy="369332"/>
          </a:xfrm>
          <a:prstGeom prst="rect">
            <a:avLst/>
          </a:prstGeom>
          <a:noFill/>
        </p:spPr>
        <p:txBody>
          <a:bodyPr wrap="none" rtlCol="0">
            <a:spAutoFit/>
          </a:bodyPr>
          <a:lstStyle/>
          <a:p>
            <a:r>
              <a:rPr lang="en-US" dirty="0" smtClean="0"/>
              <a:t>Please help to remove that number 3 too.</a:t>
            </a:r>
            <a:endParaRPr lang="en-SG" dirty="0"/>
          </a:p>
        </p:txBody>
      </p:sp>
      <p:sp>
        <p:nvSpPr>
          <p:cNvPr id="9" name="Rectangle 8"/>
          <p:cNvSpPr/>
          <p:nvPr/>
        </p:nvSpPr>
        <p:spPr>
          <a:xfrm>
            <a:off x="-1" y="-17083"/>
            <a:ext cx="3609132" cy="3298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Task 3: 6 Panels: 3 Menu, 3 Photos</a:t>
            </a:r>
            <a:endParaRPr lang="en-SG" dirty="0"/>
          </a:p>
        </p:txBody>
      </p:sp>
    </p:spTree>
    <p:extLst>
      <p:ext uri="{BB962C8B-B14F-4D97-AF65-F5344CB8AC3E}">
        <p14:creationId xmlns:p14="http://schemas.microsoft.com/office/powerpoint/2010/main" val="38614454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D4D0C8"/>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398</Words>
  <Application>Microsoft Office PowerPoint</Application>
  <PresentationFormat>On-screen Show (4:3)</PresentationFormat>
  <Paragraphs>25</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Task</vt:lpstr>
      <vt:lpstr>PowerPoint Presentation</vt:lpstr>
      <vt:lpstr>Task: Big Signboard Poster (same dimension as left pic). Use right picture and design alittle nicer the positioning</vt:lpstr>
      <vt:lpstr>PowerPoint Presentation</vt:lpstr>
      <vt:lpstr>3 pictures for 3 different panel boards All Black background Theme. Please add frame border if its nicer.</vt:lpstr>
      <vt:lpstr>Menu Task: Help recreate the menu file. To 3 boards that is same size as the 3 menu board in the previous slide. Sorry actual size still unknown. Not yet measured by contractor. Could you provide editable file also so that we can change the menu prices in future.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6</cp:revision>
  <dcterms:created xsi:type="dcterms:W3CDTF">2014-09-24T17:48:17Z</dcterms:created>
  <dcterms:modified xsi:type="dcterms:W3CDTF">2014-09-25T10:00:27Z</dcterms:modified>
</cp:coreProperties>
</file>