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4"/>
  </p:notesMasterIdLst>
  <p:sldIdLst>
    <p:sldId id="296" r:id="rId2"/>
    <p:sldId id="295" r:id="rId3"/>
  </p:sldIdLst>
  <p:sldSz cx="9906000" cy="12344400"/>
  <p:notesSz cx="6858000" cy="9144000"/>
  <p:custDataLst>
    <p:tags r:id="rId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355"/>
    <a:srgbClr val="172753"/>
    <a:srgbClr val="F3AC46"/>
    <a:srgbClr val="F5AA55"/>
    <a:srgbClr val="161511"/>
    <a:srgbClr val="F03827"/>
    <a:srgbClr val="F2F2F2"/>
    <a:srgbClr val="526470"/>
    <a:srgbClr val="201E1E"/>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9074" autoAdjust="0"/>
    <p:restoredTop sz="94503" autoAdjust="0"/>
  </p:normalViewPr>
  <p:slideViewPr>
    <p:cSldViewPr>
      <p:cViewPr>
        <p:scale>
          <a:sx n="80" d="100"/>
          <a:sy n="80" d="100"/>
        </p:scale>
        <p:origin x="-1526" y="82"/>
      </p:cViewPr>
      <p:guideLst>
        <p:guide orient="horz" pos="3888"/>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notesMaster" Target="notesMasters/notesMaster1.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4DF995-44F6-4734-A066-08164D4100A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E91DE8D-D1C0-4BB7-BF70-CF237DDD02FA}">
      <dgm:prSet phldrT="[Text]"/>
      <dgm:spPr/>
      <dgm:t>
        <a:bodyPr/>
        <a:lstStyle/>
        <a:p>
          <a:r>
            <a:rPr lang="en-US" dirty="0" smtClean="0"/>
            <a:t>Home page</a:t>
          </a:r>
          <a:endParaRPr lang="en-US" dirty="0"/>
        </a:p>
      </dgm:t>
    </dgm:pt>
    <dgm:pt modelId="{E01EAEEB-FB87-4B3E-BC4A-6D50826F824C}" type="parTrans" cxnId="{88EE198D-CC99-42D6-B494-2CC9F4E14A2B}">
      <dgm:prSet/>
      <dgm:spPr/>
      <dgm:t>
        <a:bodyPr/>
        <a:lstStyle/>
        <a:p>
          <a:endParaRPr lang="en-US"/>
        </a:p>
      </dgm:t>
    </dgm:pt>
    <dgm:pt modelId="{BD0D0E22-21AE-4A14-B077-C2DC419D2386}" type="sibTrans" cxnId="{88EE198D-CC99-42D6-B494-2CC9F4E14A2B}">
      <dgm:prSet/>
      <dgm:spPr/>
      <dgm:t>
        <a:bodyPr/>
        <a:lstStyle/>
        <a:p>
          <a:endParaRPr lang="en-US"/>
        </a:p>
      </dgm:t>
    </dgm:pt>
    <dgm:pt modelId="{6F6F0421-0803-416C-A84D-AE9A4FB13427}">
      <dgm:prSet phldrT="[Text]"/>
      <dgm:spPr/>
      <dgm:t>
        <a:bodyPr/>
        <a:lstStyle/>
        <a:p>
          <a:r>
            <a:rPr lang="en-US" dirty="0" smtClean="0"/>
            <a:t>Pricing</a:t>
          </a:r>
          <a:endParaRPr lang="en-US" dirty="0"/>
        </a:p>
      </dgm:t>
    </dgm:pt>
    <dgm:pt modelId="{FD12257C-A3E9-4513-A0FF-57F723F30464}" type="parTrans" cxnId="{332382C0-3A93-44A6-B4DB-FC4391AAFE58}">
      <dgm:prSet/>
      <dgm:spPr/>
      <dgm:t>
        <a:bodyPr/>
        <a:lstStyle/>
        <a:p>
          <a:endParaRPr lang="en-US"/>
        </a:p>
      </dgm:t>
    </dgm:pt>
    <dgm:pt modelId="{C48916A4-DDE1-420B-BCD3-A8D8ED0A1794}" type="sibTrans" cxnId="{332382C0-3A93-44A6-B4DB-FC4391AAFE58}">
      <dgm:prSet/>
      <dgm:spPr/>
      <dgm:t>
        <a:bodyPr/>
        <a:lstStyle/>
        <a:p>
          <a:endParaRPr lang="en-US"/>
        </a:p>
      </dgm:t>
    </dgm:pt>
    <dgm:pt modelId="{90F0E974-294E-44A4-802A-4A289B92AD23}">
      <dgm:prSet phldrT="[Text]"/>
      <dgm:spPr/>
      <dgm:t>
        <a:bodyPr/>
        <a:lstStyle/>
        <a:p>
          <a:r>
            <a:rPr lang="en-US" dirty="0" smtClean="0"/>
            <a:t>Product</a:t>
          </a:r>
          <a:endParaRPr lang="en-US" dirty="0"/>
        </a:p>
      </dgm:t>
    </dgm:pt>
    <dgm:pt modelId="{ABA1BAA8-6ACC-4F88-A1A3-CA5C9D343E0D}" type="parTrans" cxnId="{2B599972-1DF8-404C-9B9A-CA0CDD538A53}">
      <dgm:prSet/>
      <dgm:spPr/>
      <dgm:t>
        <a:bodyPr/>
        <a:lstStyle/>
        <a:p>
          <a:endParaRPr lang="en-US"/>
        </a:p>
      </dgm:t>
    </dgm:pt>
    <dgm:pt modelId="{3F0C42DA-3DFF-443D-BAC8-0D4B45758965}" type="sibTrans" cxnId="{2B599972-1DF8-404C-9B9A-CA0CDD538A53}">
      <dgm:prSet/>
      <dgm:spPr/>
      <dgm:t>
        <a:bodyPr/>
        <a:lstStyle/>
        <a:p>
          <a:endParaRPr lang="en-US"/>
        </a:p>
      </dgm:t>
    </dgm:pt>
    <dgm:pt modelId="{836BDB62-6443-41CB-975B-D402D32A2FEB}">
      <dgm:prSet phldrT="[Text]"/>
      <dgm:spPr/>
      <dgm:t>
        <a:bodyPr/>
        <a:lstStyle/>
        <a:p>
          <a:r>
            <a:rPr lang="en-US" dirty="0" smtClean="0"/>
            <a:t>About</a:t>
          </a:r>
          <a:endParaRPr lang="en-US" dirty="0"/>
        </a:p>
      </dgm:t>
    </dgm:pt>
    <dgm:pt modelId="{B9B9D840-7020-4E36-8F37-86947E2D41FE}" type="parTrans" cxnId="{0B2FCED6-C77E-4F21-8858-54044977D383}">
      <dgm:prSet/>
      <dgm:spPr/>
      <dgm:t>
        <a:bodyPr/>
        <a:lstStyle/>
        <a:p>
          <a:endParaRPr lang="en-US"/>
        </a:p>
      </dgm:t>
    </dgm:pt>
    <dgm:pt modelId="{A41D1C66-B9D7-42C0-ADBE-F04276EF5DF7}" type="sibTrans" cxnId="{0B2FCED6-C77E-4F21-8858-54044977D383}">
      <dgm:prSet/>
      <dgm:spPr/>
      <dgm:t>
        <a:bodyPr/>
        <a:lstStyle/>
        <a:p>
          <a:endParaRPr lang="en-US"/>
        </a:p>
      </dgm:t>
    </dgm:pt>
    <dgm:pt modelId="{9E88ACFF-DFA7-4C5F-AC13-11B25924FD3D}">
      <dgm:prSet/>
      <dgm:spPr>
        <a:solidFill>
          <a:schemeClr val="accent6"/>
        </a:solidFill>
      </dgm:spPr>
      <dgm:t>
        <a:bodyPr/>
        <a:lstStyle/>
        <a:p>
          <a:r>
            <a:rPr lang="en-US" dirty="0" smtClean="0"/>
            <a:t>Documentation</a:t>
          </a:r>
          <a:endParaRPr lang="en-US" dirty="0"/>
        </a:p>
      </dgm:t>
    </dgm:pt>
    <dgm:pt modelId="{ED18F653-E818-4BF7-A16E-DCD5975B0353}" type="parTrans" cxnId="{A3D6951B-EB98-4398-A393-E5546FB2B686}">
      <dgm:prSet/>
      <dgm:spPr/>
      <dgm:t>
        <a:bodyPr/>
        <a:lstStyle/>
        <a:p>
          <a:endParaRPr lang="en-US"/>
        </a:p>
      </dgm:t>
    </dgm:pt>
    <dgm:pt modelId="{74D3F0D2-E724-49B5-B97E-DFAAD23548E4}" type="sibTrans" cxnId="{A3D6951B-EB98-4398-A393-E5546FB2B686}">
      <dgm:prSet/>
      <dgm:spPr/>
      <dgm:t>
        <a:bodyPr/>
        <a:lstStyle/>
        <a:p>
          <a:endParaRPr lang="en-US"/>
        </a:p>
      </dgm:t>
    </dgm:pt>
    <dgm:pt modelId="{16C68782-E9AB-419B-B9DA-F12C743CD61F}">
      <dgm:prSet/>
      <dgm:spPr/>
      <dgm:t>
        <a:bodyPr/>
        <a:lstStyle/>
        <a:p>
          <a:r>
            <a:rPr lang="en-US" dirty="0" smtClean="0"/>
            <a:t>Blog</a:t>
          </a:r>
          <a:endParaRPr lang="en-US" dirty="0"/>
        </a:p>
      </dgm:t>
    </dgm:pt>
    <dgm:pt modelId="{12106095-2C8D-4A1A-A5AF-F0561CBEAD46}" type="parTrans" cxnId="{B62D3BFF-E229-4341-ADC4-9E7BA46ED75C}">
      <dgm:prSet/>
      <dgm:spPr/>
      <dgm:t>
        <a:bodyPr/>
        <a:lstStyle/>
        <a:p>
          <a:endParaRPr lang="en-US"/>
        </a:p>
      </dgm:t>
    </dgm:pt>
    <dgm:pt modelId="{B263CE62-C2C2-4144-978C-F58DCF8A2A48}" type="sibTrans" cxnId="{B62D3BFF-E229-4341-ADC4-9E7BA46ED75C}">
      <dgm:prSet/>
      <dgm:spPr/>
      <dgm:t>
        <a:bodyPr/>
        <a:lstStyle/>
        <a:p>
          <a:endParaRPr lang="en-US"/>
        </a:p>
      </dgm:t>
    </dgm:pt>
    <dgm:pt modelId="{47D52A87-4A8A-43AC-81B0-38D220CB4745}">
      <dgm:prSet/>
      <dgm:spPr/>
      <dgm:t>
        <a:bodyPr/>
        <a:lstStyle/>
        <a:p>
          <a:r>
            <a:rPr lang="en-US" dirty="0" smtClean="0"/>
            <a:t>Company</a:t>
          </a:r>
          <a:endParaRPr lang="en-US" dirty="0"/>
        </a:p>
      </dgm:t>
    </dgm:pt>
    <dgm:pt modelId="{BF761D55-7D6B-447B-90B8-3433FFC7BDF7}" type="parTrans" cxnId="{A4D4B61A-7D71-4B42-A9EC-D6019ED1AFC3}">
      <dgm:prSet/>
      <dgm:spPr/>
      <dgm:t>
        <a:bodyPr/>
        <a:lstStyle/>
        <a:p>
          <a:endParaRPr lang="en-US"/>
        </a:p>
      </dgm:t>
    </dgm:pt>
    <dgm:pt modelId="{2A9911F1-DDE4-407D-B832-B93B569DEC07}" type="sibTrans" cxnId="{A4D4B61A-7D71-4B42-A9EC-D6019ED1AFC3}">
      <dgm:prSet/>
      <dgm:spPr/>
      <dgm:t>
        <a:bodyPr/>
        <a:lstStyle/>
        <a:p>
          <a:endParaRPr lang="en-US"/>
        </a:p>
      </dgm:t>
    </dgm:pt>
    <dgm:pt modelId="{6CEC6EDE-CA2C-4627-BFDD-EFAEFD9480F5}">
      <dgm:prSet/>
      <dgm:spPr/>
      <dgm:t>
        <a:bodyPr/>
        <a:lstStyle/>
        <a:p>
          <a:r>
            <a:rPr lang="en-US" dirty="0" smtClean="0"/>
            <a:t>News</a:t>
          </a:r>
          <a:endParaRPr lang="en-US" dirty="0"/>
        </a:p>
      </dgm:t>
    </dgm:pt>
    <dgm:pt modelId="{FF75A7FC-AE67-41DE-817E-BF4F174A7991}" type="parTrans" cxnId="{0315EB18-F874-46C0-A181-63BB944B45A1}">
      <dgm:prSet/>
      <dgm:spPr/>
      <dgm:t>
        <a:bodyPr/>
        <a:lstStyle/>
        <a:p>
          <a:endParaRPr lang="en-US"/>
        </a:p>
      </dgm:t>
    </dgm:pt>
    <dgm:pt modelId="{0ECE2C08-BA3F-44D0-A118-ADFF54BFDD65}" type="sibTrans" cxnId="{0315EB18-F874-46C0-A181-63BB944B45A1}">
      <dgm:prSet/>
      <dgm:spPr/>
      <dgm:t>
        <a:bodyPr/>
        <a:lstStyle/>
        <a:p>
          <a:endParaRPr lang="en-US"/>
        </a:p>
      </dgm:t>
    </dgm:pt>
    <dgm:pt modelId="{B25ABFF6-B21A-4908-A459-6422F6F3994B}">
      <dgm:prSet/>
      <dgm:spPr/>
      <dgm:t>
        <a:bodyPr/>
        <a:lstStyle/>
        <a:p>
          <a:r>
            <a:rPr lang="en-US" dirty="0" smtClean="0"/>
            <a:t>Careers</a:t>
          </a:r>
          <a:endParaRPr lang="en-US" dirty="0"/>
        </a:p>
      </dgm:t>
    </dgm:pt>
    <dgm:pt modelId="{93124413-C64F-4B4E-A35B-B82553FA3114}" type="parTrans" cxnId="{B84D73DB-EC74-4E0C-A0A7-EDC323B385AA}">
      <dgm:prSet/>
      <dgm:spPr/>
      <dgm:t>
        <a:bodyPr/>
        <a:lstStyle/>
        <a:p>
          <a:endParaRPr lang="en-US"/>
        </a:p>
      </dgm:t>
    </dgm:pt>
    <dgm:pt modelId="{361E5531-99CE-4518-827B-F35E5A8A7822}" type="sibTrans" cxnId="{B84D73DB-EC74-4E0C-A0A7-EDC323B385AA}">
      <dgm:prSet/>
      <dgm:spPr/>
      <dgm:t>
        <a:bodyPr/>
        <a:lstStyle/>
        <a:p>
          <a:endParaRPr lang="en-US"/>
        </a:p>
      </dgm:t>
    </dgm:pt>
    <dgm:pt modelId="{C01A2894-0E8F-4790-BE9D-D2BD2AE13F31}">
      <dgm:prSet/>
      <dgm:spPr/>
      <dgm:t>
        <a:bodyPr/>
        <a:lstStyle/>
        <a:p>
          <a:r>
            <a:rPr lang="en-US" dirty="0" smtClean="0"/>
            <a:t>Contact Us</a:t>
          </a:r>
          <a:endParaRPr lang="en-US" dirty="0"/>
        </a:p>
      </dgm:t>
    </dgm:pt>
    <dgm:pt modelId="{7E85C2ED-52BC-42C2-B00F-5503296AC3F4}" type="parTrans" cxnId="{2C2F3A1C-1E2E-41B9-86C6-8835EFCA641A}">
      <dgm:prSet/>
      <dgm:spPr/>
      <dgm:t>
        <a:bodyPr/>
        <a:lstStyle/>
        <a:p>
          <a:endParaRPr lang="en-US"/>
        </a:p>
      </dgm:t>
    </dgm:pt>
    <dgm:pt modelId="{F3ED847B-44E4-4CFF-A3C4-C06E5442F9B6}" type="sibTrans" cxnId="{2C2F3A1C-1E2E-41B9-86C6-8835EFCA641A}">
      <dgm:prSet/>
      <dgm:spPr/>
      <dgm:t>
        <a:bodyPr/>
        <a:lstStyle/>
        <a:p>
          <a:endParaRPr lang="en-US"/>
        </a:p>
      </dgm:t>
    </dgm:pt>
    <dgm:pt modelId="{08F596B3-F7AE-43A1-8D0D-EA39BE4B6331}">
      <dgm:prSet/>
      <dgm:spPr>
        <a:solidFill>
          <a:schemeClr val="accent6"/>
        </a:solidFill>
      </dgm:spPr>
      <dgm:t>
        <a:bodyPr/>
        <a:lstStyle/>
        <a:p>
          <a:r>
            <a:rPr lang="en-US" dirty="0" smtClean="0"/>
            <a:t>Support</a:t>
          </a:r>
          <a:endParaRPr lang="en-US" dirty="0"/>
        </a:p>
      </dgm:t>
    </dgm:pt>
    <dgm:pt modelId="{79B85272-EFA7-44DB-8F0B-A80A009765A2}" type="parTrans" cxnId="{EC7B81C3-6C5C-449A-8CB2-15DEA7311963}">
      <dgm:prSet/>
      <dgm:spPr/>
      <dgm:t>
        <a:bodyPr/>
        <a:lstStyle/>
        <a:p>
          <a:endParaRPr lang="en-US"/>
        </a:p>
      </dgm:t>
    </dgm:pt>
    <dgm:pt modelId="{D9E4A4CB-D1C5-40C1-82DD-A1A0F8E14EE2}" type="sibTrans" cxnId="{EC7B81C3-6C5C-449A-8CB2-15DEA7311963}">
      <dgm:prSet/>
      <dgm:spPr/>
      <dgm:t>
        <a:bodyPr/>
        <a:lstStyle/>
        <a:p>
          <a:endParaRPr lang="en-US"/>
        </a:p>
      </dgm:t>
    </dgm:pt>
    <dgm:pt modelId="{F77583CB-0239-4087-80DC-1902FE8BEED9}">
      <dgm:prSet/>
      <dgm:spPr/>
      <dgm:t>
        <a:bodyPr/>
        <a:lstStyle/>
        <a:p>
          <a:r>
            <a:rPr lang="en-US" dirty="0" smtClean="0"/>
            <a:t>Renegade Description</a:t>
          </a:r>
          <a:endParaRPr lang="en-US" dirty="0"/>
        </a:p>
      </dgm:t>
    </dgm:pt>
    <dgm:pt modelId="{1F2E6A58-B792-4C8F-AA4C-3FBF3BEF7488}" type="parTrans" cxnId="{FEA29992-1B6C-4E6C-8689-7E0AEAF66CD0}">
      <dgm:prSet/>
      <dgm:spPr/>
      <dgm:t>
        <a:bodyPr/>
        <a:lstStyle/>
        <a:p>
          <a:endParaRPr lang="en-US"/>
        </a:p>
      </dgm:t>
    </dgm:pt>
    <dgm:pt modelId="{EA66183E-6F96-429B-994F-13134309CB92}" type="sibTrans" cxnId="{FEA29992-1B6C-4E6C-8689-7E0AEAF66CD0}">
      <dgm:prSet/>
      <dgm:spPr/>
      <dgm:t>
        <a:bodyPr/>
        <a:lstStyle/>
        <a:p>
          <a:endParaRPr lang="en-US"/>
        </a:p>
      </dgm:t>
    </dgm:pt>
    <dgm:pt modelId="{E9C5E6FA-2655-4F04-B89E-4D0E1FCE05BE}">
      <dgm:prSet/>
      <dgm:spPr/>
      <dgm:t>
        <a:bodyPr/>
        <a:lstStyle/>
        <a:p>
          <a:r>
            <a:rPr lang="en-US" dirty="0" smtClean="0"/>
            <a:t>White Papers</a:t>
          </a:r>
          <a:endParaRPr lang="en-US" dirty="0"/>
        </a:p>
      </dgm:t>
    </dgm:pt>
    <dgm:pt modelId="{6EFEF85A-D9B9-4F45-B173-877BF9B4DFE4}" type="parTrans" cxnId="{84DEC9DC-486F-4EA4-9764-600DB05B3F4E}">
      <dgm:prSet/>
      <dgm:spPr/>
      <dgm:t>
        <a:bodyPr/>
        <a:lstStyle/>
        <a:p>
          <a:endParaRPr lang="en-US"/>
        </a:p>
      </dgm:t>
    </dgm:pt>
    <dgm:pt modelId="{28040A8D-1650-40A2-A35C-99D51ED29B74}" type="sibTrans" cxnId="{84DEC9DC-486F-4EA4-9764-600DB05B3F4E}">
      <dgm:prSet/>
      <dgm:spPr/>
      <dgm:t>
        <a:bodyPr/>
        <a:lstStyle/>
        <a:p>
          <a:endParaRPr lang="en-US"/>
        </a:p>
      </dgm:t>
    </dgm:pt>
    <dgm:pt modelId="{AB0BF475-2480-4B79-89A3-0591298E3584}">
      <dgm:prSet/>
      <dgm:spPr/>
      <dgm:t>
        <a:bodyPr/>
        <a:lstStyle/>
        <a:p>
          <a:r>
            <a:rPr lang="en-US" dirty="0" smtClean="0"/>
            <a:t>Clients</a:t>
          </a:r>
          <a:endParaRPr lang="en-US" dirty="0"/>
        </a:p>
      </dgm:t>
    </dgm:pt>
    <dgm:pt modelId="{C0CBD59E-1166-4E7A-B66C-2631663B9637}" type="parTrans" cxnId="{987CFA8F-5A65-414B-89BD-DA1900145124}">
      <dgm:prSet/>
      <dgm:spPr/>
      <dgm:t>
        <a:bodyPr/>
        <a:lstStyle/>
        <a:p>
          <a:endParaRPr lang="en-US"/>
        </a:p>
      </dgm:t>
    </dgm:pt>
    <dgm:pt modelId="{48CB7BF1-2F49-469C-B19E-5D54B6230210}" type="sibTrans" cxnId="{987CFA8F-5A65-414B-89BD-DA1900145124}">
      <dgm:prSet/>
      <dgm:spPr/>
      <dgm:t>
        <a:bodyPr/>
        <a:lstStyle/>
        <a:p>
          <a:endParaRPr lang="en-US"/>
        </a:p>
      </dgm:t>
    </dgm:pt>
    <dgm:pt modelId="{68970452-D54A-4474-A956-18C72F55A347}">
      <dgm:prSet/>
      <dgm:spPr>
        <a:solidFill>
          <a:schemeClr val="accent6"/>
        </a:solidFill>
      </dgm:spPr>
      <dgm:t>
        <a:bodyPr/>
        <a:lstStyle/>
        <a:p>
          <a:r>
            <a:rPr lang="en-US" dirty="0" smtClean="0"/>
            <a:t>Dashboard Login</a:t>
          </a:r>
          <a:endParaRPr lang="en-US" dirty="0"/>
        </a:p>
      </dgm:t>
    </dgm:pt>
    <dgm:pt modelId="{5A1F73F1-5653-4ABC-A519-3EDEADBC45F5}" type="parTrans" cxnId="{E85DA1B5-4139-4D59-B66A-CB9144BB1818}">
      <dgm:prSet/>
      <dgm:spPr/>
      <dgm:t>
        <a:bodyPr/>
        <a:lstStyle/>
        <a:p>
          <a:endParaRPr lang="en-US"/>
        </a:p>
      </dgm:t>
    </dgm:pt>
    <dgm:pt modelId="{4BB55853-CAA0-42DF-B77A-76EEA7398D29}" type="sibTrans" cxnId="{E85DA1B5-4139-4D59-B66A-CB9144BB1818}">
      <dgm:prSet/>
      <dgm:spPr/>
      <dgm:t>
        <a:bodyPr/>
        <a:lstStyle/>
        <a:p>
          <a:endParaRPr lang="en-US"/>
        </a:p>
      </dgm:t>
    </dgm:pt>
    <dgm:pt modelId="{9B9A581F-EBD7-4D43-9927-69134A9B610B}">
      <dgm:prSet/>
      <dgm:spPr/>
      <dgm:t>
        <a:bodyPr/>
        <a:lstStyle/>
        <a:p>
          <a:r>
            <a:rPr lang="en-US" dirty="0" smtClean="0"/>
            <a:t>FAQ</a:t>
          </a:r>
          <a:endParaRPr lang="en-US" dirty="0"/>
        </a:p>
      </dgm:t>
    </dgm:pt>
    <dgm:pt modelId="{CD5F5D66-0DF1-4DAB-81E6-7D7CC83A55D7}" type="parTrans" cxnId="{7A26C199-AA11-4B2A-8FD5-8C24A5E63863}">
      <dgm:prSet/>
      <dgm:spPr/>
      <dgm:t>
        <a:bodyPr/>
        <a:lstStyle/>
        <a:p>
          <a:endParaRPr lang="en-US"/>
        </a:p>
      </dgm:t>
    </dgm:pt>
    <dgm:pt modelId="{6148B9E8-3D3D-4606-844E-CC7FF6A9BA34}" type="sibTrans" cxnId="{7A26C199-AA11-4B2A-8FD5-8C24A5E63863}">
      <dgm:prSet/>
      <dgm:spPr/>
      <dgm:t>
        <a:bodyPr/>
        <a:lstStyle/>
        <a:p>
          <a:endParaRPr lang="en-US"/>
        </a:p>
      </dgm:t>
    </dgm:pt>
    <dgm:pt modelId="{07AAFC4D-3E61-40EE-B2BB-8F1A18462DA9}">
      <dgm:prSet/>
      <dgm:spPr/>
      <dgm:t>
        <a:bodyPr/>
        <a:lstStyle/>
        <a:p>
          <a:r>
            <a:rPr lang="en-US" dirty="0" smtClean="0"/>
            <a:t>Privacy Policy</a:t>
          </a:r>
          <a:endParaRPr lang="en-US" dirty="0"/>
        </a:p>
      </dgm:t>
    </dgm:pt>
    <dgm:pt modelId="{901AA612-37BB-47C6-B415-14DBA95749F1}" type="parTrans" cxnId="{150BA593-C9CE-4CDA-9E0D-3DF77B87E83F}">
      <dgm:prSet/>
      <dgm:spPr/>
      <dgm:t>
        <a:bodyPr/>
        <a:lstStyle/>
        <a:p>
          <a:endParaRPr lang="en-US"/>
        </a:p>
      </dgm:t>
    </dgm:pt>
    <dgm:pt modelId="{F46096D3-33A3-4C1A-9B06-D29BB1BAAA83}" type="sibTrans" cxnId="{150BA593-C9CE-4CDA-9E0D-3DF77B87E83F}">
      <dgm:prSet/>
      <dgm:spPr/>
      <dgm:t>
        <a:bodyPr/>
        <a:lstStyle/>
        <a:p>
          <a:endParaRPr lang="en-US"/>
        </a:p>
      </dgm:t>
    </dgm:pt>
    <dgm:pt modelId="{23FA9B6E-ADF1-4A18-BF01-05CA28A67276}">
      <dgm:prSet/>
      <dgm:spPr/>
      <dgm:t>
        <a:bodyPr/>
        <a:lstStyle/>
        <a:p>
          <a:r>
            <a:rPr lang="en-US" dirty="0" smtClean="0"/>
            <a:t>Terms of Service</a:t>
          </a:r>
          <a:endParaRPr lang="en-US" dirty="0"/>
        </a:p>
      </dgm:t>
    </dgm:pt>
    <dgm:pt modelId="{B3460025-47D4-4A1A-A9FB-0331DA88BEAB}" type="parTrans" cxnId="{54FB6A8F-6169-42AD-9026-5892CFF8768B}">
      <dgm:prSet/>
      <dgm:spPr/>
      <dgm:t>
        <a:bodyPr/>
        <a:lstStyle/>
        <a:p>
          <a:endParaRPr lang="en-US"/>
        </a:p>
      </dgm:t>
    </dgm:pt>
    <dgm:pt modelId="{DBDE9169-17EF-44A9-BA8F-0FA80F0063FA}" type="sibTrans" cxnId="{54FB6A8F-6169-42AD-9026-5892CFF8768B}">
      <dgm:prSet/>
      <dgm:spPr/>
      <dgm:t>
        <a:bodyPr/>
        <a:lstStyle/>
        <a:p>
          <a:endParaRPr lang="en-US"/>
        </a:p>
      </dgm:t>
    </dgm:pt>
    <dgm:pt modelId="{978128F8-B703-4557-BF9B-5FB99D455CC9}">
      <dgm:prSet/>
      <dgm:spPr/>
      <dgm:t>
        <a:bodyPr/>
        <a:lstStyle/>
        <a:p>
          <a:r>
            <a:rPr lang="en-US" dirty="0" smtClean="0"/>
            <a:t>Partners</a:t>
          </a:r>
          <a:endParaRPr lang="en-US" dirty="0"/>
        </a:p>
      </dgm:t>
    </dgm:pt>
    <dgm:pt modelId="{5EE8C75C-A8E1-44E4-AF73-CCD342539116}" type="parTrans" cxnId="{8485B118-9D0D-492D-B2F3-B43CA35D3441}">
      <dgm:prSet/>
      <dgm:spPr/>
      <dgm:t>
        <a:bodyPr/>
        <a:lstStyle/>
        <a:p>
          <a:endParaRPr lang="en-US"/>
        </a:p>
      </dgm:t>
    </dgm:pt>
    <dgm:pt modelId="{1702D236-0693-4246-B6E2-D522491FC753}" type="sibTrans" cxnId="{8485B118-9D0D-492D-B2F3-B43CA35D3441}">
      <dgm:prSet/>
      <dgm:spPr/>
      <dgm:t>
        <a:bodyPr/>
        <a:lstStyle/>
        <a:p>
          <a:endParaRPr lang="en-US"/>
        </a:p>
      </dgm:t>
    </dgm:pt>
    <dgm:pt modelId="{B7F23D04-5DF3-44C9-9CB5-57D536616C8E}">
      <dgm:prSet/>
      <dgm:spPr/>
      <dgm:t>
        <a:bodyPr/>
        <a:lstStyle/>
        <a:p>
          <a:r>
            <a:rPr lang="en-US" dirty="0" smtClean="0"/>
            <a:t>Program Overview</a:t>
          </a:r>
          <a:endParaRPr lang="en-US" dirty="0"/>
        </a:p>
      </dgm:t>
    </dgm:pt>
    <dgm:pt modelId="{3B9ED452-0FC3-4070-92C6-5FC0E66082D1}" type="parTrans" cxnId="{B4948992-0554-4B7A-9457-EF1449F9FB23}">
      <dgm:prSet/>
      <dgm:spPr/>
      <dgm:t>
        <a:bodyPr/>
        <a:lstStyle/>
        <a:p>
          <a:endParaRPr lang="en-US"/>
        </a:p>
      </dgm:t>
    </dgm:pt>
    <dgm:pt modelId="{982CD3B0-3A39-4545-B65A-EFDB702EDE0D}" type="sibTrans" cxnId="{B4948992-0554-4B7A-9457-EF1449F9FB23}">
      <dgm:prSet/>
      <dgm:spPr/>
      <dgm:t>
        <a:bodyPr/>
        <a:lstStyle/>
        <a:p>
          <a:endParaRPr lang="en-US"/>
        </a:p>
      </dgm:t>
    </dgm:pt>
    <dgm:pt modelId="{DC55CC7B-85C2-4EFF-A93E-AA2BD0664D9A}">
      <dgm:prSet/>
      <dgm:spPr/>
      <dgm:t>
        <a:bodyPr/>
        <a:lstStyle/>
        <a:p>
          <a:r>
            <a:rPr lang="en-US" dirty="0" smtClean="0"/>
            <a:t>Partner List</a:t>
          </a:r>
          <a:endParaRPr lang="en-US" dirty="0"/>
        </a:p>
      </dgm:t>
    </dgm:pt>
    <dgm:pt modelId="{4BEDEBC6-0D87-4ACA-9B56-87E945CEE92F}" type="parTrans" cxnId="{CDE15B0A-8F28-42E5-B45C-25D5540701C1}">
      <dgm:prSet/>
      <dgm:spPr/>
      <dgm:t>
        <a:bodyPr/>
        <a:lstStyle/>
        <a:p>
          <a:endParaRPr lang="en-US"/>
        </a:p>
      </dgm:t>
    </dgm:pt>
    <dgm:pt modelId="{1C8C491C-188F-4D70-BE0A-491B6CD421A4}" type="sibTrans" cxnId="{CDE15B0A-8F28-42E5-B45C-25D5540701C1}">
      <dgm:prSet/>
      <dgm:spPr/>
      <dgm:t>
        <a:bodyPr/>
        <a:lstStyle/>
        <a:p>
          <a:endParaRPr lang="en-US"/>
        </a:p>
      </dgm:t>
    </dgm:pt>
    <dgm:pt modelId="{07248E20-A521-4FCA-84FB-F51502D665F5}" type="pres">
      <dgm:prSet presAssocID="{3F4DF995-44F6-4734-A066-08164D4100A5}" presName="hierChild1" presStyleCnt="0">
        <dgm:presLayoutVars>
          <dgm:orgChart val="1"/>
          <dgm:chPref val="1"/>
          <dgm:dir/>
          <dgm:animOne val="branch"/>
          <dgm:animLvl val="lvl"/>
          <dgm:resizeHandles/>
        </dgm:presLayoutVars>
      </dgm:prSet>
      <dgm:spPr/>
      <dgm:t>
        <a:bodyPr/>
        <a:lstStyle/>
        <a:p>
          <a:endParaRPr lang="en-US"/>
        </a:p>
      </dgm:t>
    </dgm:pt>
    <dgm:pt modelId="{DE90C30E-C12F-48C1-B52D-D7A453C29A6B}" type="pres">
      <dgm:prSet presAssocID="{1E91DE8D-D1C0-4BB7-BF70-CF237DDD02FA}" presName="hierRoot1" presStyleCnt="0">
        <dgm:presLayoutVars>
          <dgm:hierBranch val="init"/>
        </dgm:presLayoutVars>
      </dgm:prSet>
      <dgm:spPr/>
    </dgm:pt>
    <dgm:pt modelId="{42DD931D-2E00-4293-B2EB-5B2DEA7AB9D3}" type="pres">
      <dgm:prSet presAssocID="{1E91DE8D-D1C0-4BB7-BF70-CF237DDD02FA}" presName="rootComposite1" presStyleCnt="0"/>
      <dgm:spPr/>
    </dgm:pt>
    <dgm:pt modelId="{EEF53811-D9F5-4DA6-9C7D-CB6F81A8269A}" type="pres">
      <dgm:prSet presAssocID="{1E91DE8D-D1C0-4BB7-BF70-CF237DDD02FA}" presName="rootText1" presStyleLbl="node0" presStyleIdx="0" presStyleCnt="1">
        <dgm:presLayoutVars>
          <dgm:chPref val="3"/>
        </dgm:presLayoutVars>
      </dgm:prSet>
      <dgm:spPr/>
      <dgm:t>
        <a:bodyPr/>
        <a:lstStyle/>
        <a:p>
          <a:endParaRPr lang="en-US"/>
        </a:p>
      </dgm:t>
    </dgm:pt>
    <dgm:pt modelId="{158FEF69-6FC7-4610-B8BB-77117907A6C7}" type="pres">
      <dgm:prSet presAssocID="{1E91DE8D-D1C0-4BB7-BF70-CF237DDD02FA}" presName="rootConnector1" presStyleLbl="node1" presStyleIdx="0" presStyleCnt="0"/>
      <dgm:spPr/>
      <dgm:t>
        <a:bodyPr/>
        <a:lstStyle/>
        <a:p>
          <a:endParaRPr lang="en-US"/>
        </a:p>
      </dgm:t>
    </dgm:pt>
    <dgm:pt modelId="{B3612763-5B78-442B-A49D-77E22D28F81C}" type="pres">
      <dgm:prSet presAssocID="{1E91DE8D-D1C0-4BB7-BF70-CF237DDD02FA}" presName="hierChild2" presStyleCnt="0"/>
      <dgm:spPr/>
    </dgm:pt>
    <dgm:pt modelId="{4FF6C70E-04D6-4179-A13B-D6C243D63D10}" type="pres">
      <dgm:prSet presAssocID="{FD12257C-A3E9-4513-A0FF-57F723F30464}" presName="Name37" presStyleLbl="parChTrans1D2" presStyleIdx="0" presStyleCnt="7"/>
      <dgm:spPr/>
      <dgm:t>
        <a:bodyPr/>
        <a:lstStyle/>
        <a:p>
          <a:endParaRPr lang="en-US"/>
        </a:p>
      </dgm:t>
    </dgm:pt>
    <dgm:pt modelId="{C0FB428C-4D6D-4205-9C45-90B76678EBB8}" type="pres">
      <dgm:prSet presAssocID="{6F6F0421-0803-416C-A84D-AE9A4FB13427}" presName="hierRoot2" presStyleCnt="0">
        <dgm:presLayoutVars>
          <dgm:hierBranch val="init"/>
        </dgm:presLayoutVars>
      </dgm:prSet>
      <dgm:spPr/>
    </dgm:pt>
    <dgm:pt modelId="{936332E0-FC87-4AA1-9B86-9C06E22C8365}" type="pres">
      <dgm:prSet presAssocID="{6F6F0421-0803-416C-A84D-AE9A4FB13427}" presName="rootComposite" presStyleCnt="0"/>
      <dgm:spPr/>
    </dgm:pt>
    <dgm:pt modelId="{A84B5786-2520-45F4-A291-C7FB7B21A8AA}" type="pres">
      <dgm:prSet presAssocID="{6F6F0421-0803-416C-A84D-AE9A4FB13427}" presName="rootText" presStyleLbl="node2" presStyleIdx="0" presStyleCnt="7" custLinFactNeighborX="-3829" custLinFactNeighborY="-1099">
        <dgm:presLayoutVars>
          <dgm:chPref val="3"/>
        </dgm:presLayoutVars>
      </dgm:prSet>
      <dgm:spPr/>
      <dgm:t>
        <a:bodyPr/>
        <a:lstStyle/>
        <a:p>
          <a:endParaRPr lang="en-US"/>
        </a:p>
      </dgm:t>
    </dgm:pt>
    <dgm:pt modelId="{9D85740B-6D85-4AE9-96FB-7792EBA9FDC1}" type="pres">
      <dgm:prSet presAssocID="{6F6F0421-0803-416C-A84D-AE9A4FB13427}" presName="rootConnector" presStyleLbl="node2" presStyleIdx="0" presStyleCnt="7"/>
      <dgm:spPr/>
      <dgm:t>
        <a:bodyPr/>
        <a:lstStyle/>
        <a:p>
          <a:endParaRPr lang="en-US"/>
        </a:p>
      </dgm:t>
    </dgm:pt>
    <dgm:pt modelId="{CBCAFFE3-835B-4F50-8FD6-51FE490A6849}" type="pres">
      <dgm:prSet presAssocID="{6F6F0421-0803-416C-A84D-AE9A4FB13427}" presName="hierChild4" presStyleCnt="0"/>
      <dgm:spPr/>
    </dgm:pt>
    <dgm:pt modelId="{4BA8D3BD-7B1D-4746-80AA-616187322A24}" type="pres">
      <dgm:prSet presAssocID="{6F6F0421-0803-416C-A84D-AE9A4FB13427}" presName="hierChild5" presStyleCnt="0"/>
      <dgm:spPr/>
    </dgm:pt>
    <dgm:pt modelId="{6F6E9115-DC4C-47A2-9089-488301E04449}" type="pres">
      <dgm:prSet presAssocID="{ABA1BAA8-6ACC-4F88-A1A3-CA5C9D343E0D}" presName="Name37" presStyleLbl="parChTrans1D2" presStyleIdx="1" presStyleCnt="7"/>
      <dgm:spPr/>
      <dgm:t>
        <a:bodyPr/>
        <a:lstStyle/>
        <a:p>
          <a:endParaRPr lang="en-US"/>
        </a:p>
      </dgm:t>
    </dgm:pt>
    <dgm:pt modelId="{541A47A9-1A70-4AF4-8029-EC85FEC0E4C4}" type="pres">
      <dgm:prSet presAssocID="{90F0E974-294E-44A4-802A-4A289B92AD23}" presName="hierRoot2" presStyleCnt="0">
        <dgm:presLayoutVars>
          <dgm:hierBranch val="init"/>
        </dgm:presLayoutVars>
      </dgm:prSet>
      <dgm:spPr/>
    </dgm:pt>
    <dgm:pt modelId="{144177C0-2F48-41DF-B42E-ACC4F3956E01}" type="pres">
      <dgm:prSet presAssocID="{90F0E974-294E-44A4-802A-4A289B92AD23}" presName="rootComposite" presStyleCnt="0"/>
      <dgm:spPr/>
    </dgm:pt>
    <dgm:pt modelId="{9A67031D-15AA-4702-9617-CDAB1FCDD543}" type="pres">
      <dgm:prSet presAssocID="{90F0E974-294E-44A4-802A-4A289B92AD23}" presName="rootText" presStyleLbl="node2" presStyleIdx="1" presStyleCnt="7">
        <dgm:presLayoutVars>
          <dgm:chPref val="3"/>
        </dgm:presLayoutVars>
      </dgm:prSet>
      <dgm:spPr/>
      <dgm:t>
        <a:bodyPr/>
        <a:lstStyle/>
        <a:p>
          <a:endParaRPr lang="en-US"/>
        </a:p>
      </dgm:t>
    </dgm:pt>
    <dgm:pt modelId="{307176E3-A047-4221-A7B1-97E13396B938}" type="pres">
      <dgm:prSet presAssocID="{90F0E974-294E-44A4-802A-4A289B92AD23}" presName="rootConnector" presStyleLbl="node2" presStyleIdx="1" presStyleCnt="7"/>
      <dgm:spPr/>
      <dgm:t>
        <a:bodyPr/>
        <a:lstStyle/>
        <a:p>
          <a:endParaRPr lang="en-US"/>
        </a:p>
      </dgm:t>
    </dgm:pt>
    <dgm:pt modelId="{818C913C-28C8-482E-BCE1-C22CC04FB1D9}" type="pres">
      <dgm:prSet presAssocID="{90F0E974-294E-44A4-802A-4A289B92AD23}" presName="hierChild4" presStyleCnt="0"/>
      <dgm:spPr/>
    </dgm:pt>
    <dgm:pt modelId="{383A529E-339A-4894-ABEF-7A7084CED15C}" type="pres">
      <dgm:prSet presAssocID="{1F2E6A58-B792-4C8F-AA4C-3FBF3BEF7488}" presName="Name37" presStyleLbl="parChTrans1D3" presStyleIdx="0" presStyleCnt="13"/>
      <dgm:spPr/>
      <dgm:t>
        <a:bodyPr/>
        <a:lstStyle/>
        <a:p>
          <a:endParaRPr lang="en-US"/>
        </a:p>
      </dgm:t>
    </dgm:pt>
    <dgm:pt modelId="{C9610B0E-6D7D-4AF0-8AC1-ADA12804C81C}" type="pres">
      <dgm:prSet presAssocID="{F77583CB-0239-4087-80DC-1902FE8BEED9}" presName="hierRoot2" presStyleCnt="0">
        <dgm:presLayoutVars>
          <dgm:hierBranch val="init"/>
        </dgm:presLayoutVars>
      </dgm:prSet>
      <dgm:spPr/>
    </dgm:pt>
    <dgm:pt modelId="{106ADF9D-0875-4E31-8CD9-1933D4050E93}" type="pres">
      <dgm:prSet presAssocID="{F77583CB-0239-4087-80DC-1902FE8BEED9}" presName="rootComposite" presStyleCnt="0"/>
      <dgm:spPr/>
    </dgm:pt>
    <dgm:pt modelId="{9475E3C0-EA13-45F1-A67F-A652DC480728}" type="pres">
      <dgm:prSet presAssocID="{F77583CB-0239-4087-80DC-1902FE8BEED9}" presName="rootText" presStyleLbl="node3" presStyleIdx="0" presStyleCnt="13">
        <dgm:presLayoutVars>
          <dgm:chPref val="3"/>
        </dgm:presLayoutVars>
      </dgm:prSet>
      <dgm:spPr/>
      <dgm:t>
        <a:bodyPr/>
        <a:lstStyle/>
        <a:p>
          <a:endParaRPr lang="en-US"/>
        </a:p>
      </dgm:t>
    </dgm:pt>
    <dgm:pt modelId="{EE19C1F6-3349-4D19-B081-473300B95849}" type="pres">
      <dgm:prSet presAssocID="{F77583CB-0239-4087-80DC-1902FE8BEED9}" presName="rootConnector" presStyleLbl="node3" presStyleIdx="0" presStyleCnt="13"/>
      <dgm:spPr/>
      <dgm:t>
        <a:bodyPr/>
        <a:lstStyle/>
        <a:p>
          <a:endParaRPr lang="en-US"/>
        </a:p>
      </dgm:t>
    </dgm:pt>
    <dgm:pt modelId="{710A7139-7F38-48A0-9CEA-C84FCB1C56B3}" type="pres">
      <dgm:prSet presAssocID="{F77583CB-0239-4087-80DC-1902FE8BEED9}" presName="hierChild4" presStyleCnt="0"/>
      <dgm:spPr/>
    </dgm:pt>
    <dgm:pt modelId="{A82C2014-3679-46D4-BC57-0C60FE4F6E38}" type="pres">
      <dgm:prSet presAssocID="{F77583CB-0239-4087-80DC-1902FE8BEED9}" presName="hierChild5" presStyleCnt="0"/>
      <dgm:spPr/>
    </dgm:pt>
    <dgm:pt modelId="{92A3578D-DD80-4B44-AE16-FD8071F7616E}" type="pres">
      <dgm:prSet presAssocID="{6EFEF85A-D9B9-4F45-B173-877BF9B4DFE4}" presName="Name37" presStyleLbl="parChTrans1D3" presStyleIdx="1" presStyleCnt="13"/>
      <dgm:spPr/>
      <dgm:t>
        <a:bodyPr/>
        <a:lstStyle/>
        <a:p>
          <a:endParaRPr lang="en-US"/>
        </a:p>
      </dgm:t>
    </dgm:pt>
    <dgm:pt modelId="{23960705-70E9-4873-B86C-1DA41A799DA6}" type="pres">
      <dgm:prSet presAssocID="{E9C5E6FA-2655-4F04-B89E-4D0E1FCE05BE}" presName="hierRoot2" presStyleCnt="0">
        <dgm:presLayoutVars>
          <dgm:hierBranch val="init"/>
        </dgm:presLayoutVars>
      </dgm:prSet>
      <dgm:spPr/>
    </dgm:pt>
    <dgm:pt modelId="{A4E57465-C357-4900-B5EB-E368643D5072}" type="pres">
      <dgm:prSet presAssocID="{E9C5E6FA-2655-4F04-B89E-4D0E1FCE05BE}" presName="rootComposite" presStyleCnt="0"/>
      <dgm:spPr/>
    </dgm:pt>
    <dgm:pt modelId="{4BDF2D84-3F4A-4165-9B95-80C4B3A8677B}" type="pres">
      <dgm:prSet presAssocID="{E9C5E6FA-2655-4F04-B89E-4D0E1FCE05BE}" presName="rootText" presStyleLbl="node3" presStyleIdx="1" presStyleCnt="13">
        <dgm:presLayoutVars>
          <dgm:chPref val="3"/>
        </dgm:presLayoutVars>
      </dgm:prSet>
      <dgm:spPr/>
      <dgm:t>
        <a:bodyPr/>
        <a:lstStyle/>
        <a:p>
          <a:endParaRPr lang="en-US"/>
        </a:p>
      </dgm:t>
    </dgm:pt>
    <dgm:pt modelId="{33F22AA4-67B0-420F-88DC-B118AC829BAD}" type="pres">
      <dgm:prSet presAssocID="{E9C5E6FA-2655-4F04-B89E-4D0E1FCE05BE}" presName="rootConnector" presStyleLbl="node3" presStyleIdx="1" presStyleCnt="13"/>
      <dgm:spPr/>
      <dgm:t>
        <a:bodyPr/>
        <a:lstStyle/>
        <a:p>
          <a:endParaRPr lang="en-US"/>
        </a:p>
      </dgm:t>
    </dgm:pt>
    <dgm:pt modelId="{CBE95C48-0989-4869-99B9-A01083B70B86}" type="pres">
      <dgm:prSet presAssocID="{E9C5E6FA-2655-4F04-B89E-4D0E1FCE05BE}" presName="hierChild4" presStyleCnt="0"/>
      <dgm:spPr/>
    </dgm:pt>
    <dgm:pt modelId="{71264AF3-0167-4A52-8212-5813537F59C3}" type="pres">
      <dgm:prSet presAssocID="{E9C5E6FA-2655-4F04-B89E-4D0E1FCE05BE}" presName="hierChild5" presStyleCnt="0"/>
      <dgm:spPr/>
    </dgm:pt>
    <dgm:pt modelId="{88C31964-5166-4DFB-8645-1339283351AA}" type="pres">
      <dgm:prSet presAssocID="{C0CBD59E-1166-4E7A-B66C-2631663B9637}" presName="Name37" presStyleLbl="parChTrans1D3" presStyleIdx="2" presStyleCnt="13"/>
      <dgm:spPr/>
      <dgm:t>
        <a:bodyPr/>
        <a:lstStyle/>
        <a:p>
          <a:endParaRPr lang="en-US"/>
        </a:p>
      </dgm:t>
    </dgm:pt>
    <dgm:pt modelId="{77AE348D-4349-4CE2-A9AF-EEDFAD7761B2}" type="pres">
      <dgm:prSet presAssocID="{AB0BF475-2480-4B79-89A3-0591298E3584}" presName="hierRoot2" presStyleCnt="0">
        <dgm:presLayoutVars>
          <dgm:hierBranch val="init"/>
        </dgm:presLayoutVars>
      </dgm:prSet>
      <dgm:spPr/>
    </dgm:pt>
    <dgm:pt modelId="{CF4FA2C1-7E94-42CA-93D8-552103A2211E}" type="pres">
      <dgm:prSet presAssocID="{AB0BF475-2480-4B79-89A3-0591298E3584}" presName="rootComposite" presStyleCnt="0"/>
      <dgm:spPr/>
    </dgm:pt>
    <dgm:pt modelId="{99B16281-3C73-4835-96EE-AC2F94856805}" type="pres">
      <dgm:prSet presAssocID="{AB0BF475-2480-4B79-89A3-0591298E3584}" presName="rootText" presStyleLbl="node3" presStyleIdx="2" presStyleCnt="13">
        <dgm:presLayoutVars>
          <dgm:chPref val="3"/>
        </dgm:presLayoutVars>
      </dgm:prSet>
      <dgm:spPr/>
      <dgm:t>
        <a:bodyPr/>
        <a:lstStyle/>
        <a:p>
          <a:endParaRPr lang="en-US"/>
        </a:p>
      </dgm:t>
    </dgm:pt>
    <dgm:pt modelId="{74A85D5D-F3D3-4A5C-AE5A-EAD0D81DFA7D}" type="pres">
      <dgm:prSet presAssocID="{AB0BF475-2480-4B79-89A3-0591298E3584}" presName="rootConnector" presStyleLbl="node3" presStyleIdx="2" presStyleCnt="13"/>
      <dgm:spPr/>
      <dgm:t>
        <a:bodyPr/>
        <a:lstStyle/>
        <a:p>
          <a:endParaRPr lang="en-US"/>
        </a:p>
      </dgm:t>
    </dgm:pt>
    <dgm:pt modelId="{F552813B-42B2-4CCC-9B07-6B6EE6C3E00F}" type="pres">
      <dgm:prSet presAssocID="{AB0BF475-2480-4B79-89A3-0591298E3584}" presName="hierChild4" presStyleCnt="0"/>
      <dgm:spPr/>
    </dgm:pt>
    <dgm:pt modelId="{8149E98F-426F-4374-B151-DE72008786F9}" type="pres">
      <dgm:prSet presAssocID="{AB0BF475-2480-4B79-89A3-0591298E3584}" presName="hierChild5" presStyleCnt="0"/>
      <dgm:spPr/>
    </dgm:pt>
    <dgm:pt modelId="{3AF498A9-D712-468B-896B-1D6203B3B3EF}" type="pres">
      <dgm:prSet presAssocID="{CD5F5D66-0DF1-4DAB-81E6-7D7CC83A55D7}" presName="Name37" presStyleLbl="parChTrans1D3" presStyleIdx="3" presStyleCnt="13"/>
      <dgm:spPr/>
      <dgm:t>
        <a:bodyPr/>
        <a:lstStyle/>
        <a:p>
          <a:endParaRPr lang="en-US"/>
        </a:p>
      </dgm:t>
    </dgm:pt>
    <dgm:pt modelId="{2B2FEFF3-1D39-467E-89E9-B1D278571D7A}" type="pres">
      <dgm:prSet presAssocID="{9B9A581F-EBD7-4D43-9927-69134A9B610B}" presName="hierRoot2" presStyleCnt="0">
        <dgm:presLayoutVars>
          <dgm:hierBranch val="init"/>
        </dgm:presLayoutVars>
      </dgm:prSet>
      <dgm:spPr/>
    </dgm:pt>
    <dgm:pt modelId="{E306AAB2-DBA0-4EBF-AA37-DDFFC61DB1DE}" type="pres">
      <dgm:prSet presAssocID="{9B9A581F-EBD7-4D43-9927-69134A9B610B}" presName="rootComposite" presStyleCnt="0"/>
      <dgm:spPr/>
    </dgm:pt>
    <dgm:pt modelId="{6C04A82F-5F10-4780-AA00-BECA15E26F2A}" type="pres">
      <dgm:prSet presAssocID="{9B9A581F-EBD7-4D43-9927-69134A9B610B}" presName="rootText" presStyleLbl="node3" presStyleIdx="3" presStyleCnt="13">
        <dgm:presLayoutVars>
          <dgm:chPref val="3"/>
        </dgm:presLayoutVars>
      </dgm:prSet>
      <dgm:spPr/>
      <dgm:t>
        <a:bodyPr/>
        <a:lstStyle/>
        <a:p>
          <a:endParaRPr lang="en-US"/>
        </a:p>
      </dgm:t>
    </dgm:pt>
    <dgm:pt modelId="{01D5A44C-7965-47A2-97D5-7548E92DBDF2}" type="pres">
      <dgm:prSet presAssocID="{9B9A581F-EBD7-4D43-9927-69134A9B610B}" presName="rootConnector" presStyleLbl="node3" presStyleIdx="3" presStyleCnt="13"/>
      <dgm:spPr/>
      <dgm:t>
        <a:bodyPr/>
        <a:lstStyle/>
        <a:p>
          <a:endParaRPr lang="en-US"/>
        </a:p>
      </dgm:t>
    </dgm:pt>
    <dgm:pt modelId="{37CFA87B-6D5E-4D2B-8D08-95D682AD7647}" type="pres">
      <dgm:prSet presAssocID="{9B9A581F-EBD7-4D43-9927-69134A9B610B}" presName="hierChild4" presStyleCnt="0"/>
      <dgm:spPr/>
    </dgm:pt>
    <dgm:pt modelId="{7229AB5B-6CD3-46EE-8BC7-0E72E1E07272}" type="pres">
      <dgm:prSet presAssocID="{9B9A581F-EBD7-4D43-9927-69134A9B610B}" presName="hierChild5" presStyleCnt="0"/>
      <dgm:spPr/>
    </dgm:pt>
    <dgm:pt modelId="{DCD9DB74-F9F9-46B2-BB56-1368DC3AF646}" type="pres">
      <dgm:prSet presAssocID="{90F0E974-294E-44A4-802A-4A289B92AD23}" presName="hierChild5" presStyleCnt="0"/>
      <dgm:spPr/>
    </dgm:pt>
    <dgm:pt modelId="{C8C6D607-CDC4-43A5-99CB-D9846063CDDD}" type="pres">
      <dgm:prSet presAssocID="{B9B9D840-7020-4E36-8F37-86947E2D41FE}" presName="Name37" presStyleLbl="parChTrans1D2" presStyleIdx="2" presStyleCnt="7"/>
      <dgm:spPr/>
      <dgm:t>
        <a:bodyPr/>
        <a:lstStyle/>
        <a:p>
          <a:endParaRPr lang="en-US"/>
        </a:p>
      </dgm:t>
    </dgm:pt>
    <dgm:pt modelId="{69A80405-80FE-43E6-B666-4022DAF5DF5A}" type="pres">
      <dgm:prSet presAssocID="{836BDB62-6443-41CB-975B-D402D32A2FEB}" presName="hierRoot2" presStyleCnt="0">
        <dgm:presLayoutVars>
          <dgm:hierBranch val="init"/>
        </dgm:presLayoutVars>
      </dgm:prSet>
      <dgm:spPr/>
    </dgm:pt>
    <dgm:pt modelId="{3E30B558-D2CE-4F56-A5F0-A7C0671B3787}" type="pres">
      <dgm:prSet presAssocID="{836BDB62-6443-41CB-975B-D402D32A2FEB}" presName="rootComposite" presStyleCnt="0"/>
      <dgm:spPr/>
    </dgm:pt>
    <dgm:pt modelId="{65C2CAE0-334C-4C10-A1CF-17EE2AC76F96}" type="pres">
      <dgm:prSet presAssocID="{836BDB62-6443-41CB-975B-D402D32A2FEB}" presName="rootText" presStyleLbl="node2" presStyleIdx="2" presStyleCnt="7">
        <dgm:presLayoutVars>
          <dgm:chPref val="3"/>
        </dgm:presLayoutVars>
      </dgm:prSet>
      <dgm:spPr/>
      <dgm:t>
        <a:bodyPr/>
        <a:lstStyle/>
        <a:p>
          <a:endParaRPr lang="en-US"/>
        </a:p>
      </dgm:t>
    </dgm:pt>
    <dgm:pt modelId="{0AB4B4C3-81F9-41F6-AB86-ED1FC46C6E39}" type="pres">
      <dgm:prSet presAssocID="{836BDB62-6443-41CB-975B-D402D32A2FEB}" presName="rootConnector" presStyleLbl="node2" presStyleIdx="2" presStyleCnt="7"/>
      <dgm:spPr/>
      <dgm:t>
        <a:bodyPr/>
        <a:lstStyle/>
        <a:p>
          <a:endParaRPr lang="en-US"/>
        </a:p>
      </dgm:t>
    </dgm:pt>
    <dgm:pt modelId="{0480F531-D748-4085-923C-62DB92C09358}" type="pres">
      <dgm:prSet presAssocID="{836BDB62-6443-41CB-975B-D402D32A2FEB}" presName="hierChild4" presStyleCnt="0"/>
      <dgm:spPr/>
    </dgm:pt>
    <dgm:pt modelId="{C1B3CD5F-F8BE-4C4A-9F2E-25020843EAEC}" type="pres">
      <dgm:prSet presAssocID="{BF761D55-7D6B-447B-90B8-3433FFC7BDF7}" presName="Name37" presStyleLbl="parChTrans1D3" presStyleIdx="4" presStyleCnt="13"/>
      <dgm:spPr/>
      <dgm:t>
        <a:bodyPr/>
        <a:lstStyle/>
        <a:p>
          <a:endParaRPr lang="en-US"/>
        </a:p>
      </dgm:t>
    </dgm:pt>
    <dgm:pt modelId="{B35477AB-B580-4BAB-BA31-D1259FB2E5C9}" type="pres">
      <dgm:prSet presAssocID="{47D52A87-4A8A-43AC-81B0-38D220CB4745}" presName="hierRoot2" presStyleCnt="0">
        <dgm:presLayoutVars>
          <dgm:hierBranch val="init"/>
        </dgm:presLayoutVars>
      </dgm:prSet>
      <dgm:spPr/>
    </dgm:pt>
    <dgm:pt modelId="{E1A10FCA-58E0-449F-B82A-2318951042F8}" type="pres">
      <dgm:prSet presAssocID="{47D52A87-4A8A-43AC-81B0-38D220CB4745}" presName="rootComposite" presStyleCnt="0"/>
      <dgm:spPr/>
    </dgm:pt>
    <dgm:pt modelId="{C52310F7-9A48-4A07-AC9F-DC0D20FF38F8}" type="pres">
      <dgm:prSet presAssocID="{47D52A87-4A8A-43AC-81B0-38D220CB4745}" presName="rootText" presStyleLbl="node3" presStyleIdx="4" presStyleCnt="13" custLinFactNeighborX="-2811" custLinFactNeighborY="2441">
        <dgm:presLayoutVars>
          <dgm:chPref val="3"/>
        </dgm:presLayoutVars>
      </dgm:prSet>
      <dgm:spPr/>
      <dgm:t>
        <a:bodyPr/>
        <a:lstStyle/>
        <a:p>
          <a:endParaRPr lang="en-US"/>
        </a:p>
      </dgm:t>
    </dgm:pt>
    <dgm:pt modelId="{2D1AD362-E6C7-4D31-A06D-18DB2C9D6806}" type="pres">
      <dgm:prSet presAssocID="{47D52A87-4A8A-43AC-81B0-38D220CB4745}" presName="rootConnector" presStyleLbl="node3" presStyleIdx="4" presStyleCnt="13"/>
      <dgm:spPr/>
      <dgm:t>
        <a:bodyPr/>
        <a:lstStyle/>
        <a:p>
          <a:endParaRPr lang="en-US"/>
        </a:p>
      </dgm:t>
    </dgm:pt>
    <dgm:pt modelId="{36491F60-2CDB-4D78-AE9F-E07BF861A484}" type="pres">
      <dgm:prSet presAssocID="{47D52A87-4A8A-43AC-81B0-38D220CB4745}" presName="hierChild4" presStyleCnt="0"/>
      <dgm:spPr/>
    </dgm:pt>
    <dgm:pt modelId="{4DCDFD66-7960-4A44-AE1C-506EC41203E8}" type="pres">
      <dgm:prSet presAssocID="{47D52A87-4A8A-43AC-81B0-38D220CB4745}" presName="hierChild5" presStyleCnt="0"/>
      <dgm:spPr/>
    </dgm:pt>
    <dgm:pt modelId="{F9A83FB9-E80D-4950-B83D-A3198F298FB4}" type="pres">
      <dgm:prSet presAssocID="{FF75A7FC-AE67-41DE-817E-BF4F174A7991}" presName="Name37" presStyleLbl="parChTrans1D3" presStyleIdx="5" presStyleCnt="13"/>
      <dgm:spPr/>
      <dgm:t>
        <a:bodyPr/>
        <a:lstStyle/>
        <a:p>
          <a:endParaRPr lang="en-US"/>
        </a:p>
      </dgm:t>
    </dgm:pt>
    <dgm:pt modelId="{C7FEE11A-510A-42C4-8587-5DF18152F22C}" type="pres">
      <dgm:prSet presAssocID="{6CEC6EDE-CA2C-4627-BFDD-EFAEFD9480F5}" presName="hierRoot2" presStyleCnt="0">
        <dgm:presLayoutVars>
          <dgm:hierBranch val="init"/>
        </dgm:presLayoutVars>
      </dgm:prSet>
      <dgm:spPr/>
    </dgm:pt>
    <dgm:pt modelId="{A5843D47-3E58-4B94-A941-214A487E3884}" type="pres">
      <dgm:prSet presAssocID="{6CEC6EDE-CA2C-4627-BFDD-EFAEFD9480F5}" presName="rootComposite" presStyleCnt="0"/>
      <dgm:spPr/>
    </dgm:pt>
    <dgm:pt modelId="{7A5F8A5F-BB24-4531-9502-55974167E5DB}" type="pres">
      <dgm:prSet presAssocID="{6CEC6EDE-CA2C-4627-BFDD-EFAEFD9480F5}" presName="rootText" presStyleLbl="node3" presStyleIdx="5" presStyleCnt="13" custLinFactNeighborX="-2811" custLinFactNeighborY="2441">
        <dgm:presLayoutVars>
          <dgm:chPref val="3"/>
        </dgm:presLayoutVars>
      </dgm:prSet>
      <dgm:spPr/>
      <dgm:t>
        <a:bodyPr/>
        <a:lstStyle/>
        <a:p>
          <a:endParaRPr lang="en-US"/>
        </a:p>
      </dgm:t>
    </dgm:pt>
    <dgm:pt modelId="{330A3E5A-C4F6-46DD-81F0-EC41036DB461}" type="pres">
      <dgm:prSet presAssocID="{6CEC6EDE-CA2C-4627-BFDD-EFAEFD9480F5}" presName="rootConnector" presStyleLbl="node3" presStyleIdx="5" presStyleCnt="13"/>
      <dgm:spPr/>
      <dgm:t>
        <a:bodyPr/>
        <a:lstStyle/>
        <a:p>
          <a:endParaRPr lang="en-US"/>
        </a:p>
      </dgm:t>
    </dgm:pt>
    <dgm:pt modelId="{ECDF798B-E228-4169-9911-6A995C24557C}" type="pres">
      <dgm:prSet presAssocID="{6CEC6EDE-CA2C-4627-BFDD-EFAEFD9480F5}" presName="hierChild4" presStyleCnt="0"/>
      <dgm:spPr/>
    </dgm:pt>
    <dgm:pt modelId="{4EF11309-AC2F-4CAB-80A1-1786DB913EBC}" type="pres">
      <dgm:prSet presAssocID="{6CEC6EDE-CA2C-4627-BFDD-EFAEFD9480F5}" presName="hierChild5" presStyleCnt="0"/>
      <dgm:spPr/>
    </dgm:pt>
    <dgm:pt modelId="{943FA3D6-5D96-4AB1-85E8-EA5BD14F8EE6}" type="pres">
      <dgm:prSet presAssocID="{93124413-C64F-4B4E-A35B-B82553FA3114}" presName="Name37" presStyleLbl="parChTrans1D3" presStyleIdx="6" presStyleCnt="13"/>
      <dgm:spPr/>
      <dgm:t>
        <a:bodyPr/>
        <a:lstStyle/>
        <a:p>
          <a:endParaRPr lang="en-US"/>
        </a:p>
      </dgm:t>
    </dgm:pt>
    <dgm:pt modelId="{96D5A783-5940-4459-A120-C4A0088B9EB3}" type="pres">
      <dgm:prSet presAssocID="{B25ABFF6-B21A-4908-A459-6422F6F3994B}" presName="hierRoot2" presStyleCnt="0">
        <dgm:presLayoutVars>
          <dgm:hierBranch val="init"/>
        </dgm:presLayoutVars>
      </dgm:prSet>
      <dgm:spPr/>
    </dgm:pt>
    <dgm:pt modelId="{BEFF9F62-B6E8-45A8-A161-75858BA3EC7C}" type="pres">
      <dgm:prSet presAssocID="{B25ABFF6-B21A-4908-A459-6422F6F3994B}" presName="rootComposite" presStyleCnt="0"/>
      <dgm:spPr/>
    </dgm:pt>
    <dgm:pt modelId="{115B1181-7D70-4636-BA82-442B93D634B0}" type="pres">
      <dgm:prSet presAssocID="{B25ABFF6-B21A-4908-A459-6422F6F3994B}" presName="rootText" presStyleLbl="node3" presStyleIdx="6" presStyleCnt="13" custLinFactNeighborX="-2811" custLinFactNeighborY="2441">
        <dgm:presLayoutVars>
          <dgm:chPref val="3"/>
        </dgm:presLayoutVars>
      </dgm:prSet>
      <dgm:spPr/>
      <dgm:t>
        <a:bodyPr/>
        <a:lstStyle/>
        <a:p>
          <a:endParaRPr lang="en-US"/>
        </a:p>
      </dgm:t>
    </dgm:pt>
    <dgm:pt modelId="{ACD0A333-AC8E-42CE-976A-100810193EF6}" type="pres">
      <dgm:prSet presAssocID="{B25ABFF6-B21A-4908-A459-6422F6F3994B}" presName="rootConnector" presStyleLbl="node3" presStyleIdx="6" presStyleCnt="13"/>
      <dgm:spPr/>
      <dgm:t>
        <a:bodyPr/>
        <a:lstStyle/>
        <a:p>
          <a:endParaRPr lang="en-US"/>
        </a:p>
      </dgm:t>
    </dgm:pt>
    <dgm:pt modelId="{D380D801-E3B7-449A-B7DA-79E5E200C696}" type="pres">
      <dgm:prSet presAssocID="{B25ABFF6-B21A-4908-A459-6422F6F3994B}" presName="hierChild4" presStyleCnt="0"/>
      <dgm:spPr/>
    </dgm:pt>
    <dgm:pt modelId="{7224A17F-1907-4849-B667-D601F8E0C43A}" type="pres">
      <dgm:prSet presAssocID="{B25ABFF6-B21A-4908-A459-6422F6F3994B}" presName="hierChild5" presStyleCnt="0"/>
      <dgm:spPr/>
    </dgm:pt>
    <dgm:pt modelId="{D62B9920-FD1A-4C59-A397-CB8CBE298AE0}" type="pres">
      <dgm:prSet presAssocID="{7E85C2ED-52BC-42C2-B00F-5503296AC3F4}" presName="Name37" presStyleLbl="parChTrans1D3" presStyleIdx="7" presStyleCnt="13"/>
      <dgm:spPr/>
      <dgm:t>
        <a:bodyPr/>
        <a:lstStyle/>
        <a:p>
          <a:endParaRPr lang="en-US"/>
        </a:p>
      </dgm:t>
    </dgm:pt>
    <dgm:pt modelId="{F85FA63E-1FA3-456C-B8C2-54AF663A80A4}" type="pres">
      <dgm:prSet presAssocID="{C01A2894-0E8F-4790-BE9D-D2BD2AE13F31}" presName="hierRoot2" presStyleCnt="0">
        <dgm:presLayoutVars>
          <dgm:hierBranch val="init"/>
        </dgm:presLayoutVars>
      </dgm:prSet>
      <dgm:spPr/>
    </dgm:pt>
    <dgm:pt modelId="{894A1AA4-E82E-4E08-88A2-8041D8D5286E}" type="pres">
      <dgm:prSet presAssocID="{C01A2894-0E8F-4790-BE9D-D2BD2AE13F31}" presName="rootComposite" presStyleCnt="0"/>
      <dgm:spPr/>
    </dgm:pt>
    <dgm:pt modelId="{ABB3D8F9-EBE7-48FA-BF6B-11EAA8574132}" type="pres">
      <dgm:prSet presAssocID="{C01A2894-0E8F-4790-BE9D-D2BD2AE13F31}" presName="rootText" presStyleLbl="node3" presStyleIdx="7" presStyleCnt="13" custLinFactNeighborX="-2811" custLinFactNeighborY="2441">
        <dgm:presLayoutVars>
          <dgm:chPref val="3"/>
        </dgm:presLayoutVars>
      </dgm:prSet>
      <dgm:spPr/>
      <dgm:t>
        <a:bodyPr/>
        <a:lstStyle/>
        <a:p>
          <a:endParaRPr lang="en-US"/>
        </a:p>
      </dgm:t>
    </dgm:pt>
    <dgm:pt modelId="{5175DF5F-95F9-4D42-A929-A58C9240FBD4}" type="pres">
      <dgm:prSet presAssocID="{C01A2894-0E8F-4790-BE9D-D2BD2AE13F31}" presName="rootConnector" presStyleLbl="node3" presStyleIdx="7" presStyleCnt="13"/>
      <dgm:spPr/>
      <dgm:t>
        <a:bodyPr/>
        <a:lstStyle/>
        <a:p>
          <a:endParaRPr lang="en-US"/>
        </a:p>
      </dgm:t>
    </dgm:pt>
    <dgm:pt modelId="{9D355221-719C-4011-9461-7F7EA64C30A2}" type="pres">
      <dgm:prSet presAssocID="{C01A2894-0E8F-4790-BE9D-D2BD2AE13F31}" presName="hierChild4" presStyleCnt="0"/>
      <dgm:spPr/>
    </dgm:pt>
    <dgm:pt modelId="{8DEB7B8C-4C1C-4B51-98A5-E407D37A1605}" type="pres">
      <dgm:prSet presAssocID="{C01A2894-0E8F-4790-BE9D-D2BD2AE13F31}" presName="hierChild5" presStyleCnt="0"/>
      <dgm:spPr/>
    </dgm:pt>
    <dgm:pt modelId="{F47876E6-11CF-4548-934C-7A68A080F442}" type="pres">
      <dgm:prSet presAssocID="{901AA612-37BB-47C6-B415-14DBA95749F1}" presName="Name37" presStyleLbl="parChTrans1D3" presStyleIdx="8" presStyleCnt="13"/>
      <dgm:spPr/>
      <dgm:t>
        <a:bodyPr/>
        <a:lstStyle/>
        <a:p>
          <a:endParaRPr lang="en-US"/>
        </a:p>
      </dgm:t>
    </dgm:pt>
    <dgm:pt modelId="{6B5AB90C-96F3-4023-B395-EA808767D1D5}" type="pres">
      <dgm:prSet presAssocID="{07AAFC4D-3E61-40EE-B2BB-8F1A18462DA9}" presName="hierRoot2" presStyleCnt="0">
        <dgm:presLayoutVars>
          <dgm:hierBranch val="init"/>
        </dgm:presLayoutVars>
      </dgm:prSet>
      <dgm:spPr/>
    </dgm:pt>
    <dgm:pt modelId="{7B8212DA-1DDD-42A8-B1EC-BFBBB5D87224}" type="pres">
      <dgm:prSet presAssocID="{07AAFC4D-3E61-40EE-B2BB-8F1A18462DA9}" presName="rootComposite" presStyleCnt="0"/>
      <dgm:spPr/>
    </dgm:pt>
    <dgm:pt modelId="{19B08FA0-4D70-4934-B42E-A336A57D0E42}" type="pres">
      <dgm:prSet presAssocID="{07AAFC4D-3E61-40EE-B2BB-8F1A18462DA9}" presName="rootText" presStyleLbl="node3" presStyleIdx="8" presStyleCnt="13">
        <dgm:presLayoutVars>
          <dgm:chPref val="3"/>
        </dgm:presLayoutVars>
      </dgm:prSet>
      <dgm:spPr/>
      <dgm:t>
        <a:bodyPr/>
        <a:lstStyle/>
        <a:p>
          <a:endParaRPr lang="en-US"/>
        </a:p>
      </dgm:t>
    </dgm:pt>
    <dgm:pt modelId="{5777738E-FACA-41C0-95E8-0F75A2919233}" type="pres">
      <dgm:prSet presAssocID="{07AAFC4D-3E61-40EE-B2BB-8F1A18462DA9}" presName="rootConnector" presStyleLbl="node3" presStyleIdx="8" presStyleCnt="13"/>
      <dgm:spPr/>
      <dgm:t>
        <a:bodyPr/>
        <a:lstStyle/>
        <a:p>
          <a:endParaRPr lang="en-US"/>
        </a:p>
      </dgm:t>
    </dgm:pt>
    <dgm:pt modelId="{285A81F0-39E3-410C-9720-73BD0EB8A799}" type="pres">
      <dgm:prSet presAssocID="{07AAFC4D-3E61-40EE-B2BB-8F1A18462DA9}" presName="hierChild4" presStyleCnt="0"/>
      <dgm:spPr/>
    </dgm:pt>
    <dgm:pt modelId="{E4D270DD-228B-4BA8-88F7-D862C25E2040}" type="pres">
      <dgm:prSet presAssocID="{07AAFC4D-3E61-40EE-B2BB-8F1A18462DA9}" presName="hierChild5" presStyleCnt="0"/>
      <dgm:spPr/>
    </dgm:pt>
    <dgm:pt modelId="{E45444AF-59D2-4E8D-8F4F-9512EE01B894}" type="pres">
      <dgm:prSet presAssocID="{B3460025-47D4-4A1A-A9FB-0331DA88BEAB}" presName="Name37" presStyleLbl="parChTrans1D3" presStyleIdx="9" presStyleCnt="13"/>
      <dgm:spPr/>
      <dgm:t>
        <a:bodyPr/>
        <a:lstStyle/>
        <a:p>
          <a:endParaRPr lang="en-US"/>
        </a:p>
      </dgm:t>
    </dgm:pt>
    <dgm:pt modelId="{0588CD03-FD59-4BFF-AE37-6636765672E9}" type="pres">
      <dgm:prSet presAssocID="{23FA9B6E-ADF1-4A18-BF01-05CA28A67276}" presName="hierRoot2" presStyleCnt="0">
        <dgm:presLayoutVars>
          <dgm:hierBranch val="init"/>
        </dgm:presLayoutVars>
      </dgm:prSet>
      <dgm:spPr/>
    </dgm:pt>
    <dgm:pt modelId="{544FB4F1-7FFD-48CB-8364-50CF2932CFF4}" type="pres">
      <dgm:prSet presAssocID="{23FA9B6E-ADF1-4A18-BF01-05CA28A67276}" presName="rootComposite" presStyleCnt="0"/>
      <dgm:spPr/>
    </dgm:pt>
    <dgm:pt modelId="{C157B39B-9610-4F1D-B722-86CE7B0E5CE0}" type="pres">
      <dgm:prSet presAssocID="{23FA9B6E-ADF1-4A18-BF01-05CA28A67276}" presName="rootText" presStyleLbl="node3" presStyleIdx="9" presStyleCnt="13">
        <dgm:presLayoutVars>
          <dgm:chPref val="3"/>
        </dgm:presLayoutVars>
      </dgm:prSet>
      <dgm:spPr/>
      <dgm:t>
        <a:bodyPr/>
        <a:lstStyle/>
        <a:p>
          <a:endParaRPr lang="en-US"/>
        </a:p>
      </dgm:t>
    </dgm:pt>
    <dgm:pt modelId="{9B393977-EAE0-4240-B01E-3A77A9A26FD8}" type="pres">
      <dgm:prSet presAssocID="{23FA9B6E-ADF1-4A18-BF01-05CA28A67276}" presName="rootConnector" presStyleLbl="node3" presStyleIdx="9" presStyleCnt="13"/>
      <dgm:spPr/>
      <dgm:t>
        <a:bodyPr/>
        <a:lstStyle/>
        <a:p>
          <a:endParaRPr lang="en-US"/>
        </a:p>
      </dgm:t>
    </dgm:pt>
    <dgm:pt modelId="{AA1847BE-830C-419F-B05A-D642E4419072}" type="pres">
      <dgm:prSet presAssocID="{23FA9B6E-ADF1-4A18-BF01-05CA28A67276}" presName="hierChild4" presStyleCnt="0"/>
      <dgm:spPr/>
    </dgm:pt>
    <dgm:pt modelId="{D8A25932-1A1C-4BC1-9D11-7A62D9F9A656}" type="pres">
      <dgm:prSet presAssocID="{23FA9B6E-ADF1-4A18-BF01-05CA28A67276}" presName="hierChild5" presStyleCnt="0"/>
      <dgm:spPr/>
    </dgm:pt>
    <dgm:pt modelId="{E70C01A6-1D04-46CC-8BC2-0893BC21BA1C}" type="pres">
      <dgm:prSet presAssocID="{836BDB62-6443-41CB-975B-D402D32A2FEB}" presName="hierChild5" presStyleCnt="0"/>
      <dgm:spPr/>
    </dgm:pt>
    <dgm:pt modelId="{C9C90205-0216-4225-B087-37C182FB6D0A}" type="pres">
      <dgm:prSet presAssocID="{ED18F653-E818-4BF7-A16E-DCD5975B0353}" presName="Name37" presStyleLbl="parChTrans1D2" presStyleIdx="3" presStyleCnt="7"/>
      <dgm:spPr/>
      <dgm:t>
        <a:bodyPr/>
        <a:lstStyle/>
        <a:p>
          <a:endParaRPr lang="en-US"/>
        </a:p>
      </dgm:t>
    </dgm:pt>
    <dgm:pt modelId="{D15F4094-965F-4CA0-AC7E-4DDC72E8C30C}" type="pres">
      <dgm:prSet presAssocID="{9E88ACFF-DFA7-4C5F-AC13-11B25924FD3D}" presName="hierRoot2" presStyleCnt="0">
        <dgm:presLayoutVars>
          <dgm:hierBranch val="init"/>
        </dgm:presLayoutVars>
      </dgm:prSet>
      <dgm:spPr/>
    </dgm:pt>
    <dgm:pt modelId="{662BB012-FF99-413B-BF2D-5819AF3C4FC1}" type="pres">
      <dgm:prSet presAssocID="{9E88ACFF-DFA7-4C5F-AC13-11B25924FD3D}" presName="rootComposite" presStyleCnt="0"/>
      <dgm:spPr/>
    </dgm:pt>
    <dgm:pt modelId="{D4BB4131-FCC8-40ED-A863-7E69EAC4889B}" type="pres">
      <dgm:prSet presAssocID="{9E88ACFF-DFA7-4C5F-AC13-11B25924FD3D}" presName="rootText" presStyleLbl="node2" presStyleIdx="3" presStyleCnt="7" custLinFactNeighborX="-1703" custLinFactNeighborY="1591">
        <dgm:presLayoutVars>
          <dgm:chPref val="3"/>
        </dgm:presLayoutVars>
      </dgm:prSet>
      <dgm:spPr/>
      <dgm:t>
        <a:bodyPr/>
        <a:lstStyle/>
        <a:p>
          <a:endParaRPr lang="en-US"/>
        </a:p>
      </dgm:t>
    </dgm:pt>
    <dgm:pt modelId="{94DE77EA-5DBA-407B-919D-D9617C7EEAD9}" type="pres">
      <dgm:prSet presAssocID="{9E88ACFF-DFA7-4C5F-AC13-11B25924FD3D}" presName="rootConnector" presStyleLbl="node2" presStyleIdx="3" presStyleCnt="7"/>
      <dgm:spPr/>
      <dgm:t>
        <a:bodyPr/>
        <a:lstStyle/>
        <a:p>
          <a:endParaRPr lang="en-US"/>
        </a:p>
      </dgm:t>
    </dgm:pt>
    <dgm:pt modelId="{99EED017-F85B-4494-AD79-5865519D5684}" type="pres">
      <dgm:prSet presAssocID="{9E88ACFF-DFA7-4C5F-AC13-11B25924FD3D}" presName="hierChild4" presStyleCnt="0"/>
      <dgm:spPr/>
    </dgm:pt>
    <dgm:pt modelId="{CC5BB91A-58C3-49CA-B048-AE7DACFB95B0}" type="pres">
      <dgm:prSet presAssocID="{9E88ACFF-DFA7-4C5F-AC13-11B25924FD3D}" presName="hierChild5" presStyleCnt="0"/>
      <dgm:spPr/>
    </dgm:pt>
    <dgm:pt modelId="{46CE8B2C-CCF3-4A87-BA1F-8F13E41B1852}" type="pres">
      <dgm:prSet presAssocID="{12106095-2C8D-4A1A-A5AF-F0561CBEAD46}" presName="Name37" presStyleLbl="parChTrans1D2" presStyleIdx="4" presStyleCnt="7"/>
      <dgm:spPr/>
      <dgm:t>
        <a:bodyPr/>
        <a:lstStyle/>
        <a:p>
          <a:endParaRPr lang="en-US"/>
        </a:p>
      </dgm:t>
    </dgm:pt>
    <dgm:pt modelId="{1ECC9519-C96C-48F1-956C-815307455C85}" type="pres">
      <dgm:prSet presAssocID="{16C68782-E9AB-419B-B9DA-F12C743CD61F}" presName="hierRoot2" presStyleCnt="0">
        <dgm:presLayoutVars>
          <dgm:hierBranch val="init"/>
        </dgm:presLayoutVars>
      </dgm:prSet>
      <dgm:spPr/>
    </dgm:pt>
    <dgm:pt modelId="{BBB0F263-AEC9-4A58-A0F0-BDC41FC07E13}" type="pres">
      <dgm:prSet presAssocID="{16C68782-E9AB-419B-B9DA-F12C743CD61F}" presName="rootComposite" presStyleCnt="0"/>
      <dgm:spPr/>
    </dgm:pt>
    <dgm:pt modelId="{8CC98A58-E253-49B8-B493-ECB351CB97A6}" type="pres">
      <dgm:prSet presAssocID="{16C68782-E9AB-419B-B9DA-F12C743CD61F}" presName="rootText" presStyleLbl="node2" presStyleIdx="4" presStyleCnt="7">
        <dgm:presLayoutVars>
          <dgm:chPref val="3"/>
        </dgm:presLayoutVars>
      </dgm:prSet>
      <dgm:spPr/>
      <dgm:t>
        <a:bodyPr/>
        <a:lstStyle/>
        <a:p>
          <a:endParaRPr lang="en-US"/>
        </a:p>
      </dgm:t>
    </dgm:pt>
    <dgm:pt modelId="{9E7B6421-C2E9-4874-8F55-F9ACC90C038D}" type="pres">
      <dgm:prSet presAssocID="{16C68782-E9AB-419B-B9DA-F12C743CD61F}" presName="rootConnector" presStyleLbl="node2" presStyleIdx="4" presStyleCnt="7"/>
      <dgm:spPr/>
      <dgm:t>
        <a:bodyPr/>
        <a:lstStyle/>
        <a:p>
          <a:endParaRPr lang="en-US"/>
        </a:p>
      </dgm:t>
    </dgm:pt>
    <dgm:pt modelId="{0D086423-71EB-46BE-90DC-79E3D85F76DF}" type="pres">
      <dgm:prSet presAssocID="{16C68782-E9AB-419B-B9DA-F12C743CD61F}" presName="hierChild4" presStyleCnt="0"/>
      <dgm:spPr/>
    </dgm:pt>
    <dgm:pt modelId="{A417B3D1-42DB-47DE-803F-3733AA5E7E5D}" type="pres">
      <dgm:prSet presAssocID="{16C68782-E9AB-419B-B9DA-F12C743CD61F}" presName="hierChild5" presStyleCnt="0"/>
      <dgm:spPr/>
    </dgm:pt>
    <dgm:pt modelId="{8123BF39-937C-4FEA-B7C6-C28C671F7A18}" type="pres">
      <dgm:prSet presAssocID="{79B85272-EFA7-44DB-8F0B-A80A009765A2}" presName="Name37" presStyleLbl="parChTrans1D2" presStyleIdx="5" presStyleCnt="7"/>
      <dgm:spPr/>
      <dgm:t>
        <a:bodyPr/>
        <a:lstStyle/>
        <a:p>
          <a:endParaRPr lang="en-US"/>
        </a:p>
      </dgm:t>
    </dgm:pt>
    <dgm:pt modelId="{EE8E0050-7430-428B-A0B1-00ADDAD571DC}" type="pres">
      <dgm:prSet presAssocID="{08F596B3-F7AE-43A1-8D0D-EA39BE4B6331}" presName="hierRoot2" presStyleCnt="0">
        <dgm:presLayoutVars>
          <dgm:hierBranch val="init"/>
        </dgm:presLayoutVars>
      </dgm:prSet>
      <dgm:spPr/>
    </dgm:pt>
    <dgm:pt modelId="{490B845B-EBF5-4955-906E-DAD12AB06BDC}" type="pres">
      <dgm:prSet presAssocID="{08F596B3-F7AE-43A1-8D0D-EA39BE4B6331}" presName="rootComposite" presStyleCnt="0"/>
      <dgm:spPr/>
    </dgm:pt>
    <dgm:pt modelId="{A9B096A1-CBBD-405F-8A00-D6EBED758C08}" type="pres">
      <dgm:prSet presAssocID="{08F596B3-F7AE-43A1-8D0D-EA39BE4B6331}" presName="rootText" presStyleLbl="node2" presStyleIdx="5" presStyleCnt="7">
        <dgm:presLayoutVars>
          <dgm:chPref val="3"/>
        </dgm:presLayoutVars>
      </dgm:prSet>
      <dgm:spPr/>
      <dgm:t>
        <a:bodyPr/>
        <a:lstStyle/>
        <a:p>
          <a:endParaRPr lang="en-US"/>
        </a:p>
      </dgm:t>
    </dgm:pt>
    <dgm:pt modelId="{17ABCAFE-30A0-429B-A965-E570FFE5FDF8}" type="pres">
      <dgm:prSet presAssocID="{08F596B3-F7AE-43A1-8D0D-EA39BE4B6331}" presName="rootConnector" presStyleLbl="node2" presStyleIdx="5" presStyleCnt="7"/>
      <dgm:spPr/>
      <dgm:t>
        <a:bodyPr/>
        <a:lstStyle/>
        <a:p>
          <a:endParaRPr lang="en-US"/>
        </a:p>
      </dgm:t>
    </dgm:pt>
    <dgm:pt modelId="{FADCC27E-8162-4BEB-8D58-0DA07DEF216A}" type="pres">
      <dgm:prSet presAssocID="{08F596B3-F7AE-43A1-8D0D-EA39BE4B6331}" presName="hierChild4" presStyleCnt="0"/>
      <dgm:spPr/>
    </dgm:pt>
    <dgm:pt modelId="{8FB96255-057D-400C-A333-8A1FAE7E90C1}" type="pres">
      <dgm:prSet presAssocID="{5A1F73F1-5653-4ABC-A519-3EDEADBC45F5}" presName="Name37" presStyleLbl="parChTrans1D3" presStyleIdx="10" presStyleCnt="13"/>
      <dgm:spPr/>
      <dgm:t>
        <a:bodyPr/>
        <a:lstStyle/>
        <a:p>
          <a:endParaRPr lang="en-US"/>
        </a:p>
      </dgm:t>
    </dgm:pt>
    <dgm:pt modelId="{69B603F8-7E96-489F-84AE-05A27259A4A6}" type="pres">
      <dgm:prSet presAssocID="{68970452-D54A-4474-A956-18C72F55A347}" presName="hierRoot2" presStyleCnt="0">
        <dgm:presLayoutVars>
          <dgm:hierBranch val="init"/>
        </dgm:presLayoutVars>
      </dgm:prSet>
      <dgm:spPr/>
    </dgm:pt>
    <dgm:pt modelId="{7F7220B4-4C11-48D5-9C43-6EFB8177AF7A}" type="pres">
      <dgm:prSet presAssocID="{68970452-D54A-4474-A956-18C72F55A347}" presName="rootComposite" presStyleCnt="0"/>
      <dgm:spPr/>
    </dgm:pt>
    <dgm:pt modelId="{D1C581B7-B983-43A6-8693-E7175010F886}" type="pres">
      <dgm:prSet presAssocID="{68970452-D54A-4474-A956-18C72F55A347}" presName="rootText" presStyleLbl="node3" presStyleIdx="10" presStyleCnt="13">
        <dgm:presLayoutVars>
          <dgm:chPref val="3"/>
        </dgm:presLayoutVars>
      </dgm:prSet>
      <dgm:spPr/>
      <dgm:t>
        <a:bodyPr/>
        <a:lstStyle/>
        <a:p>
          <a:endParaRPr lang="en-US"/>
        </a:p>
      </dgm:t>
    </dgm:pt>
    <dgm:pt modelId="{5E303A9C-276E-4AAF-8BE6-99FD8E9EC1F0}" type="pres">
      <dgm:prSet presAssocID="{68970452-D54A-4474-A956-18C72F55A347}" presName="rootConnector" presStyleLbl="node3" presStyleIdx="10" presStyleCnt="13"/>
      <dgm:spPr/>
      <dgm:t>
        <a:bodyPr/>
        <a:lstStyle/>
        <a:p>
          <a:endParaRPr lang="en-US"/>
        </a:p>
      </dgm:t>
    </dgm:pt>
    <dgm:pt modelId="{7C0938F3-F3A4-4DEF-94FF-743C1E52940D}" type="pres">
      <dgm:prSet presAssocID="{68970452-D54A-4474-A956-18C72F55A347}" presName="hierChild4" presStyleCnt="0"/>
      <dgm:spPr/>
    </dgm:pt>
    <dgm:pt modelId="{D32E278C-9E04-48F3-90C0-1D8F3B4ECC58}" type="pres">
      <dgm:prSet presAssocID="{68970452-D54A-4474-A956-18C72F55A347}" presName="hierChild5" presStyleCnt="0"/>
      <dgm:spPr/>
    </dgm:pt>
    <dgm:pt modelId="{23ADB39F-ED10-4BB4-8353-87BFFD86E2B4}" type="pres">
      <dgm:prSet presAssocID="{08F596B3-F7AE-43A1-8D0D-EA39BE4B6331}" presName="hierChild5" presStyleCnt="0"/>
      <dgm:spPr/>
    </dgm:pt>
    <dgm:pt modelId="{D1F3224A-8B49-4F67-A92B-11794F52708D}" type="pres">
      <dgm:prSet presAssocID="{5EE8C75C-A8E1-44E4-AF73-CCD342539116}" presName="Name37" presStyleLbl="parChTrans1D2" presStyleIdx="6" presStyleCnt="7"/>
      <dgm:spPr/>
      <dgm:t>
        <a:bodyPr/>
        <a:lstStyle/>
        <a:p>
          <a:endParaRPr lang="en-US"/>
        </a:p>
      </dgm:t>
    </dgm:pt>
    <dgm:pt modelId="{E0FF522D-DA29-4D28-BD97-C450F4B839F4}" type="pres">
      <dgm:prSet presAssocID="{978128F8-B703-4557-BF9B-5FB99D455CC9}" presName="hierRoot2" presStyleCnt="0">
        <dgm:presLayoutVars>
          <dgm:hierBranch val="init"/>
        </dgm:presLayoutVars>
      </dgm:prSet>
      <dgm:spPr/>
    </dgm:pt>
    <dgm:pt modelId="{36EA46AF-5E13-497B-A870-625F2B65A22B}" type="pres">
      <dgm:prSet presAssocID="{978128F8-B703-4557-BF9B-5FB99D455CC9}" presName="rootComposite" presStyleCnt="0"/>
      <dgm:spPr/>
    </dgm:pt>
    <dgm:pt modelId="{37E77F3E-EF45-427A-BA01-C1118DEA3D5F}" type="pres">
      <dgm:prSet presAssocID="{978128F8-B703-4557-BF9B-5FB99D455CC9}" presName="rootText" presStyleLbl="node2" presStyleIdx="6" presStyleCnt="7" custLinFactNeighborX="441" custLinFactNeighborY="-1099">
        <dgm:presLayoutVars>
          <dgm:chPref val="3"/>
        </dgm:presLayoutVars>
      </dgm:prSet>
      <dgm:spPr/>
      <dgm:t>
        <a:bodyPr/>
        <a:lstStyle/>
        <a:p>
          <a:endParaRPr lang="en-US"/>
        </a:p>
      </dgm:t>
    </dgm:pt>
    <dgm:pt modelId="{70A6AB9B-E633-45FF-8679-EC35BE348AF9}" type="pres">
      <dgm:prSet presAssocID="{978128F8-B703-4557-BF9B-5FB99D455CC9}" presName="rootConnector" presStyleLbl="node2" presStyleIdx="6" presStyleCnt="7"/>
      <dgm:spPr/>
      <dgm:t>
        <a:bodyPr/>
        <a:lstStyle/>
        <a:p>
          <a:endParaRPr lang="en-US"/>
        </a:p>
      </dgm:t>
    </dgm:pt>
    <dgm:pt modelId="{411A5256-A4CA-4305-ACD2-78121100647A}" type="pres">
      <dgm:prSet presAssocID="{978128F8-B703-4557-BF9B-5FB99D455CC9}" presName="hierChild4" presStyleCnt="0"/>
      <dgm:spPr/>
    </dgm:pt>
    <dgm:pt modelId="{4059AC98-37E2-4AD5-997A-99E28C0A1259}" type="pres">
      <dgm:prSet presAssocID="{3B9ED452-0FC3-4070-92C6-5FC0E66082D1}" presName="Name37" presStyleLbl="parChTrans1D3" presStyleIdx="11" presStyleCnt="13"/>
      <dgm:spPr/>
      <dgm:t>
        <a:bodyPr/>
        <a:lstStyle/>
        <a:p>
          <a:endParaRPr lang="en-US"/>
        </a:p>
      </dgm:t>
    </dgm:pt>
    <dgm:pt modelId="{6A9ADCAF-667B-40E5-819C-2CBACA2161B9}" type="pres">
      <dgm:prSet presAssocID="{B7F23D04-5DF3-44C9-9CB5-57D536616C8E}" presName="hierRoot2" presStyleCnt="0">
        <dgm:presLayoutVars>
          <dgm:hierBranch val="init"/>
        </dgm:presLayoutVars>
      </dgm:prSet>
      <dgm:spPr/>
    </dgm:pt>
    <dgm:pt modelId="{D9AB25AA-A8E9-44C0-82D0-4AF2D5B904D8}" type="pres">
      <dgm:prSet presAssocID="{B7F23D04-5DF3-44C9-9CB5-57D536616C8E}" presName="rootComposite" presStyleCnt="0"/>
      <dgm:spPr/>
    </dgm:pt>
    <dgm:pt modelId="{A19100A0-9CBB-4597-A049-CB63577A9480}" type="pres">
      <dgm:prSet presAssocID="{B7F23D04-5DF3-44C9-9CB5-57D536616C8E}" presName="rootText" presStyleLbl="node3" presStyleIdx="11" presStyleCnt="13">
        <dgm:presLayoutVars>
          <dgm:chPref val="3"/>
        </dgm:presLayoutVars>
      </dgm:prSet>
      <dgm:spPr/>
      <dgm:t>
        <a:bodyPr/>
        <a:lstStyle/>
        <a:p>
          <a:endParaRPr lang="en-US"/>
        </a:p>
      </dgm:t>
    </dgm:pt>
    <dgm:pt modelId="{9F145FB5-9F48-4016-BFCE-F19C9CE0A4AF}" type="pres">
      <dgm:prSet presAssocID="{B7F23D04-5DF3-44C9-9CB5-57D536616C8E}" presName="rootConnector" presStyleLbl="node3" presStyleIdx="11" presStyleCnt="13"/>
      <dgm:spPr/>
      <dgm:t>
        <a:bodyPr/>
        <a:lstStyle/>
        <a:p>
          <a:endParaRPr lang="en-US"/>
        </a:p>
      </dgm:t>
    </dgm:pt>
    <dgm:pt modelId="{8F35CB06-6707-4D31-94A2-14299794725C}" type="pres">
      <dgm:prSet presAssocID="{B7F23D04-5DF3-44C9-9CB5-57D536616C8E}" presName="hierChild4" presStyleCnt="0"/>
      <dgm:spPr/>
    </dgm:pt>
    <dgm:pt modelId="{BE0D5981-8F09-414A-A21F-02FCC89C54AA}" type="pres">
      <dgm:prSet presAssocID="{B7F23D04-5DF3-44C9-9CB5-57D536616C8E}" presName="hierChild5" presStyleCnt="0"/>
      <dgm:spPr/>
    </dgm:pt>
    <dgm:pt modelId="{AB25CD3E-808E-4900-A532-33B933B77E68}" type="pres">
      <dgm:prSet presAssocID="{4BEDEBC6-0D87-4ACA-9B56-87E945CEE92F}" presName="Name37" presStyleLbl="parChTrans1D3" presStyleIdx="12" presStyleCnt="13"/>
      <dgm:spPr/>
      <dgm:t>
        <a:bodyPr/>
        <a:lstStyle/>
        <a:p>
          <a:endParaRPr lang="en-US"/>
        </a:p>
      </dgm:t>
    </dgm:pt>
    <dgm:pt modelId="{668CA56A-B685-416F-9A74-0F7E338B64EF}" type="pres">
      <dgm:prSet presAssocID="{DC55CC7B-85C2-4EFF-A93E-AA2BD0664D9A}" presName="hierRoot2" presStyleCnt="0">
        <dgm:presLayoutVars>
          <dgm:hierBranch val="init"/>
        </dgm:presLayoutVars>
      </dgm:prSet>
      <dgm:spPr/>
    </dgm:pt>
    <dgm:pt modelId="{0E0AB548-6F76-4DB4-9D67-7E9C1F845D09}" type="pres">
      <dgm:prSet presAssocID="{DC55CC7B-85C2-4EFF-A93E-AA2BD0664D9A}" presName="rootComposite" presStyleCnt="0"/>
      <dgm:spPr/>
    </dgm:pt>
    <dgm:pt modelId="{364EC099-C23A-4D86-A97A-E63B95050451}" type="pres">
      <dgm:prSet presAssocID="{DC55CC7B-85C2-4EFF-A93E-AA2BD0664D9A}" presName="rootText" presStyleLbl="node3" presStyleIdx="12" presStyleCnt="13">
        <dgm:presLayoutVars>
          <dgm:chPref val="3"/>
        </dgm:presLayoutVars>
      </dgm:prSet>
      <dgm:spPr/>
      <dgm:t>
        <a:bodyPr/>
        <a:lstStyle/>
        <a:p>
          <a:endParaRPr lang="en-US"/>
        </a:p>
      </dgm:t>
    </dgm:pt>
    <dgm:pt modelId="{380C6A53-A095-427C-B061-370905AF3A2B}" type="pres">
      <dgm:prSet presAssocID="{DC55CC7B-85C2-4EFF-A93E-AA2BD0664D9A}" presName="rootConnector" presStyleLbl="node3" presStyleIdx="12" presStyleCnt="13"/>
      <dgm:spPr/>
      <dgm:t>
        <a:bodyPr/>
        <a:lstStyle/>
        <a:p>
          <a:endParaRPr lang="en-US"/>
        </a:p>
      </dgm:t>
    </dgm:pt>
    <dgm:pt modelId="{053C084E-9E2E-4AC0-840A-36E19A2B8383}" type="pres">
      <dgm:prSet presAssocID="{DC55CC7B-85C2-4EFF-A93E-AA2BD0664D9A}" presName="hierChild4" presStyleCnt="0"/>
      <dgm:spPr/>
    </dgm:pt>
    <dgm:pt modelId="{3CE66B4D-EF28-4535-83A5-00C1C0F8681A}" type="pres">
      <dgm:prSet presAssocID="{DC55CC7B-85C2-4EFF-A93E-AA2BD0664D9A}" presName="hierChild5" presStyleCnt="0"/>
      <dgm:spPr/>
    </dgm:pt>
    <dgm:pt modelId="{7CE2DAA6-C3FD-4EF2-854C-296F90EFA338}" type="pres">
      <dgm:prSet presAssocID="{978128F8-B703-4557-BF9B-5FB99D455CC9}" presName="hierChild5" presStyleCnt="0"/>
      <dgm:spPr/>
    </dgm:pt>
    <dgm:pt modelId="{6933F86B-C567-4730-8448-A2000DBA881D}" type="pres">
      <dgm:prSet presAssocID="{1E91DE8D-D1C0-4BB7-BF70-CF237DDD02FA}" presName="hierChild3" presStyleCnt="0"/>
      <dgm:spPr/>
    </dgm:pt>
  </dgm:ptLst>
  <dgm:cxnLst>
    <dgm:cxn modelId="{6CCC27C8-344E-4CFB-A1C0-9F267C4569C5}" type="presOf" srcId="{9B9A581F-EBD7-4D43-9927-69134A9B610B}" destId="{01D5A44C-7965-47A2-97D5-7548E92DBDF2}" srcOrd="1" destOrd="0" presId="urn:microsoft.com/office/officeart/2005/8/layout/orgChart1"/>
    <dgm:cxn modelId="{FFD78AB8-BC74-403F-9553-2C7E49373920}" type="presOf" srcId="{68970452-D54A-4474-A956-18C72F55A347}" destId="{D1C581B7-B983-43A6-8693-E7175010F886}" srcOrd="0" destOrd="0" presId="urn:microsoft.com/office/officeart/2005/8/layout/orgChart1"/>
    <dgm:cxn modelId="{D7226D27-04F3-4861-87DF-2AF9EC225478}" type="presOf" srcId="{5EE8C75C-A8E1-44E4-AF73-CCD342539116}" destId="{D1F3224A-8B49-4F67-A92B-11794F52708D}" srcOrd="0" destOrd="0" presId="urn:microsoft.com/office/officeart/2005/8/layout/orgChart1"/>
    <dgm:cxn modelId="{2B599972-1DF8-404C-9B9A-CA0CDD538A53}" srcId="{1E91DE8D-D1C0-4BB7-BF70-CF237DDD02FA}" destId="{90F0E974-294E-44A4-802A-4A289B92AD23}" srcOrd="1" destOrd="0" parTransId="{ABA1BAA8-6ACC-4F88-A1A3-CA5C9D343E0D}" sibTransId="{3F0C42DA-3DFF-443D-BAC8-0D4B45758965}"/>
    <dgm:cxn modelId="{22D58FE5-B7C2-4BFE-B324-BB1CFF0EAB82}" type="presOf" srcId="{CD5F5D66-0DF1-4DAB-81E6-7D7CC83A55D7}" destId="{3AF498A9-D712-468B-896B-1D6203B3B3EF}" srcOrd="0" destOrd="0" presId="urn:microsoft.com/office/officeart/2005/8/layout/orgChart1"/>
    <dgm:cxn modelId="{065317D5-AA79-492E-BC4B-B421586CF72B}" type="presOf" srcId="{F77583CB-0239-4087-80DC-1902FE8BEED9}" destId="{EE19C1F6-3349-4D19-B081-473300B95849}" srcOrd="1" destOrd="0" presId="urn:microsoft.com/office/officeart/2005/8/layout/orgChart1"/>
    <dgm:cxn modelId="{E69A0C63-D495-4CD6-AAC0-5566FB478A34}" type="presOf" srcId="{6CEC6EDE-CA2C-4627-BFDD-EFAEFD9480F5}" destId="{7A5F8A5F-BB24-4531-9502-55974167E5DB}" srcOrd="0" destOrd="0" presId="urn:microsoft.com/office/officeart/2005/8/layout/orgChart1"/>
    <dgm:cxn modelId="{984ADA34-0051-4960-91E1-36BFC08E5FEF}" type="presOf" srcId="{C01A2894-0E8F-4790-BE9D-D2BD2AE13F31}" destId="{5175DF5F-95F9-4D42-A929-A58C9240FBD4}" srcOrd="1" destOrd="0" presId="urn:microsoft.com/office/officeart/2005/8/layout/orgChart1"/>
    <dgm:cxn modelId="{E6BA99D7-989F-46E9-ABE9-332F61711106}" type="presOf" srcId="{B7F23D04-5DF3-44C9-9CB5-57D536616C8E}" destId="{A19100A0-9CBB-4597-A049-CB63577A9480}" srcOrd="0" destOrd="0" presId="urn:microsoft.com/office/officeart/2005/8/layout/orgChart1"/>
    <dgm:cxn modelId="{3F408499-1EFE-4FCF-83DE-7EEB5B7DFDF2}" type="presOf" srcId="{79B85272-EFA7-44DB-8F0B-A80A009765A2}" destId="{8123BF39-937C-4FEA-B7C6-C28C671F7A18}" srcOrd="0" destOrd="0" presId="urn:microsoft.com/office/officeart/2005/8/layout/orgChart1"/>
    <dgm:cxn modelId="{427F714F-D721-402C-AB72-3D5F17D354CE}" type="presOf" srcId="{6F6F0421-0803-416C-A84D-AE9A4FB13427}" destId="{A84B5786-2520-45F4-A291-C7FB7B21A8AA}" srcOrd="0" destOrd="0" presId="urn:microsoft.com/office/officeart/2005/8/layout/orgChart1"/>
    <dgm:cxn modelId="{A13DEE6D-0A39-4191-89B0-1B01CEE8ABC8}" type="presOf" srcId="{836BDB62-6443-41CB-975B-D402D32A2FEB}" destId="{0AB4B4C3-81F9-41F6-AB86-ED1FC46C6E39}" srcOrd="1" destOrd="0" presId="urn:microsoft.com/office/officeart/2005/8/layout/orgChart1"/>
    <dgm:cxn modelId="{F6ABEA60-F13A-4579-97CF-8802A54A9643}" type="presOf" srcId="{FF75A7FC-AE67-41DE-817E-BF4F174A7991}" destId="{F9A83FB9-E80D-4950-B83D-A3198F298FB4}" srcOrd="0" destOrd="0" presId="urn:microsoft.com/office/officeart/2005/8/layout/orgChart1"/>
    <dgm:cxn modelId="{0B2FCED6-C77E-4F21-8858-54044977D383}" srcId="{1E91DE8D-D1C0-4BB7-BF70-CF237DDD02FA}" destId="{836BDB62-6443-41CB-975B-D402D32A2FEB}" srcOrd="2" destOrd="0" parTransId="{B9B9D840-7020-4E36-8F37-86947E2D41FE}" sibTransId="{A41D1C66-B9D7-42C0-ADBE-F04276EF5DF7}"/>
    <dgm:cxn modelId="{332382C0-3A93-44A6-B4DB-FC4391AAFE58}" srcId="{1E91DE8D-D1C0-4BB7-BF70-CF237DDD02FA}" destId="{6F6F0421-0803-416C-A84D-AE9A4FB13427}" srcOrd="0" destOrd="0" parTransId="{FD12257C-A3E9-4513-A0FF-57F723F30464}" sibTransId="{C48916A4-DDE1-420B-BCD3-A8D8ED0A1794}"/>
    <dgm:cxn modelId="{56CCFFB9-7EAB-4C2E-BCB2-F3228CEEE633}" type="presOf" srcId="{1E91DE8D-D1C0-4BB7-BF70-CF237DDD02FA}" destId="{EEF53811-D9F5-4DA6-9C7D-CB6F81A8269A}" srcOrd="0" destOrd="0" presId="urn:microsoft.com/office/officeart/2005/8/layout/orgChart1"/>
    <dgm:cxn modelId="{2DA1A662-45D0-4420-9D0C-655EF328465A}" type="presOf" srcId="{B9B9D840-7020-4E36-8F37-86947E2D41FE}" destId="{C8C6D607-CDC4-43A5-99CB-D9846063CDDD}" srcOrd="0" destOrd="0" presId="urn:microsoft.com/office/officeart/2005/8/layout/orgChart1"/>
    <dgm:cxn modelId="{B8BBB0E4-F4C9-4F12-B058-5146065E2FED}" type="presOf" srcId="{12106095-2C8D-4A1A-A5AF-F0561CBEAD46}" destId="{46CE8B2C-CCF3-4A87-BA1F-8F13E41B1852}" srcOrd="0" destOrd="0" presId="urn:microsoft.com/office/officeart/2005/8/layout/orgChart1"/>
    <dgm:cxn modelId="{B62D3BFF-E229-4341-ADC4-9E7BA46ED75C}" srcId="{1E91DE8D-D1C0-4BB7-BF70-CF237DDD02FA}" destId="{16C68782-E9AB-419B-B9DA-F12C743CD61F}" srcOrd="4" destOrd="0" parTransId="{12106095-2C8D-4A1A-A5AF-F0561CBEAD46}" sibTransId="{B263CE62-C2C2-4144-978C-F58DCF8A2A48}"/>
    <dgm:cxn modelId="{0315EB18-F874-46C0-A181-63BB944B45A1}" srcId="{836BDB62-6443-41CB-975B-D402D32A2FEB}" destId="{6CEC6EDE-CA2C-4627-BFDD-EFAEFD9480F5}" srcOrd="1" destOrd="0" parTransId="{FF75A7FC-AE67-41DE-817E-BF4F174A7991}" sibTransId="{0ECE2C08-BA3F-44D0-A118-ADFF54BFDD65}"/>
    <dgm:cxn modelId="{6E852752-895E-4542-8B60-CCFD004ED339}" type="presOf" srcId="{AB0BF475-2480-4B79-89A3-0591298E3584}" destId="{74A85D5D-F3D3-4A5C-AE5A-EAD0D81DFA7D}" srcOrd="1" destOrd="0" presId="urn:microsoft.com/office/officeart/2005/8/layout/orgChart1"/>
    <dgm:cxn modelId="{C0476F31-DC1F-4E3F-B9FA-E20D06260F55}" type="presOf" srcId="{07AAFC4D-3E61-40EE-B2BB-8F1A18462DA9}" destId="{5777738E-FACA-41C0-95E8-0F75A2919233}" srcOrd="1" destOrd="0" presId="urn:microsoft.com/office/officeart/2005/8/layout/orgChart1"/>
    <dgm:cxn modelId="{BD56984D-570F-41C5-980E-044B002F7D03}" type="presOf" srcId="{5A1F73F1-5653-4ABC-A519-3EDEADBC45F5}" destId="{8FB96255-057D-400C-A333-8A1FAE7E90C1}" srcOrd="0" destOrd="0" presId="urn:microsoft.com/office/officeart/2005/8/layout/orgChart1"/>
    <dgm:cxn modelId="{B64DA96F-0B3D-45F1-A494-EDB6EE0B0EE1}" type="presOf" srcId="{9E88ACFF-DFA7-4C5F-AC13-11B25924FD3D}" destId="{D4BB4131-FCC8-40ED-A863-7E69EAC4889B}" srcOrd="0" destOrd="0" presId="urn:microsoft.com/office/officeart/2005/8/layout/orgChart1"/>
    <dgm:cxn modelId="{4ADA13E2-3C41-48D2-BB93-8B82A32FEC7A}" type="presOf" srcId="{07AAFC4D-3E61-40EE-B2BB-8F1A18462DA9}" destId="{19B08FA0-4D70-4934-B42E-A336A57D0E42}" srcOrd="0" destOrd="0" presId="urn:microsoft.com/office/officeart/2005/8/layout/orgChart1"/>
    <dgm:cxn modelId="{78F6C9B0-55B9-4E6F-882D-76D46A6C3F00}" type="presOf" srcId="{6CEC6EDE-CA2C-4627-BFDD-EFAEFD9480F5}" destId="{330A3E5A-C4F6-46DD-81F0-EC41036DB461}" srcOrd="1" destOrd="0" presId="urn:microsoft.com/office/officeart/2005/8/layout/orgChart1"/>
    <dgm:cxn modelId="{B91D7E7F-B7C0-4464-A529-4643646B8E07}" type="presOf" srcId="{90F0E974-294E-44A4-802A-4A289B92AD23}" destId="{307176E3-A047-4221-A7B1-97E13396B938}" srcOrd="1" destOrd="0" presId="urn:microsoft.com/office/officeart/2005/8/layout/orgChart1"/>
    <dgm:cxn modelId="{8485B118-9D0D-492D-B2F3-B43CA35D3441}" srcId="{1E91DE8D-D1C0-4BB7-BF70-CF237DDD02FA}" destId="{978128F8-B703-4557-BF9B-5FB99D455CC9}" srcOrd="6" destOrd="0" parTransId="{5EE8C75C-A8E1-44E4-AF73-CCD342539116}" sibTransId="{1702D236-0693-4246-B6E2-D522491FC753}"/>
    <dgm:cxn modelId="{5562217F-6368-47F9-8EB9-A531378DBC04}" type="presOf" srcId="{B3460025-47D4-4A1A-A9FB-0331DA88BEAB}" destId="{E45444AF-59D2-4E8D-8F4F-9512EE01B894}" srcOrd="0" destOrd="0" presId="urn:microsoft.com/office/officeart/2005/8/layout/orgChart1"/>
    <dgm:cxn modelId="{84DEC9DC-486F-4EA4-9764-600DB05B3F4E}" srcId="{90F0E974-294E-44A4-802A-4A289B92AD23}" destId="{E9C5E6FA-2655-4F04-B89E-4D0E1FCE05BE}" srcOrd="1" destOrd="0" parTransId="{6EFEF85A-D9B9-4F45-B173-877BF9B4DFE4}" sibTransId="{28040A8D-1650-40A2-A35C-99D51ED29B74}"/>
    <dgm:cxn modelId="{C2BF097A-57EE-496E-A531-AA8ECD347D49}" type="presOf" srcId="{FD12257C-A3E9-4513-A0FF-57F723F30464}" destId="{4FF6C70E-04D6-4179-A13B-D6C243D63D10}" srcOrd="0" destOrd="0" presId="urn:microsoft.com/office/officeart/2005/8/layout/orgChart1"/>
    <dgm:cxn modelId="{75F3D3C8-5CAD-4DDF-BE35-937EAD6A2E88}" type="presOf" srcId="{16C68782-E9AB-419B-B9DA-F12C743CD61F}" destId="{8CC98A58-E253-49B8-B493-ECB351CB97A6}" srcOrd="0" destOrd="0" presId="urn:microsoft.com/office/officeart/2005/8/layout/orgChart1"/>
    <dgm:cxn modelId="{B3E31E63-5C60-4558-9EF8-2C9F58988D39}" type="presOf" srcId="{978128F8-B703-4557-BF9B-5FB99D455CC9}" destId="{37E77F3E-EF45-427A-BA01-C1118DEA3D5F}" srcOrd="0" destOrd="0" presId="urn:microsoft.com/office/officeart/2005/8/layout/orgChart1"/>
    <dgm:cxn modelId="{F87CC2B4-CAFC-45E5-B9D0-E28F3F606DF1}" type="presOf" srcId="{1F2E6A58-B792-4C8F-AA4C-3FBF3BEF7488}" destId="{383A529E-339A-4894-ABEF-7A7084CED15C}" srcOrd="0" destOrd="0" presId="urn:microsoft.com/office/officeart/2005/8/layout/orgChart1"/>
    <dgm:cxn modelId="{013368AF-49F9-40E2-B3F6-F03B3F029755}" type="presOf" srcId="{47D52A87-4A8A-43AC-81B0-38D220CB4745}" destId="{2D1AD362-E6C7-4D31-A06D-18DB2C9D6806}" srcOrd="1" destOrd="0" presId="urn:microsoft.com/office/officeart/2005/8/layout/orgChart1"/>
    <dgm:cxn modelId="{987CFA8F-5A65-414B-89BD-DA1900145124}" srcId="{90F0E974-294E-44A4-802A-4A289B92AD23}" destId="{AB0BF475-2480-4B79-89A3-0591298E3584}" srcOrd="2" destOrd="0" parTransId="{C0CBD59E-1166-4E7A-B66C-2631663B9637}" sibTransId="{48CB7BF1-2F49-469C-B19E-5D54B6230210}"/>
    <dgm:cxn modelId="{87AAAC02-6EFA-4816-B3E4-4658E9F7D7C5}" type="presOf" srcId="{7E85C2ED-52BC-42C2-B00F-5503296AC3F4}" destId="{D62B9920-FD1A-4C59-A397-CB8CBE298AE0}" srcOrd="0" destOrd="0" presId="urn:microsoft.com/office/officeart/2005/8/layout/orgChart1"/>
    <dgm:cxn modelId="{0B4BA3DE-225D-448A-B715-9CFFA984D653}" type="presOf" srcId="{C01A2894-0E8F-4790-BE9D-D2BD2AE13F31}" destId="{ABB3D8F9-EBE7-48FA-BF6B-11EAA8574132}" srcOrd="0" destOrd="0" presId="urn:microsoft.com/office/officeart/2005/8/layout/orgChart1"/>
    <dgm:cxn modelId="{F861F70F-31F2-45EE-8420-CC00B859E4EC}" type="presOf" srcId="{ABA1BAA8-6ACC-4F88-A1A3-CA5C9D343E0D}" destId="{6F6E9115-DC4C-47A2-9089-488301E04449}" srcOrd="0" destOrd="0" presId="urn:microsoft.com/office/officeart/2005/8/layout/orgChart1"/>
    <dgm:cxn modelId="{B0C86DD9-4F31-4226-BF82-E39E5F4E6985}" type="presOf" srcId="{9B9A581F-EBD7-4D43-9927-69134A9B610B}" destId="{6C04A82F-5F10-4780-AA00-BECA15E26F2A}" srcOrd="0" destOrd="0" presId="urn:microsoft.com/office/officeart/2005/8/layout/orgChart1"/>
    <dgm:cxn modelId="{0BB5C59F-D4E7-4E4D-A140-767F87727850}" type="presOf" srcId="{978128F8-B703-4557-BF9B-5FB99D455CC9}" destId="{70A6AB9B-E633-45FF-8679-EC35BE348AF9}" srcOrd="1" destOrd="0" presId="urn:microsoft.com/office/officeart/2005/8/layout/orgChart1"/>
    <dgm:cxn modelId="{7A26C199-AA11-4B2A-8FD5-8C24A5E63863}" srcId="{90F0E974-294E-44A4-802A-4A289B92AD23}" destId="{9B9A581F-EBD7-4D43-9927-69134A9B610B}" srcOrd="3" destOrd="0" parTransId="{CD5F5D66-0DF1-4DAB-81E6-7D7CC83A55D7}" sibTransId="{6148B9E8-3D3D-4606-844E-CC7FF6A9BA34}"/>
    <dgm:cxn modelId="{1173FF22-B9FB-4C9A-9E55-70BF942700D7}" type="presOf" srcId="{E9C5E6FA-2655-4F04-B89E-4D0E1FCE05BE}" destId="{4BDF2D84-3F4A-4165-9B95-80C4B3A8677B}" srcOrd="0" destOrd="0" presId="urn:microsoft.com/office/officeart/2005/8/layout/orgChart1"/>
    <dgm:cxn modelId="{E85DA1B5-4139-4D59-B66A-CB9144BB1818}" srcId="{08F596B3-F7AE-43A1-8D0D-EA39BE4B6331}" destId="{68970452-D54A-4474-A956-18C72F55A347}" srcOrd="0" destOrd="0" parTransId="{5A1F73F1-5653-4ABC-A519-3EDEADBC45F5}" sibTransId="{4BB55853-CAA0-42DF-B77A-76EEA7398D29}"/>
    <dgm:cxn modelId="{46F94921-3BAA-40DC-B941-EF83069CA5B2}" type="presOf" srcId="{B7F23D04-5DF3-44C9-9CB5-57D536616C8E}" destId="{9F145FB5-9F48-4016-BFCE-F19C9CE0A4AF}" srcOrd="1" destOrd="0" presId="urn:microsoft.com/office/officeart/2005/8/layout/orgChart1"/>
    <dgm:cxn modelId="{0C6C5A88-1FAD-44AC-B012-1D7B46513374}" type="presOf" srcId="{E9C5E6FA-2655-4F04-B89E-4D0E1FCE05BE}" destId="{33F22AA4-67B0-420F-88DC-B118AC829BAD}" srcOrd="1" destOrd="0" presId="urn:microsoft.com/office/officeart/2005/8/layout/orgChart1"/>
    <dgm:cxn modelId="{9EAE9D1C-0A71-442B-8101-7817DEB8CE9A}" type="presOf" srcId="{3F4DF995-44F6-4734-A066-08164D4100A5}" destId="{07248E20-A521-4FCA-84FB-F51502D665F5}" srcOrd="0" destOrd="0" presId="urn:microsoft.com/office/officeart/2005/8/layout/orgChart1"/>
    <dgm:cxn modelId="{A4D4B61A-7D71-4B42-A9EC-D6019ED1AFC3}" srcId="{836BDB62-6443-41CB-975B-D402D32A2FEB}" destId="{47D52A87-4A8A-43AC-81B0-38D220CB4745}" srcOrd="0" destOrd="0" parTransId="{BF761D55-7D6B-447B-90B8-3433FFC7BDF7}" sibTransId="{2A9911F1-DDE4-407D-B832-B93B569DEC07}"/>
    <dgm:cxn modelId="{098A071C-E720-4565-9671-EA409ED43EEB}" type="presOf" srcId="{6F6F0421-0803-416C-A84D-AE9A4FB13427}" destId="{9D85740B-6D85-4AE9-96FB-7792EBA9FDC1}" srcOrd="1" destOrd="0" presId="urn:microsoft.com/office/officeart/2005/8/layout/orgChart1"/>
    <dgm:cxn modelId="{D0DC048F-F4B1-4D7C-B681-EBCCDEB84B65}" type="presOf" srcId="{16C68782-E9AB-419B-B9DA-F12C743CD61F}" destId="{9E7B6421-C2E9-4874-8F55-F9ACC90C038D}" srcOrd="1" destOrd="0" presId="urn:microsoft.com/office/officeart/2005/8/layout/orgChart1"/>
    <dgm:cxn modelId="{1E72CD11-F795-4820-BE61-059934B4CDD1}" type="presOf" srcId="{AB0BF475-2480-4B79-89A3-0591298E3584}" destId="{99B16281-3C73-4835-96EE-AC2F94856805}" srcOrd="0" destOrd="0" presId="urn:microsoft.com/office/officeart/2005/8/layout/orgChart1"/>
    <dgm:cxn modelId="{D225D61B-C483-4154-B9F4-16BEB0F7B4F2}" type="presOf" srcId="{93124413-C64F-4B4E-A35B-B82553FA3114}" destId="{943FA3D6-5D96-4AB1-85E8-EA5BD14F8EE6}" srcOrd="0" destOrd="0" presId="urn:microsoft.com/office/officeart/2005/8/layout/orgChart1"/>
    <dgm:cxn modelId="{C18717EE-02A1-4E69-8BD9-6F64E1F924CC}" type="presOf" srcId="{6EFEF85A-D9B9-4F45-B173-877BF9B4DFE4}" destId="{92A3578D-DD80-4B44-AE16-FD8071F7616E}" srcOrd="0" destOrd="0" presId="urn:microsoft.com/office/officeart/2005/8/layout/orgChart1"/>
    <dgm:cxn modelId="{FEA29992-1B6C-4E6C-8689-7E0AEAF66CD0}" srcId="{90F0E974-294E-44A4-802A-4A289B92AD23}" destId="{F77583CB-0239-4087-80DC-1902FE8BEED9}" srcOrd="0" destOrd="0" parTransId="{1F2E6A58-B792-4C8F-AA4C-3FBF3BEF7488}" sibTransId="{EA66183E-6F96-429B-994F-13134309CB92}"/>
    <dgm:cxn modelId="{FEB68F7F-B5E9-4B36-8449-3DCF4C854D2A}" type="presOf" srcId="{C0CBD59E-1166-4E7A-B66C-2631663B9637}" destId="{88C31964-5166-4DFB-8645-1339283351AA}" srcOrd="0" destOrd="0" presId="urn:microsoft.com/office/officeart/2005/8/layout/orgChart1"/>
    <dgm:cxn modelId="{05D4350F-27B5-4EB3-87B2-D11BF3869105}" type="presOf" srcId="{DC55CC7B-85C2-4EFF-A93E-AA2BD0664D9A}" destId="{380C6A53-A095-427C-B061-370905AF3A2B}" srcOrd="1" destOrd="0" presId="urn:microsoft.com/office/officeart/2005/8/layout/orgChart1"/>
    <dgm:cxn modelId="{97EBAE0E-268C-4ADD-9000-D51637D8062A}" type="presOf" srcId="{B25ABFF6-B21A-4908-A459-6422F6F3994B}" destId="{ACD0A333-AC8E-42CE-976A-100810193EF6}" srcOrd="1" destOrd="0" presId="urn:microsoft.com/office/officeart/2005/8/layout/orgChart1"/>
    <dgm:cxn modelId="{BDE97500-333D-474D-ACD8-EA2F9347A2D7}" type="presOf" srcId="{47D52A87-4A8A-43AC-81B0-38D220CB4745}" destId="{C52310F7-9A48-4A07-AC9F-DC0D20FF38F8}" srcOrd="0" destOrd="0" presId="urn:microsoft.com/office/officeart/2005/8/layout/orgChart1"/>
    <dgm:cxn modelId="{43F7DBE1-FF9C-470C-BF71-18BF4942A419}" type="presOf" srcId="{3B9ED452-0FC3-4070-92C6-5FC0E66082D1}" destId="{4059AC98-37E2-4AD5-997A-99E28C0A1259}" srcOrd="0" destOrd="0" presId="urn:microsoft.com/office/officeart/2005/8/layout/orgChart1"/>
    <dgm:cxn modelId="{A3D6951B-EB98-4398-A393-E5546FB2B686}" srcId="{1E91DE8D-D1C0-4BB7-BF70-CF237DDD02FA}" destId="{9E88ACFF-DFA7-4C5F-AC13-11B25924FD3D}" srcOrd="3" destOrd="0" parTransId="{ED18F653-E818-4BF7-A16E-DCD5975B0353}" sibTransId="{74D3F0D2-E724-49B5-B97E-DFAAD23548E4}"/>
    <dgm:cxn modelId="{1F7E93EE-B864-4D94-A1DB-97BFA2963788}" type="presOf" srcId="{68970452-D54A-4474-A956-18C72F55A347}" destId="{5E303A9C-276E-4AAF-8BE6-99FD8E9EC1F0}" srcOrd="1" destOrd="0" presId="urn:microsoft.com/office/officeart/2005/8/layout/orgChart1"/>
    <dgm:cxn modelId="{71382E21-4A3D-43A0-90C4-43C716174BD3}" type="presOf" srcId="{08F596B3-F7AE-43A1-8D0D-EA39BE4B6331}" destId="{17ABCAFE-30A0-429B-A965-E570FFE5FDF8}" srcOrd="1" destOrd="0" presId="urn:microsoft.com/office/officeart/2005/8/layout/orgChart1"/>
    <dgm:cxn modelId="{E6E634F6-C20D-44E4-AAC2-9E61B9F47D92}" type="presOf" srcId="{4BEDEBC6-0D87-4ACA-9B56-87E945CEE92F}" destId="{AB25CD3E-808E-4900-A532-33B933B77E68}" srcOrd="0" destOrd="0" presId="urn:microsoft.com/office/officeart/2005/8/layout/orgChart1"/>
    <dgm:cxn modelId="{D986172B-5B71-4A03-A537-A231618376D9}" type="presOf" srcId="{ED18F653-E818-4BF7-A16E-DCD5975B0353}" destId="{C9C90205-0216-4225-B087-37C182FB6D0A}" srcOrd="0" destOrd="0" presId="urn:microsoft.com/office/officeart/2005/8/layout/orgChart1"/>
    <dgm:cxn modelId="{960B8BD9-4238-401C-9AB8-E2179A6829F3}" type="presOf" srcId="{901AA612-37BB-47C6-B415-14DBA95749F1}" destId="{F47876E6-11CF-4548-934C-7A68A080F442}" srcOrd="0" destOrd="0" presId="urn:microsoft.com/office/officeart/2005/8/layout/orgChart1"/>
    <dgm:cxn modelId="{CDE15B0A-8F28-42E5-B45C-25D5540701C1}" srcId="{978128F8-B703-4557-BF9B-5FB99D455CC9}" destId="{DC55CC7B-85C2-4EFF-A93E-AA2BD0664D9A}" srcOrd="1" destOrd="0" parTransId="{4BEDEBC6-0D87-4ACA-9B56-87E945CEE92F}" sibTransId="{1C8C491C-188F-4D70-BE0A-491B6CD421A4}"/>
    <dgm:cxn modelId="{B7371E64-0E99-4621-A83C-3F0983F0E99A}" type="presOf" srcId="{BF761D55-7D6B-447B-90B8-3433FFC7BDF7}" destId="{C1B3CD5F-F8BE-4C4A-9F2E-25020843EAEC}" srcOrd="0" destOrd="0" presId="urn:microsoft.com/office/officeart/2005/8/layout/orgChart1"/>
    <dgm:cxn modelId="{C2443076-EB01-48BE-9430-BBE67E63A550}" type="presOf" srcId="{B25ABFF6-B21A-4908-A459-6422F6F3994B}" destId="{115B1181-7D70-4636-BA82-442B93D634B0}" srcOrd="0" destOrd="0" presId="urn:microsoft.com/office/officeart/2005/8/layout/orgChart1"/>
    <dgm:cxn modelId="{54FB6A8F-6169-42AD-9026-5892CFF8768B}" srcId="{836BDB62-6443-41CB-975B-D402D32A2FEB}" destId="{23FA9B6E-ADF1-4A18-BF01-05CA28A67276}" srcOrd="5" destOrd="0" parTransId="{B3460025-47D4-4A1A-A9FB-0331DA88BEAB}" sibTransId="{DBDE9169-17EF-44A9-BA8F-0FA80F0063FA}"/>
    <dgm:cxn modelId="{0F630880-F328-4166-8D16-86F886041540}" type="presOf" srcId="{90F0E974-294E-44A4-802A-4A289B92AD23}" destId="{9A67031D-15AA-4702-9617-CDAB1FCDD543}" srcOrd="0" destOrd="0" presId="urn:microsoft.com/office/officeart/2005/8/layout/orgChart1"/>
    <dgm:cxn modelId="{EC7B81C3-6C5C-449A-8CB2-15DEA7311963}" srcId="{1E91DE8D-D1C0-4BB7-BF70-CF237DDD02FA}" destId="{08F596B3-F7AE-43A1-8D0D-EA39BE4B6331}" srcOrd="5" destOrd="0" parTransId="{79B85272-EFA7-44DB-8F0B-A80A009765A2}" sibTransId="{D9E4A4CB-D1C5-40C1-82DD-A1A0F8E14EE2}"/>
    <dgm:cxn modelId="{27529B43-6879-4497-BC73-48FEA0857C8B}" type="presOf" srcId="{23FA9B6E-ADF1-4A18-BF01-05CA28A67276}" destId="{9B393977-EAE0-4240-B01E-3A77A9A26FD8}" srcOrd="1" destOrd="0" presId="urn:microsoft.com/office/officeart/2005/8/layout/orgChart1"/>
    <dgm:cxn modelId="{F6154C01-552F-4F9B-8396-C751187C4014}" type="presOf" srcId="{08F596B3-F7AE-43A1-8D0D-EA39BE4B6331}" destId="{A9B096A1-CBBD-405F-8A00-D6EBED758C08}" srcOrd="0" destOrd="0" presId="urn:microsoft.com/office/officeart/2005/8/layout/orgChart1"/>
    <dgm:cxn modelId="{591AD3E8-2481-4D59-836C-FA39F2455DE6}" type="presOf" srcId="{836BDB62-6443-41CB-975B-D402D32A2FEB}" destId="{65C2CAE0-334C-4C10-A1CF-17EE2AC76F96}" srcOrd="0" destOrd="0" presId="urn:microsoft.com/office/officeart/2005/8/layout/orgChart1"/>
    <dgm:cxn modelId="{88EE198D-CC99-42D6-B494-2CC9F4E14A2B}" srcId="{3F4DF995-44F6-4734-A066-08164D4100A5}" destId="{1E91DE8D-D1C0-4BB7-BF70-CF237DDD02FA}" srcOrd="0" destOrd="0" parTransId="{E01EAEEB-FB87-4B3E-BC4A-6D50826F824C}" sibTransId="{BD0D0E22-21AE-4A14-B077-C2DC419D2386}"/>
    <dgm:cxn modelId="{3A3FD5B4-E94E-4118-80F3-EC83B493CF77}" type="presOf" srcId="{DC55CC7B-85C2-4EFF-A93E-AA2BD0664D9A}" destId="{364EC099-C23A-4D86-A97A-E63B95050451}" srcOrd="0" destOrd="0" presId="urn:microsoft.com/office/officeart/2005/8/layout/orgChart1"/>
    <dgm:cxn modelId="{150BA593-C9CE-4CDA-9E0D-3DF77B87E83F}" srcId="{836BDB62-6443-41CB-975B-D402D32A2FEB}" destId="{07AAFC4D-3E61-40EE-B2BB-8F1A18462DA9}" srcOrd="4" destOrd="0" parTransId="{901AA612-37BB-47C6-B415-14DBA95749F1}" sibTransId="{F46096D3-33A3-4C1A-9B06-D29BB1BAAA83}"/>
    <dgm:cxn modelId="{2C2F3A1C-1E2E-41B9-86C6-8835EFCA641A}" srcId="{836BDB62-6443-41CB-975B-D402D32A2FEB}" destId="{C01A2894-0E8F-4790-BE9D-D2BD2AE13F31}" srcOrd="3" destOrd="0" parTransId="{7E85C2ED-52BC-42C2-B00F-5503296AC3F4}" sibTransId="{F3ED847B-44E4-4CFF-A3C4-C06E5442F9B6}"/>
    <dgm:cxn modelId="{B4948992-0554-4B7A-9457-EF1449F9FB23}" srcId="{978128F8-B703-4557-BF9B-5FB99D455CC9}" destId="{B7F23D04-5DF3-44C9-9CB5-57D536616C8E}" srcOrd="0" destOrd="0" parTransId="{3B9ED452-0FC3-4070-92C6-5FC0E66082D1}" sibTransId="{982CD3B0-3A39-4545-B65A-EFDB702EDE0D}"/>
    <dgm:cxn modelId="{CBDDB088-118A-4AB7-83CA-02BA7FAA83D9}" type="presOf" srcId="{1E91DE8D-D1C0-4BB7-BF70-CF237DDD02FA}" destId="{158FEF69-6FC7-4610-B8BB-77117907A6C7}" srcOrd="1" destOrd="0" presId="urn:microsoft.com/office/officeart/2005/8/layout/orgChart1"/>
    <dgm:cxn modelId="{68E39B13-715E-40BC-8D71-8698EEA80C31}" type="presOf" srcId="{9E88ACFF-DFA7-4C5F-AC13-11B25924FD3D}" destId="{94DE77EA-5DBA-407B-919D-D9617C7EEAD9}" srcOrd="1" destOrd="0" presId="urn:microsoft.com/office/officeart/2005/8/layout/orgChart1"/>
    <dgm:cxn modelId="{EED76677-4649-406A-BD56-3284464AD22A}" type="presOf" srcId="{F77583CB-0239-4087-80DC-1902FE8BEED9}" destId="{9475E3C0-EA13-45F1-A67F-A652DC480728}" srcOrd="0" destOrd="0" presId="urn:microsoft.com/office/officeart/2005/8/layout/orgChart1"/>
    <dgm:cxn modelId="{B84D73DB-EC74-4E0C-A0A7-EDC323B385AA}" srcId="{836BDB62-6443-41CB-975B-D402D32A2FEB}" destId="{B25ABFF6-B21A-4908-A459-6422F6F3994B}" srcOrd="2" destOrd="0" parTransId="{93124413-C64F-4B4E-A35B-B82553FA3114}" sibTransId="{361E5531-99CE-4518-827B-F35E5A8A7822}"/>
    <dgm:cxn modelId="{638309E7-B05B-4804-A6CA-4AC23E20C35A}" type="presOf" srcId="{23FA9B6E-ADF1-4A18-BF01-05CA28A67276}" destId="{C157B39B-9610-4F1D-B722-86CE7B0E5CE0}" srcOrd="0" destOrd="0" presId="urn:microsoft.com/office/officeart/2005/8/layout/orgChart1"/>
    <dgm:cxn modelId="{CF73385B-F1FC-4860-AFD0-158E5BAAF159}" type="presParOf" srcId="{07248E20-A521-4FCA-84FB-F51502D665F5}" destId="{DE90C30E-C12F-48C1-B52D-D7A453C29A6B}" srcOrd="0" destOrd="0" presId="urn:microsoft.com/office/officeart/2005/8/layout/orgChart1"/>
    <dgm:cxn modelId="{852F31FB-D821-4F42-A3D0-5072C9EE4B23}" type="presParOf" srcId="{DE90C30E-C12F-48C1-B52D-D7A453C29A6B}" destId="{42DD931D-2E00-4293-B2EB-5B2DEA7AB9D3}" srcOrd="0" destOrd="0" presId="urn:microsoft.com/office/officeart/2005/8/layout/orgChart1"/>
    <dgm:cxn modelId="{08D1D772-05FF-4696-95C3-EA94AB7A5EB8}" type="presParOf" srcId="{42DD931D-2E00-4293-B2EB-5B2DEA7AB9D3}" destId="{EEF53811-D9F5-4DA6-9C7D-CB6F81A8269A}" srcOrd="0" destOrd="0" presId="urn:microsoft.com/office/officeart/2005/8/layout/orgChart1"/>
    <dgm:cxn modelId="{3E6F2D99-8EEF-4629-B364-0D67AA4952C5}" type="presParOf" srcId="{42DD931D-2E00-4293-B2EB-5B2DEA7AB9D3}" destId="{158FEF69-6FC7-4610-B8BB-77117907A6C7}" srcOrd="1" destOrd="0" presId="urn:microsoft.com/office/officeart/2005/8/layout/orgChart1"/>
    <dgm:cxn modelId="{99DA4901-2C41-4C93-861C-34D8E90D4EE3}" type="presParOf" srcId="{DE90C30E-C12F-48C1-B52D-D7A453C29A6B}" destId="{B3612763-5B78-442B-A49D-77E22D28F81C}" srcOrd="1" destOrd="0" presId="urn:microsoft.com/office/officeart/2005/8/layout/orgChart1"/>
    <dgm:cxn modelId="{3A3D9FBF-0364-40AF-A704-57B7E2C5961B}" type="presParOf" srcId="{B3612763-5B78-442B-A49D-77E22D28F81C}" destId="{4FF6C70E-04D6-4179-A13B-D6C243D63D10}" srcOrd="0" destOrd="0" presId="urn:microsoft.com/office/officeart/2005/8/layout/orgChart1"/>
    <dgm:cxn modelId="{D854C4C9-6BA4-4BD5-A45C-05BA8F5CF54F}" type="presParOf" srcId="{B3612763-5B78-442B-A49D-77E22D28F81C}" destId="{C0FB428C-4D6D-4205-9C45-90B76678EBB8}" srcOrd="1" destOrd="0" presId="urn:microsoft.com/office/officeart/2005/8/layout/orgChart1"/>
    <dgm:cxn modelId="{07B67C3F-DAE9-4FC0-A185-687373E29967}" type="presParOf" srcId="{C0FB428C-4D6D-4205-9C45-90B76678EBB8}" destId="{936332E0-FC87-4AA1-9B86-9C06E22C8365}" srcOrd="0" destOrd="0" presId="urn:microsoft.com/office/officeart/2005/8/layout/orgChart1"/>
    <dgm:cxn modelId="{73E15A12-39BB-4EBB-8333-12B8C110E8A4}" type="presParOf" srcId="{936332E0-FC87-4AA1-9B86-9C06E22C8365}" destId="{A84B5786-2520-45F4-A291-C7FB7B21A8AA}" srcOrd="0" destOrd="0" presId="urn:microsoft.com/office/officeart/2005/8/layout/orgChart1"/>
    <dgm:cxn modelId="{4C99AFB1-83DC-40A5-8C1F-1540999FDC65}" type="presParOf" srcId="{936332E0-FC87-4AA1-9B86-9C06E22C8365}" destId="{9D85740B-6D85-4AE9-96FB-7792EBA9FDC1}" srcOrd="1" destOrd="0" presId="urn:microsoft.com/office/officeart/2005/8/layout/orgChart1"/>
    <dgm:cxn modelId="{6AB667C1-F722-41D9-83D3-088629902543}" type="presParOf" srcId="{C0FB428C-4D6D-4205-9C45-90B76678EBB8}" destId="{CBCAFFE3-835B-4F50-8FD6-51FE490A6849}" srcOrd="1" destOrd="0" presId="urn:microsoft.com/office/officeart/2005/8/layout/orgChart1"/>
    <dgm:cxn modelId="{0FFE5C53-30B6-4EAC-928E-5D04374A9887}" type="presParOf" srcId="{C0FB428C-4D6D-4205-9C45-90B76678EBB8}" destId="{4BA8D3BD-7B1D-4746-80AA-616187322A24}" srcOrd="2" destOrd="0" presId="urn:microsoft.com/office/officeart/2005/8/layout/orgChart1"/>
    <dgm:cxn modelId="{C0D77678-6212-433A-8C43-F42E4D9D3A2E}" type="presParOf" srcId="{B3612763-5B78-442B-A49D-77E22D28F81C}" destId="{6F6E9115-DC4C-47A2-9089-488301E04449}" srcOrd="2" destOrd="0" presId="urn:microsoft.com/office/officeart/2005/8/layout/orgChart1"/>
    <dgm:cxn modelId="{1E916A52-B3AB-4115-8070-3290AFC03CB8}" type="presParOf" srcId="{B3612763-5B78-442B-A49D-77E22D28F81C}" destId="{541A47A9-1A70-4AF4-8029-EC85FEC0E4C4}" srcOrd="3" destOrd="0" presId="urn:microsoft.com/office/officeart/2005/8/layout/orgChart1"/>
    <dgm:cxn modelId="{4BB1E1F0-7B04-4AE3-A3AD-9F23558202FE}" type="presParOf" srcId="{541A47A9-1A70-4AF4-8029-EC85FEC0E4C4}" destId="{144177C0-2F48-41DF-B42E-ACC4F3956E01}" srcOrd="0" destOrd="0" presId="urn:microsoft.com/office/officeart/2005/8/layout/orgChart1"/>
    <dgm:cxn modelId="{E6E052B0-C833-4E99-BB1D-F4F5F49A5D7F}" type="presParOf" srcId="{144177C0-2F48-41DF-B42E-ACC4F3956E01}" destId="{9A67031D-15AA-4702-9617-CDAB1FCDD543}" srcOrd="0" destOrd="0" presId="urn:microsoft.com/office/officeart/2005/8/layout/orgChart1"/>
    <dgm:cxn modelId="{6DE8A023-751A-48A0-A62C-4DE9090ACE35}" type="presParOf" srcId="{144177C0-2F48-41DF-B42E-ACC4F3956E01}" destId="{307176E3-A047-4221-A7B1-97E13396B938}" srcOrd="1" destOrd="0" presId="urn:microsoft.com/office/officeart/2005/8/layout/orgChart1"/>
    <dgm:cxn modelId="{80F85D4F-00C8-4200-810E-7A3289EFA6FE}" type="presParOf" srcId="{541A47A9-1A70-4AF4-8029-EC85FEC0E4C4}" destId="{818C913C-28C8-482E-BCE1-C22CC04FB1D9}" srcOrd="1" destOrd="0" presId="urn:microsoft.com/office/officeart/2005/8/layout/orgChart1"/>
    <dgm:cxn modelId="{63D515C9-9B43-4622-9E0A-157E737EF6F5}" type="presParOf" srcId="{818C913C-28C8-482E-BCE1-C22CC04FB1D9}" destId="{383A529E-339A-4894-ABEF-7A7084CED15C}" srcOrd="0" destOrd="0" presId="urn:microsoft.com/office/officeart/2005/8/layout/orgChart1"/>
    <dgm:cxn modelId="{937EB4CD-2965-4C22-9FE3-8142363C697C}" type="presParOf" srcId="{818C913C-28C8-482E-BCE1-C22CC04FB1D9}" destId="{C9610B0E-6D7D-4AF0-8AC1-ADA12804C81C}" srcOrd="1" destOrd="0" presId="urn:microsoft.com/office/officeart/2005/8/layout/orgChart1"/>
    <dgm:cxn modelId="{0EFDB78B-73E1-460E-84AF-4C5AFBC76923}" type="presParOf" srcId="{C9610B0E-6D7D-4AF0-8AC1-ADA12804C81C}" destId="{106ADF9D-0875-4E31-8CD9-1933D4050E93}" srcOrd="0" destOrd="0" presId="urn:microsoft.com/office/officeart/2005/8/layout/orgChart1"/>
    <dgm:cxn modelId="{32315C0C-D4BA-453B-A005-C1255A108B12}" type="presParOf" srcId="{106ADF9D-0875-4E31-8CD9-1933D4050E93}" destId="{9475E3C0-EA13-45F1-A67F-A652DC480728}" srcOrd="0" destOrd="0" presId="urn:microsoft.com/office/officeart/2005/8/layout/orgChart1"/>
    <dgm:cxn modelId="{56F8D324-BCEA-458D-8338-F8FC2150AE78}" type="presParOf" srcId="{106ADF9D-0875-4E31-8CD9-1933D4050E93}" destId="{EE19C1F6-3349-4D19-B081-473300B95849}" srcOrd="1" destOrd="0" presId="urn:microsoft.com/office/officeart/2005/8/layout/orgChart1"/>
    <dgm:cxn modelId="{E61C2BCA-1818-4830-ACAF-583AE5DF7C6D}" type="presParOf" srcId="{C9610B0E-6D7D-4AF0-8AC1-ADA12804C81C}" destId="{710A7139-7F38-48A0-9CEA-C84FCB1C56B3}" srcOrd="1" destOrd="0" presId="urn:microsoft.com/office/officeart/2005/8/layout/orgChart1"/>
    <dgm:cxn modelId="{BDA565AF-EF44-4EB9-91A7-0DD18C28598F}" type="presParOf" srcId="{C9610B0E-6D7D-4AF0-8AC1-ADA12804C81C}" destId="{A82C2014-3679-46D4-BC57-0C60FE4F6E38}" srcOrd="2" destOrd="0" presId="urn:microsoft.com/office/officeart/2005/8/layout/orgChart1"/>
    <dgm:cxn modelId="{FA248325-2A9B-4C33-B4E6-3B92E22C01EA}" type="presParOf" srcId="{818C913C-28C8-482E-BCE1-C22CC04FB1D9}" destId="{92A3578D-DD80-4B44-AE16-FD8071F7616E}" srcOrd="2" destOrd="0" presId="urn:microsoft.com/office/officeart/2005/8/layout/orgChart1"/>
    <dgm:cxn modelId="{36D74B0E-67C7-4495-A9B0-9E8CB361EC73}" type="presParOf" srcId="{818C913C-28C8-482E-BCE1-C22CC04FB1D9}" destId="{23960705-70E9-4873-B86C-1DA41A799DA6}" srcOrd="3" destOrd="0" presId="urn:microsoft.com/office/officeart/2005/8/layout/orgChart1"/>
    <dgm:cxn modelId="{2E06714F-12AF-4E9B-8301-59502A98D478}" type="presParOf" srcId="{23960705-70E9-4873-B86C-1DA41A799DA6}" destId="{A4E57465-C357-4900-B5EB-E368643D5072}" srcOrd="0" destOrd="0" presId="urn:microsoft.com/office/officeart/2005/8/layout/orgChart1"/>
    <dgm:cxn modelId="{04A2835F-9CDD-4735-AB9E-A176F50EF606}" type="presParOf" srcId="{A4E57465-C357-4900-B5EB-E368643D5072}" destId="{4BDF2D84-3F4A-4165-9B95-80C4B3A8677B}" srcOrd="0" destOrd="0" presId="urn:microsoft.com/office/officeart/2005/8/layout/orgChart1"/>
    <dgm:cxn modelId="{8DB601A3-1C57-4473-90C5-3C4DABAF463E}" type="presParOf" srcId="{A4E57465-C357-4900-B5EB-E368643D5072}" destId="{33F22AA4-67B0-420F-88DC-B118AC829BAD}" srcOrd="1" destOrd="0" presId="urn:microsoft.com/office/officeart/2005/8/layout/orgChart1"/>
    <dgm:cxn modelId="{5705E4A5-14DF-4553-84C0-7CC95082D5B4}" type="presParOf" srcId="{23960705-70E9-4873-B86C-1DA41A799DA6}" destId="{CBE95C48-0989-4869-99B9-A01083B70B86}" srcOrd="1" destOrd="0" presId="urn:microsoft.com/office/officeart/2005/8/layout/orgChart1"/>
    <dgm:cxn modelId="{8E639939-E523-4A4B-8A6D-D79B84EAB114}" type="presParOf" srcId="{23960705-70E9-4873-B86C-1DA41A799DA6}" destId="{71264AF3-0167-4A52-8212-5813537F59C3}" srcOrd="2" destOrd="0" presId="urn:microsoft.com/office/officeart/2005/8/layout/orgChart1"/>
    <dgm:cxn modelId="{EAC4AD55-CDDF-43A1-9266-6B05BADCAE73}" type="presParOf" srcId="{818C913C-28C8-482E-BCE1-C22CC04FB1D9}" destId="{88C31964-5166-4DFB-8645-1339283351AA}" srcOrd="4" destOrd="0" presId="urn:microsoft.com/office/officeart/2005/8/layout/orgChart1"/>
    <dgm:cxn modelId="{A8AD9192-05E6-40F9-A0D6-0631271D1A21}" type="presParOf" srcId="{818C913C-28C8-482E-BCE1-C22CC04FB1D9}" destId="{77AE348D-4349-4CE2-A9AF-EEDFAD7761B2}" srcOrd="5" destOrd="0" presId="urn:microsoft.com/office/officeart/2005/8/layout/orgChart1"/>
    <dgm:cxn modelId="{AAA9EA89-8626-4180-A7D4-DB9F6E85F68F}" type="presParOf" srcId="{77AE348D-4349-4CE2-A9AF-EEDFAD7761B2}" destId="{CF4FA2C1-7E94-42CA-93D8-552103A2211E}" srcOrd="0" destOrd="0" presId="urn:microsoft.com/office/officeart/2005/8/layout/orgChart1"/>
    <dgm:cxn modelId="{4C0F6947-0ADB-4922-A31C-B21B79AE85BE}" type="presParOf" srcId="{CF4FA2C1-7E94-42CA-93D8-552103A2211E}" destId="{99B16281-3C73-4835-96EE-AC2F94856805}" srcOrd="0" destOrd="0" presId="urn:microsoft.com/office/officeart/2005/8/layout/orgChart1"/>
    <dgm:cxn modelId="{C5D938FE-9914-40D0-879E-F8E9F7EB1CBB}" type="presParOf" srcId="{CF4FA2C1-7E94-42CA-93D8-552103A2211E}" destId="{74A85D5D-F3D3-4A5C-AE5A-EAD0D81DFA7D}" srcOrd="1" destOrd="0" presId="urn:microsoft.com/office/officeart/2005/8/layout/orgChart1"/>
    <dgm:cxn modelId="{0F6959CC-6F61-4487-84F0-C144C5FA42B6}" type="presParOf" srcId="{77AE348D-4349-4CE2-A9AF-EEDFAD7761B2}" destId="{F552813B-42B2-4CCC-9B07-6B6EE6C3E00F}" srcOrd="1" destOrd="0" presId="urn:microsoft.com/office/officeart/2005/8/layout/orgChart1"/>
    <dgm:cxn modelId="{17493BCF-1C3D-495A-AD49-2DD1048187EB}" type="presParOf" srcId="{77AE348D-4349-4CE2-A9AF-EEDFAD7761B2}" destId="{8149E98F-426F-4374-B151-DE72008786F9}" srcOrd="2" destOrd="0" presId="urn:microsoft.com/office/officeart/2005/8/layout/orgChart1"/>
    <dgm:cxn modelId="{ED36F13E-5DE4-4FE4-ACE5-9B80674DF22C}" type="presParOf" srcId="{818C913C-28C8-482E-BCE1-C22CC04FB1D9}" destId="{3AF498A9-D712-468B-896B-1D6203B3B3EF}" srcOrd="6" destOrd="0" presId="urn:microsoft.com/office/officeart/2005/8/layout/orgChart1"/>
    <dgm:cxn modelId="{432C2876-170A-4B78-890E-8CF13EFFEA7A}" type="presParOf" srcId="{818C913C-28C8-482E-BCE1-C22CC04FB1D9}" destId="{2B2FEFF3-1D39-467E-89E9-B1D278571D7A}" srcOrd="7" destOrd="0" presId="urn:microsoft.com/office/officeart/2005/8/layout/orgChart1"/>
    <dgm:cxn modelId="{BCC0C11F-86AE-4F3F-89B4-1E8994EC960F}" type="presParOf" srcId="{2B2FEFF3-1D39-467E-89E9-B1D278571D7A}" destId="{E306AAB2-DBA0-4EBF-AA37-DDFFC61DB1DE}" srcOrd="0" destOrd="0" presId="urn:microsoft.com/office/officeart/2005/8/layout/orgChart1"/>
    <dgm:cxn modelId="{0BB439BD-867C-40EB-9955-DA2ED7752F73}" type="presParOf" srcId="{E306AAB2-DBA0-4EBF-AA37-DDFFC61DB1DE}" destId="{6C04A82F-5F10-4780-AA00-BECA15E26F2A}" srcOrd="0" destOrd="0" presId="urn:microsoft.com/office/officeart/2005/8/layout/orgChart1"/>
    <dgm:cxn modelId="{1AC2F9F5-EAAC-47C5-BDD7-076FDF24E121}" type="presParOf" srcId="{E306AAB2-DBA0-4EBF-AA37-DDFFC61DB1DE}" destId="{01D5A44C-7965-47A2-97D5-7548E92DBDF2}" srcOrd="1" destOrd="0" presId="urn:microsoft.com/office/officeart/2005/8/layout/orgChart1"/>
    <dgm:cxn modelId="{45784497-B284-4507-BE18-657E6FEAA336}" type="presParOf" srcId="{2B2FEFF3-1D39-467E-89E9-B1D278571D7A}" destId="{37CFA87B-6D5E-4D2B-8D08-95D682AD7647}" srcOrd="1" destOrd="0" presId="urn:microsoft.com/office/officeart/2005/8/layout/orgChart1"/>
    <dgm:cxn modelId="{6CEB7C59-6C46-4B83-AC6D-46F2F18599E0}" type="presParOf" srcId="{2B2FEFF3-1D39-467E-89E9-B1D278571D7A}" destId="{7229AB5B-6CD3-46EE-8BC7-0E72E1E07272}" srcOrd="2" destOrd="0" presId="urn:microsoft.com/office/officeart/2005/8/layout/orgChart1"/>
    <dgm:cxn modelId="{CEC310DD-04B9-4BFC-999F-D4A8227DE72B}" type="presParOf" srcId="{541A47A9-1A70-4AF4-8029-EC85FEC0E4C4}" destId="{DCD9DB74-F9F9-46B2-BB56-1368DC3AF646}" srcOrd="2" destOrd="0" presId="urn:microsoft.com/office/officeart/2005/8/layout/orgChart1"/>
    <dgm:cxn modelId="{EE68E298-F6CD-46EB-8FF7-ADA20F0D670B}" type="presParOf" srcId="{B3612763-5B78-442B-A49D-77E22D28F81C}" destId="{C8C6D607-CDC4-43A5-99CB-D9846063CDDD}" srcOrd="4" destOrd="0" presId="urn:microsoft.com/office/officeart/2005/8/layout/orgChart1"/>
    <dgm:cxn modelId="{0CD4E3E9-9B10-418D-8126-21F32887E0AD}" type="presParOf" srcId="{B3612763-5B78-442B-A49D-77E22D28F81C}" destId="{69A80405-80FE-43E6-B666-4022DAF5DF5A}" srcOrd="5" destOrd="0" presId="urn:microsoft.com/office/officeart/2005/8/layout/orgChart1"/>
    <dgm:cxn modelId="{611E2FD4-FDD9-4299-9EE2-7D29D137E3C7}" type="presParOf" srcId="{69A80405-80FE-43E6-B666-4022DAF5DF5A}" destId="{3E30B558-D2CE-4F56-A5F0-A7C0671B3787}" srcOrd="0" destOrd="0" presId="urn:microsoft.com/office/officeart/2005/8/layout/orgChart1"/>
    <dgm:cxn modelId="{4FCBE813-498A-46E2-926E-A06561D1FABC}" type="presParOf" srcId="{3E30B558-D2CE-4F56-A5F0-A7C0671B3787}" destId="{65C2CAE0-334C-4C10-A1CF-17EE2AC76F96}" srcOrd="0" destOrd="0" presId="urn:microsoft.com/office/officeart/2005/8/layout/orgChart1"/>
    <dgm:cxn modelId="{D7B5E695-DA29-4C95-8471-4E98BBFF8345}" type="presParOf" srcId="{3E30B558-D2CE-4F56-A5F0-A7C0671B3787}" destId="{0AB4B4C3-81F9-41F6-AB86-ED1FC46C6E39}" srcOrd="1" destOrd="0" presId="urn:microsoft.com/office/officeart/2005/8/layout/orgChart1"/>
    <dgm:cxn modelId="{2308E83C-05CB-444D-8074-115474C7DF92}" type="presParOf" srcId="{69A80405-80FE-43E6-B666-4022DAF5DF5A}" destId="{0480F531-D748-4085-923C-62DB92C09358}" srcOrd="1" destOrd="0" presId="urn:microsoft.com/office/officeart/2005/8/layout/orgChart1"/>
    <dgm:cxn modelId="{C0A28575-D446-40C8-B644-B68FCB45D2BD}" type="presParOf" srcId="{0480F531-D748-4085-923C-62DB92C09358}" destId="{C1B3CD5F-F8BE-4C4A-9F2E-25020843EAEC}" srcOrd="0" destOrd="0" presId="urn:microsoft.com/office/officeart/2005/8/layout/orgChart1"/>
    <dgm:cxn modelId="{BA268F5C-2AA0-4A79-A3E8-BA95CEEEF762}" type="presParOf" srcId="{0480F531-D748-4085-923C-62DB92C09358}" destId="{B35477AB-B580-4BAB-BA31-D1259FB2E5C9}" srcOrd="1" destOrd="0" presId="urn:microsoft.com/office/officeart/2005/8/layout/orgChart1"/>
    <dgm:cxn modelId="{A36C221B-7A7C-4646-8085-7E20385D6ADD}" type="presParOf" srcId="{B35477AB-B580-4BAB-BA31-D1259FB2E5C9}" destId="{E1A10FCA-58E0-449F-B82A-2318951042F8}" srcOrd="0" destOrd="0" presId="urn:microsoft.com/office/officeart/2005/8/layout/orgChart1"/>
    <dgm:cxn modelId="{87511B0B-FDD0-4BB9-89EE-D0E1C84DD87D}" type="presParOf" srcId="{E1A10FCA-58E0-449F-B82A-2318951042F8}" destId="{C52310F7-9A48-4A07-AC9F-DC0D20FF38F8}" srcOrd="0" destOrd="0" presId="urn:microsoft.com/office/officeart/2005/8/layout/orgChart1"/>
    <dgm:cxn modelId="{6021629A-4068-486D-B5B1-18BB58A9824C}" type="presParOf" srcId="{E1A10FCA-58E0-449F-B82A-2318951042F8}" destId="{2D1AD362-E6C7-4D31-A06D-18DB2C9D6806}" srcOrd="1" destOrd="0" presId="urn:microsoft.com/office/officeart/2005/8/layout/orgChart1"/>
    <dgm:cxn modelId="{9527256B-6EFE-4095-A757-D8A5A6C460BC}" type="presParOf" srcId="{B35477AB-B580-4BAB-BA31-D1259FB2E5C9}" destId="{36491F60-2CDB-4D78-AE9F-E07BF861A484}" srcOrd="1" destOrd="0" presId="urn:microsoft.com/office/officeart/2005/8/layout/orgChart1"/>
    <dgm:cxn modelId="{DDA8779D-27B6-4D14-962D-F4F72C7B879F}" type="presParOf" srcId="{B35477AB-B580-4BAB-BA31-D1259FB2E5C9}" destId="{4DCDFD66-7960-4A44-AE1C-506EC41203E8}" srcOrd="2" destOrd="0" presId="urn:microsoft.com/office/officeart/2005/8/layout/orgChart1"/>
    <dgm:cxn modelId="{86C21720-1502-48A9-9467-885495E79168}" type="presParOf" srcId="{0480F531-D748-4085-923C-62DB92C09358}" destId="{F9A83FB9-E80D-4950-B83D-A3198F298FB4}" srcOrd="2" destOrd="0" presId="urn:microsoft.com/office/officeart/2005/8/layout/orgChart1"/>
    <dgm:cxn modelId="{315148E9-E890-499F-967D-6C3FD3944129}" type="presParOf" srcId="{0480F531-D748-4085-923C-62DB92C09358}" destId="{C7FEE11A-510A-42C4-8587-5DF18152F22C}" srcOrd="3" destOrd="0" presId="urn:microsoft.com/office/officeart/2005/8/layout/orgChart1"/>
    <dgm:cxn modelId="{F7F75368-7ABC-402C-A545-2F9EF6F68776}" type="presParOf" srcId="{C7FEE11A-510A-42C4-8587-5DF18152F22C}" destId="{A5843D47-3E58-4B94-A941-214A487E3884}" srcOrd="0" destOrd="0" presId="urn:microsoft.com/office/officeart/2005/8/layout/orgChart1"/>
    <dgm:cxn modelId="{B8DF1B0E-FC98-4A51-9ACF-34D2A1FC064D}" type="presParOf" srcId="{A5843D47-3E58-4B94-A941-214A487E3884}" destId="{7A5F8A5F-BB24-4531-9502-55974167E5DB}" srcOrd="0" destOrd="0" presId="urn:microsoft.com/office/officeart/2005/8/layout/orgChart1"/>
    <dgm:cxn modelId="{22E27144-D1A7-4414-98E6-B3D0E1E92F84}" type="presParOf" srcId="{A5843D47-3E58-4B94-A941-214A487E3884}" destId="{330A3E5A-C4F6-46DD-81F0-EC41036DB461}" srcOrd="1" destOrd="0" presId="urn:microsoft.com/office/officeart/2005/8/layout/orgChart1"/>
    <dgm:cxn modelId="{9EE9BB47-10EA-4360-AE9F-FD6890564AAF}" type="presParOf" srcId="{C7FEE11A-510A-42C4-8587-5DF18152F22C}" destId="{ECDF798B-E228-4169-9911-6A995C24557C}" srcOrd="1" destOrd="0" presId="urn:microsoft.com/office/officeart/2005/8/layout/orgChart1"/>
    <dgm:cxn modelId="{05077DAF-864E-4E73-BAF6-E1FDC1C3C961}" type="presParOf" srcId="{C7FEE11A-510A-42C4-8587-5DF18152F22C}" destId="{4EF11309-AC2F-4CAB-80A1-1786DB913EBC}" srcOrd="2" destOrd="0" presId="urn:microsoft.com/office/officeart/2005/8/layout/orgChart1"/>
    <dgm:cxn modelId="{903080A7-C13C-4633-8500-E7F5E4444C47}" type="presParOf" srcId="{0480F531-D748-4085-923C-62DB92C09358}" destId="{943FA3D6-5D96-4AB1-85E8-EA5BD14F8EE6}" srcOrd="4" destOrd="0" presId="urn:microsoft.com/office/officeart/2005/8/layout/orgChart1"/>
    <dgm:cxn modelId="{349C9941-9461-49B4-8970-56AD46E894D6}" type="presParOf" srcId="{0480F531-D748-4085-923C-62DB92C09358}" destId="{96D5A783-5940-4459-A120-C4A0088B9EB3}" srcOrd="5" destOrd="0" presId="urn:microsoft.com/office/officeart/2005/8/layout/orgChart1"/>
    <dgm:cxn modelId="{569EB914-8A7E-47D7-BF9D-D2563FED125F}" type="presParOf" srcId="{96D5A783-5940-4459-A120-C4A0088B9EB3}" destId="{BEFF9F62-B6E8-45A8-A161-75858BA3EC7C}" srcOrd="0" destOrd="0" presId="urn:microsoft.com/office/officeart/2005/8/layout/orgChart1"/>
    <dgm:cxn modelId="{063AE7C6-9E90-473F-824A-89772AF898A0}" type="presParOf" srcId="{BEFF9F62-B6E8-45A8-A161-75858BA3EC7C}" destId="{115B1181-7D70-4636-BA82-442B93D634B0}" srcOrd="0" destOrd="0" presId="urn:microsoft.com/office/officeart/2005/8/layout/orgChart1"/>
    <dgm:cxn modelId="{C28AE7FB-A7BD-47A9-9E4B-3E354AFA0B38}" type="presParOf" srcId="{BEFF9F62-B6E8-45A8-A161-75858BA3EC7C}" destId="{ACD0A333-AC8E-42CE-976A-100810193EF6}" srcOrd="1" destOrd="0" presId="urn:microsoft.com/office/officeart/2005/8/layout/orgChart1"/>
    <dgm:cxn modelId="{80CC1CEC-82A3-4AB9-9754-6934F8FCD54C}" type="presParOf" srcId="{96D5A783-5940-4459-A120-C4A0088B9EB3}" destId="{D380D801-E3B7-449A-B7DA-79E5E200C696}" srcOrd="1" destOrd="0" presId="urn:microsoft.com/office/officeart/2005/8/layout/orgChart1"/>
    <dgm:cxn modelId="{A3E26804-A4B7-47F0-835C-A6943549D34B}" type="presParOf" srcId="{96D5A783-5940-4459-A120-C4A0088B9EB3}" destId="{7224A17F-1907-4849-B667-D601F8E0C43A}" srcOrd="2" destOrd="0" presId="urn:microsoft.com/office/officeart/2005/8/layout/orgChart1"/>
    <dgm:cxn modelId="{A8D73422-42CC-4105-B155-2759351A7FBF}" type="presParOf" srcId="{0480F531-D748-4085-923C-62DB92C09358}" destId="{D62B9920-FD1A-4C59-A397-CB8CBE298AE0}" srcOrd="6" destOrd="0" presId="urn:microsoft.com/office/officeart/2005/8/layout/orgChart1"/>
    <dgm:cxn modelId="{61897717-77D5-410D-9BBE-7352EB54D837}" type="presParOf" srcId="{0480F531-D748-4085-923C-62DB92C09358}" destId="{F85FA63E-1FA3-456C-B8C2-54AF663A80A4}" srcOrd="7" destOrd="0" presId="urn:microsoft.com/office/officeart/2005/8/layout/orgChart1"/>
    <dgm:cxn modelId="{D09912FB-E59D-4E93-BAAB-5BA8BD4C281B}" type="presParOf" srcId="{F85FA63E-1FA3-456C-B8C2-54AF663A80A4}" destId="{894A1AA4-E82E-4E08-88A2-8041D8D5286E}" srcOrd="0" destOrd="0" presId="urn:microsoft.com/office/officeart/2005/8/layout/orgChart1"/>
    <dgm:cxn modelId="{E2EE9C30-3667-48AA-9F7D-88B1CB894C28}" type="presParOf" srcId="{894A1AA4-E82E-4E08-88A2-8041D8D5286E}" destId="{ABB3D8F9-EBE7-48FA-BF6B-11EAA8574132}" srcOrd="0" destOrd="0" presId="urn:microsoft.com/office/officeart/2005/8/layout/orgChart1"/>
    <dgm:cxn modelId="{17F6F8B5-89F8-4057-A6E9-B0516A6D1910}" type="presParOf" srcId="{894A1AA4-E82E-4E08-88A2-8041D8D5286E}" destId="{5175DF5F-95F9-4D42-A929-A58C9240FBD4}" srcOrd="1" destOrd="0" presId="urn:microsoft.com/office/officeart/2005/8/layout/orgChart1"/>
    <dgm:cxn modelId="{0F634D96-1616-48B9-81FA-0BAD497ABD0A}" type="presParOf" srcId="{F85FA63E-1FA3-456C-B8C2-54AF663A80A4}" destId="{9D355221-719C-4011-9461-7F7EA64C30A2}" srcOrd="1" destOrd="0" presId="urn:microsoft.com/office/officeart/2005/8/layout/orgChart1"/>
    <dgm:cxn modelId="{A75B3EE1-0BB6-4E66-B988-D9E239EF5535}" type="presParOf" srcId="{F85FA63E-1FA3-456C-B8C2-54AF663A80A4}" destId="{8DEB7B8C-4C1C-4B51-98A5-E407D37A1605}" srcOrd="2" destOrd="0" presId="urn:microsoft.com/office/officeart/2005/8/layout/orgChart1"/>
    <dgm:cxn modelId="{E45AD7FA-0F19-47D7-B497-3805EA2193B3}" type="presParOf" srcId="{0480F531-D748-4085-923C-62DB92C09358}" destId="{F47876E6-11CF-4548-934C-7A68A080F442}" srcOrd="8" destOrd="0" presId="urn:microsoft.com/office/officeart/2005/8/layout/orgChart1"/>
    <dgm:cxn modelId="{D79BE9BC-B8A3-4919-90F6-5C4072262BCE}" type="presParOf" srcId="{0480F531-D748-4085-923C-62DB92C09358}" destId="{6B5AB90C-96F3-4023-B395-EA808767D1D5}" srcOrd="9" destOrd="0" presId="urn:microsoft.com/office/officeart/2005/8/layout/orgChart1"/>
    <dgm:cxn modelId="{E9D08461-97DE-4B22-9BE9-E2D2E6F719BD}" type="presParOf" srcId="{6B5AB90C-96F3-4023-B395-EA808767D1D5}" destId="{7B8212DA-1DDD-42A8-B1EC-BFBBB5D87224}" srcOrd="0" destOrd="0" presId="urn:microsoft.com/office/officeart/2005/8/layout/orgChart1"/>
    <dgm:cxn modelId="{2F057781-864E-4328-B44C-6CC1BD2E204C}" type="presParOf" srcId="{7B8212DA-1DDD-42A8-B1EC-BFBBB5D87224}" destId="{19B08FA0-4D70-4934-B42E-A336A57D0E42}" srcOrd="0" destOrd="0" presId="urn:microsoft.com/office/officeart/2005/8/layout/orgChart1"/>
    <dgm:cxn modelId="{89B02E68-79B6-43B1-B589-BF426D64F060}" type="presParOf" srcId="{7B8212DA-1DDD-42A8-B1EC-BFBBB5D87224}" destId="{5777738E-FACA-41C0-95E8-0F75A2919233}" srcOrd="1" destOrd="0" presId="urn:microsoft.com/office/officeart/2005/8/layout/orgChart1"/>
    <dgm:cxn modelId="{3CB7E3B8-FCD5-495B-B45F-2FCC3C8301DF}" type="presParOf" srcId="{6B5AB90C-96F3-4023-B395-EA808767D1D5}" destId="{285A81F0-39E3-410C-9720-73BD0EB8A799}" srcOrd="1" destOrd="0" presId="urn:microsoft.com/office/officeart/2005/8/layout/orgChart1"/>
    <dgm:cxn modelId="{78CCCCD0-F9E2-4A89-A57F-E9E64B166B26}" type="presParOf" srcId="{6B5AB90C-96F3-4023-B395-EA808767D1D5}" destId="{E4D270DD-228B-4BA8-88F7-D862C25E2040}" srcOrd="2" destOrd="0" presId="urn:microsoft.com/office/officeart/2005/8/layout/orgChart1"/>
    <dgm:cxn modelId="{E4FFCDA8-3D1C-45C9-8946-79D8AD3E0084}" type="presParOf" srcId="{0480F531-D748-4085-923C-62DB92C09358}" destId="{E45444AF-59D2-4E8D-8F4F-9512EE01B894}" srcOrd="10" destOrd="0" presId="urn:microsoft.com/office/officeart/2005/8/layout/orgChart1"/>
    <dgm:cxn modelId="{B398A8A3-3DBA-4054-AEB1-18C618238DEB}" type="presParOf" srcId="{0480F531-D748-4085-923C-62DB92C09358}" destId="{0588CD03-FD59-4BFF-AE37-6636765672E9}" srcOrd="11" destOrd="0" presId="urn:microsoft.com/office/officeart/2005/8/layout/orgChart1"/>
    <dgm:cxn modelId="{0E04C28E-D2CA-4CC4-AA9F-84291BDA326D}" type="presParOf" srcId="{0588CD03-FD59-4BFF-AE37-6636765672E9}" destId="{544FB4F1-7FFD-48CB-8364-50CF2932CFF4}" srcOrd="0" destOrd="0" presId="urn:microsoft.com/office/officeart/2005/8/layout/orgChart1"/>
    <dgm:cxn modelId="{204829D0-2EBB-4A5C-B80A-E7C0CC590AAB}" type="presParOf" srcId="{544FB4F1-7FFD-48CB-8364-50CF2932CFF4}" destId="{C157B39B-9610-4F1D-B722-86CE7B0E5CE0}" srcOrd="0" destOrd="0" presId="urn:microsoft.com/office/officeart/2005/8/layout/orgChart1"/>
    <dgm:cxn modelId="{C5862654-B4B0-499C-8B65-4366CC234CA2}" type="presParOf" srcId="{544FB4F1-7FFD-48CB-8364-50CF2932CFF4}" destId="{9B393977-EAE0-4240-B01E-3A77A9A26FD8}" srcOrd="1" destOrd="0" presId="urn:microsoft.com/office/officeart/2005/8/layout/orgChart1"/>
    <dgm:cxn modelId="{550CFC6C-6862-4EE3-BA12-1DCF137A0CC7}" type="presParOf" srcId="{0588CD03-FD59-4BFF-AE37-6636765672E9}" destId="{AA1847BE-830C-419F-B05A-D642E4419072}" srcOrd="1" destOrd="0" presId="urn:microsoft.com/office/officeart/2005/8/layout/orgChart1"/>
    <dgm:cxn modelId="{90B20089-9312-46D0-B7B0-97C327BB9C58}" type="presParOf" srcId="{0588CD03-FD59-4BFF-AE37-6636765672E9}" destId="{D8A25932-1A1C-4BC1-9D11-7A62D9F9A656}" srcOrd="2" destOrd="0" presId="urn:microsoft.com/office/officeart/2005/8/layout/orgChart1"/>
    <dgm:cxn modelId="{8A6B1684-A105-405D-8815-D96ACFE2CF0C}" type="presParOf" srcId="{69A80405-80FE-43E6-B666-4022DAF5DF5A}" destId="{E70C01A6-1D04-46CC-8BC2-0893BC21BA1C}" srcOrd="2" destOrd="0" presId="urn:microsoft.com/office/officeart/2005/8/layout/orgChart1"/>
    <dgm:cxn modelId="{F177B7FC-399A-40F4-8845-E666BEEB8381}" type="presParOf" srcId="{B3612763-5B78-442B-A49D-77E22D28F81C}" destId="{C9C90205-0216-4225-B087-37C182FB6D0A}" srcOrd="6" destOrd="0" presId="urn:microsoft.com/office/officeart/2005/8/layout/orgChart1"/>
    <dgm:cxn modelId="{E66B39D5-11E7-4D54-8961-2268ACCAEF60}" type="presParOf" srcId="{B3612763-5B78-442B-A49D-77E22D28F81C}" destId="{D15F4094-965F-4CA0-AC7E-4DDC72E8C30C}" srcOrd="7" destOrd="0" presId="urn:microsoft.com/office/officeart/2005/8/layout/orgChart1"/>
    <dgm:cxn modelId="{517C6555-75F1-4257-B1B7-D38E88D23FDF}" type="presParOf" srcId="{D15F4094-965F-4CA0-AC7E-4DDC72E8C30C}" destId="{662BB012-FF99-413B-BF2D-5819AF3C4FC1}" srcOrd="0" destOrd="0" presId="urn:microsoft.com/office/officeart/2005/8/layout/orgChart1"/>
    <dgm:cxn modelId="{38F61F0D-B217-40F1-B8B4-9082E4EC1492}" type="presParOf" srcId="{662BB012-FF99-413B-BF2D-5819AF3C4FC1}" destId="{D4BB4131-FCC8-40ED-A863-7E69EAC4889B}" srcOrd="0" destOrd="0" presId="urn:microsoft.com/office/officeart/2005/8/layout/orgChart1"/>
    <dgm:cxn modelId="{A659EDA3-E93D-4FA5-8718-B7CB1BBF512C}" type="presParOf" srcId="{662BB012-FF99-413B-BF2D-5819AF3C4FC1}" destId="{94DE77EA-5DBA-407B-919D-D9617C7EEAD9}" srcOrd="1" destOrd="0" presId="urn:microsoft.com/office/officeart/2005/8/layout/orgChart1"/>
    <dgm:cxn modelId="{B260923B-8831-4952-A926-7466B4A85897}" type="presParOf" srcId="{D15F4094-965F-4CA0-AC7E-4DDC72E8C30C}" destId="{99EED017-F85B-4494-AD79-5865519D5684}" srcOrd="1" destOrd="0" presId="urn:microsoft.com/office/officeart/2005/8/layout/orgChart1"/>
    <dgm:cxn modelId="{A6506F15-D021-4163-A74D-E3434D89FB4B}" type="presParOf" srcId="{D15F4094-965F-4CA0-AC7E-4DDC72E8C30C}" destId="{CC5BB91A-58C3-49CA-B048-AE7DACFB95B0}" srcOrd="2" destOrd="0" presId="urn:microsoft.com/office/officeart/2005/8/layout/orgChart1"/>
    <dgm:cxn modelId="{7F13566C-9483-465E-9E81-3EB31AE02728}" type="presParOf" srcId="{B3612763-5B78-442B-A49D-77E22D28F81C}" destId="{46CE8B2C-CCF3-4A87-BA1F-8F13E41B1852}" srcOrd="8" destOrd="0" presId="urn:microsoft.com/office/officeart/2005/8/layout/orgChart1"/>
    <dgm:cxn modelId="{07CC73AC-2E13-4954-BD25-9C6BB0EB3A36}" type="presParOf" srcId="{B3612763-5B78-442B-A49D-77E22D28F81C}" destId="{1ECC9519-C96C-48F1-956C-815307455C85}" srcOrd="9" destOrd="0" presId="urn:microsoft.com/office/officeart/2005/8/layout/orgChart1"/>
    <dgm:cxn modelId="{D6692B77-C2AE-4AEF-B973-77D6543BD103}" type="presParOf" srcId="{1ECC9519-C96C-48F1-956C-815307455C85}" destId="{BBB0F263-AEC9-4A58-A0F0-BDC41FC07E13}" srcOrd="0" destOrd="0" presId="urn:microsoft.com/office/officeart/2005/8/layout/orgChart1"/>
    <dgm:cxn modelId="{48C5A0A1-6265-45D0-8A03-875B7B69E81B}" type="presParOf" srcId="{BBB0F263-AEC9-4A58-A0F0-BDC41FC07E13}" destId="{8CC98A58-E253-49B8-B493-ECB351CB97A6}" srcOrd="0" destOrd="0" presId="urn:microsoft.com/office/officeart/2005/8/layout/orgChart1"/>
    <dgm:cxn modelId="{5A0BFC77-DBBE-44E5-8C29-2E4C00A74B5E}" type="presParOf" srcId="{BBB0F263-AEC9-4A58-A0F0-BDC41FC07E13}" destId="{9E7B6421-C2E9-4874-8F55-F9ACC90C038D}" srcOrd="1" destOrd="0" presId="urn:microsoft.com/office/officeart/2005/8/layout/orgChart1"/>
    <dgm:cxn modelId="{5A7421D8-2C6A-469C-97CE-78AFA7BBBDB8}" type="presParOf" srcId="{1ECC9519-C96C-48F1-956C-815307455C85}" destId="{0D086423-71EB-46BE-90DC-79E3D85F76DF}" srcOrd="1" destOrd="0" presId="urn:microsoft.com/office/officeart/2005/8/layout/orgChart1"/>
    <dgm:cxn modelId="{73798145-14B7-459C-8EE0-849C89EA3DC0}" type="presParOf" srcId="{1ECC9519-C96C-48F1-956C-815307455C85}" destId="{A417B3D1-42DB-47DE-803F-3733AA5E7E5D}" srcOrd="2" destOrd="0" presId="urn:microsoft.com/office/officeart/2005/8/layout/orgChart1"/>
    <dgm:cxn modelId="{7FBE29AA-346E-47E4-89D9-D8EB1972C22B}" type="presParOf" srcId="{B3612763-5B78-442B-A49D-77E22D28F81C}" destId="{8123BF39-937C-4FEA-B7C6-C28C671F7A18}" srcOrd="10" destOrd="0" presId="urn:microsoft.com/office/officeart/2005/8/layout/orgChart1"/>
    <dgm:cxn modelId="{10D1FC42-2162-48FC-BB57-00CBD065F135}" type="presParOf" srcId="{B3612763-5B78-442B-A49D-77E22D28F81C}" destId="{EE8E0050-7430-428B-A0B1-00ADDAD571DC}" srcOrd="11" destOrd="0" presId="urn:microsoft.com/office/officeart/2005/8/layout/orgChart1"/>
    <dgm:cxn modelId="{C1E842DB-BB9D-4F99-B446-CCF454B5BDB7}" type="presParOf" srcId="{EE8E0050-7430-428B-A0B1-00ADDAD571DC}" destId="{490B845B-EBF5-4955-906E-DAD12AB06BDC}" srcOrd="0" destOrd="0" presId="urn:microsoft.com/office/officeart/2005/8/layout/orgChart1"/>
    <dgm:cxn modelId="{05CE489D-0662-4F2C-B2BE-AC9DEB0AAA26}" type="presParOf" srcId="{490B845B-EBF5-4955-906E-DAD12AB06BDC}" destId="{A9B096A1-CBBD-405F-8A00-D6EBED758C08}" srcOrd="0" destOrd="0" presId="urn:microsoft.com/office/officeart/2005/8/layout/orgChart1"/>
    <dgm:cxn modelId="{F0C32A4B-47B6-4DC8-8BC4-F6605A14BFB6}" type="presParOf" srcId="{490B845B-EBF5-4955-906E-DAD12AB06BDC}" destId="{17ABCAFE-30A0-429B-A965-E570FFE5FDF8}" srcOrd="1" destOrd="0" presId="urn:microsoft.com/office/officeart/2005/8/layout/orgChart1"/>
    <dgm:cxn modelId="{9D821CF9-C738-495C-B0B9-C49568242566}" type="presParOf" srcId="{EE8E0050-7430-428B-A0B1-00ADDAD571DC}" destId="{FADCC27E-8162-4BEB-8D58-0DA07DEF216A}" srcOrd="1" destOrd="0" presId="urn:microsoft.com/office/officeart/2005/8/layout/orgChart1"/>
    <dgm:cxn modelId="{22165E0B-314B-4FA9-8B7B-87EDF8A2CD3C}" type="presParOf" srcId="{FADCC27E-8162-4BEB-8D58-0DA07DEF216A}" destId="{8FB96255-057D-400C-A333-8A1FAE7E90C1}" srcOrd="0" destOrd="0" presId="urn:microsoft.com/office/officeart/2005/8/layout/orgChart1"/>
    <dgm:cxn modelId="{51028C55-BED1-474B-9350-6523B3DB2798}" type="presParOf" srcId="{FADCC27E-8162-4BEB-8D58-0DA07DEF216A}" destId="{69B603F8-7E96-489F-84AE-05A27259A4A6}" srcOrd="1" destOrd="0" presId="urn:microsoft.com/office/officeart/2005/8/layout/orgChart1"/>
    <dgm:cxn modelId="{8A230F9D-E994-4877-BEAE-8FF5646544AD}" type="presParOf" srcId="{69B603F8-7E96-489F-84AE-05A27259A4A6}" destId="{7F7220B4-4C11-48D5-9C43-6EFB8177AF7A}" srcOrd="0" destOrd="0" presId="urn:microsoft.com/office/officeart/2005/8/layout/orgChart1"/>
    <dgm:cxn modelId="{BB4E55E1-F880-4D46-8570-BFC19587EA89}" type="presParOf" srcId="{7F7220B4-4C11-48D5-9C43-6EFB8177AF7A}" destId="{D1C581B7-B983-43A6-8693-E7175010F886}" srcOrd="0" destOrd="0" presId="urn:microsoft.com/office/officeart/2005/8/layout/orgChart1"/>
    <dgm:cxn modelId="{9BFA78E1-C8F2-496E-A315-6DD54E166DB5}" type="presParOf" srcId="{7F7220B4-4C11-48D5-9C43-6EFB8177AF7A}" destId="{5E303A9C-276E-4AAF-8BE6-99FD8E9EC1F0}" srcOrd="1" destOrd="0" presId="urn:microsoft.com/office/officeart/2005/8/layout/orgChart1"/>
    <dgm:cxn modelId="{F4BC956C-3FF1-4180-8225-596A63C619D8}" type="presParOf" srcId="{69B603F8-7E96-489F-84AE-05A27259A4A6}" destId="{7C0938F3-F3A4-4DEF-94FF-743C1E52940D}" srcOrd="1" destOrd="0" presId="urn:microsoft.com/office/officeart/2005/8/layout/orgChart1"/>
    <dgm:cxn modelId="{0662C541-2EF7-453E-BD4B-5017F3E15038}" type="presParOf" srcId="{69B603F8-7E96-489F-84AE-05A27259A4A6}" destId="{D32E278C-9E04-48F3-90C0-1D8F3B4ECC58}" srcOrd="2" destOrd="0" presId="urn:microsoft.com/office/officeart/2005/8/layout/orgChart1"/>
    <dgm:cxn modelId="{52A5B679-ED07-4098-AA89-73B20FC3E85C}" type="presParOf" srcId="{EE8E0050-7430-428B-A0B1-00ADDAD571DC}" destId="{23ADB39F-ED10-4BB4-8353-87BFFD86E2B4}" srcOrd="2" destOrd="0" presId="urn:microsoft.com/office/officeart/2005/8/layout/orgChart1"/>
    <dgm:cxn modelId="{8574DDED-C3D9-45C3-B64B-9E7F3531F5A3}" type="presParOf" srcId="{B3612763-5B78-442B-A49D-77E22D28F81C}" destId="{D1F3224A-8B49-4F67-A92B-11794F52708D}" srcOrd="12" destOrd="0" presId="urn:microsoft.com/office/officeart/2005/8/layout/orgChart1"/>
    <dgm:cxn modelId="{0088423B-F924-459A-B6E3-9B12841811F6}" type="presParOf" srcId="{B3612763-5B78-442B-A49D-77E22D28F81C}" destId="{E0FF522D-DA29-4D28-BD97-C450F4B839F4}" srcOrd="13" destOrd="0" presId="urn:microsoft.com/office/officeart/2005/8/layout/orgChart1"/>
    <dgm:cxn modelId="{47ED8B65-D6E4-40A5-99B4-73AE1DD0AD32}" type="presParOf" srcId="{E0FF522D-DA29-4D28-BD97-C450F4B839F4}" destId="{36EA46AF-5E13-497B-A870-625F2B65A22B}" srcOrd="0" destOrd="0" presId="urn:microsoft.com/office/officeart/2005/8/layout/orgChart1"/>
    <dgm:cxn modelId="{DC2A8D9C-F25D-44CF-B1C3-7A1A717627D3}" type="presParOf" srcId="{36EA46AF-5E13-497B-A870-625F2B65A22B}" destId="{37E77F3E-EF45-427A-BA01-C1118DEA3D5F}" srcOrd="0" destOrd="0" presId="urn:microsoft.com/office/officeart/2005/8/layout/orgChart1"/>
    <dgm:cxn modelId="{B0CF47B1-0E5A-486F-8247-8795AB13DDBE}" type="presParOf" srcId="{36EA46AF-5E13-497B-A870-625F2B65A22B}" destId="{70A6AB9B-E633-45FF-8679-EC35BE348AF9}" srcOrd="1" destOrd="0" presId="urn:microsoft.com/office/officeart/2005/8/layout/orgChart1"/>
    <dgm:cxn modelId="{8DDCCEFC-0E4C-44F8-91BD-F59D8855A663}" type="presParOf" srcId="{E0FF522D-DA29-4D28-BD97-C450F4B839F4}" destId="{411A5256-A4CA-4305-ACD2-78121100647A}" srcOrd="1" destOrd="0" presId="urn:microsoft.com/office/officeart/2005/8/layout/orgChart1"/>
    <dgm:cxn modelId="{17D50CCE-A1B5-492F-92F9-D2B77B3475B5}" type="presParOf" srcId="{411A5256-A4CA-4305-ACD2-78121100647A}" destId="{4059AC98-37E2-4AD5-997A-99E28C0A1259}" srcOrd="0" destOrd="0" presId="urn:microsoft.com/office/officeart/2005/8/layout/orgChart1"/>
    <dgm:cxn modelId="{0C00B3E9-92FB-40C1-B074-081A77ABBADE}" type="presParOf" srcId="{411A5256-A4CA-4305-ACD2-78121100647A}" destId="{6A9ADCAF-667B-40E5-819C-2CBACA2161B9}" srcOrd="1" destOrd="0" presId="urn:microsoft.com/office/officeart/2005/8/layout/orgChart1"/>
    <dgm:cxn modelId="{98D57CD5-46B7-4372-90E1-8090D0433347}" type="presParOf" srcId="{6A9ADCAF-667B-40E5-819C-2CBACA2161B9}" destId="{D9AB25AA-A8E9-44C0-82D0-4AF2D5B904D8}" srcOrd="0" destOrd="0" presId="urn:microsoft.com/office/officeart/2005/8/layout/orgChart1"/>
    <dgm:cxn modelId="{ADDA1872-CACF-438E-96F4-B23834A29D97}" type="presParOf" srcId="{D9AB25AA-A8E9-44C0-82D0-4AF2D5B904D8}" destId="{A19100A0-9CBB-4597-A049-CB63577A9480}" srcOrd="0" destOrd="0" presId="urn:microsoft.com/office/officeart/2005/8/layout/orgChart1"/>
    <dgm:cxn modelId="{B62FC030-686C-4D39-B5E7-599D76D2D96D}" type="presParOf" srcId="{D9AB25AA-A8E9-44C0-82D0-4AF2D5B904D8}" destId="{9F145FB5-9F48-4016-BFCE-F19C9CE0A4AF}" srcOrd="1" destOrd="0" presId="urn:microsoft.com/office/officeart/2005/8/layout/orgChart1"/>
    <dgm:cxn modelId="{7E6AD0C1-AE8C-4464-A40E-CEBB32A79EF5}" type="presParOf" srcId="{6A9ADCAF-667B-40E5-819C-2CBACA2161B9}" destId="{8F35CB06-6707-4D31-94A2-14299794725C}" srcOrd="1" destOrd="0" presId="urn:microsoft.com/office/officeart/2005/8/layout/orgChart1"/>
    <dgm:cxn modelId="{6F5C45FE-89AB-43EA-84A1-63805929B856}" type="presParOf" srcId="{6A9ADCAF-667B-40E5-819C-2CBACA2161B9}" destId="{BE0D5981-8F09-414A-A21F-02FCC89C54AA}" srcOrd="2" destOrd="0" presId="urn:microsoft.com/office/officeart/2005/8/layout/orgChart1"/>
    <dgm:cxn modelId="{F732F405-E687-4157-AD19-625460B1FAE6}" type="presParOf" srcId="{411A5256-A4CA-4305-ACD2-78121100647A}" destId="{AB25CD3E-808E-4900-A532-33B933B77E68}" srcOrd="2" destOrd="0" presId="urn:microsoft.com/office/officeart/2005/8/layout/orgChart1"/>
    <dgm:cxn modelId="{4E909EA4-DE67-49C1-A6D8-8719502F983B}" type="presParOf" srcId="{411A5256-A4CA-4305-ACD2-78121100647A}" destId="{668CA56A-B685-416F-9A74-0F7E338B64EF}" srcOrd="3" destOrd="0" presId="urn:microsoft.com/office/officeart/2005/8/layout/orgChart1"/>
    <dgm:cxn modelId="{9FE64D49-5B17-4501-A971-7927D1623CC8}" type="presParOf" srcId="{668CA56A-B685-416F-9A74-0F7E338B64EF}" destId="{0E0AB548-6F76-4DB4-9D67-7E9C1F845D09}" srcOrd="0" destOrd="0" presId="urn:microsoft.com/office/officeart/2005/8/layout/orgChart1"/>
    <dgm:cxn modelId="{D2A80C0E-7875-4D2A-B022-446869FC1FDB}" type="presParOf" srcId="{0E0AB548-6F76-4DB4-9D67-7E9C1F845D09}" destId="{364EC099-C23A-4D86-A97A-E63B95050451}" srcOrd="0" destOrd="0" presId="urn:microsoft.com/office/officeart/2005/8/layout/orgChart1"/>
    <dgm:cxn modelId="{2306E998-19B5-43F0-84BD-BEF280DA695C}" type="presParOf" srcId="{0E0AB548-6F76-4DB4-9D67-7E9C1F845D09}" destId="{380C6A53-A095-427C-B061-370905AF3A2B}" srcOrd="1" destOrd="0" presId="urn:microsoft.com/office/officeart/2005/8/layout/orgChart1"/>
    <dgm:cxn modelId="{DB9E03A0-53DC-4214-B510-433FD70CFEC7}" type="presParOf" srcId="{668CA56A-B685-416F-9A74-0F7E338B64EF}" destId="{053C084E-9E2E-4AC0-840A-36E19A2B8383}" srcOrd="1" destOrd="0" presId="urn:microsoft.com/office/officeart/2005/8/layout/orgChart1"/>
    <dgm:cxn modelId="{408EE68F-245A-4C4A-A249-CC8F8248A770}" type="presParOf" srcId="{668CA56A-B685-416F-9A74-0F7E338B64EF}" destId="{3CE66B4D-EF28-4535-83A5-00C1C0F8681A}" srcOrd="2" destOrd="0" presId="urn:microsoft.com/office/officeart/2005/8/layout/orgChart1"/>
    <dgm:cxn modelId="{4F2F6F7B-65A2-4174-8F1B-88211522F798}" type="presParOf" srcId="{E0FF522D-DA29-4D28-BD97-C450F4B839F4}" destId="{7CE2DAA6-C3FD-4EF2-854C-296F90EFA338}" srcOrd="2" destOrd="0" presId="urn:microsoft.com/office/officeart/2005/8/layout/orgChart1"/>
    <dgm:cxn modelId="{9ABD219C-1F08-41AC-8D8B-C3B2CB345A4B}" type="presParOf" srcId="{DE90C30E-C12F-48C1-B52D-D7A453C29A6B}" destId="{6933F86B-C567-4730-8448-A2000DBA881D}"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B25CD3E-808E-4900-A532-33B933B77E68}">
      <dsp:nvSpPr>
        <dsp:cNvPr id="0" name=""/>
        <dsp:cNvSpPr/>
      </dsp:nvSpPr>
      <dsp:spPr>
        <a:xfrm>
          <a:off x="6951189" y="1119351"/>
          <a:ext cx="135219" cy="1091762"/>
        </a:xfrm>
        <a:custGeom>
          <a:avLst/>
          <a:gdLst/>
          <a:ahLst/>
          <a:cxnLst/>
          <a:rect l="0" t="0" r="0" b="0"/>
          <a:pathLst>
            <a:path>
              <a:moveTo>
                <a:pt x="0" y="0"/>
              </a:moveTo>
              <a:lnTo>
                <a:pt x="0" y="1091762"/>
              </a:lnTo>
              <a:lnTo>
                <a:pt x="135219" y="109176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59AC98-37E2-4AD5-997A-99E28C0A1259}">
      <dsp:nvSpPr>
        <dsp:cNvPr id="0" name=""/>
        <dsp:cNvSpPr/>
      </dsp:nvSpPr>
      <dsp:spPr>
        <a:xfrm>
          <a:off x="6951189" y="1119351"/>
          <a:ext cx="135219" cy="432336"/>
        </a:xfrm>
        <a:custGeom>
          <a:avLst/>
          <a:gdLst/>
          <a:ahLst/>
          <a:cxnLst/>
          <a:rect l="0" t="0" r="0" b="0"/>
          <a:pathLst>
            <a:path>
              <a:moveTo>
                <a:pt x="0" y="0"/>
              </a:moveTo>
              <a:lnTo>
                <a:pt x="0" y="432336"/>
              </a:lnTo>
              <a:lnTo>
                <a:pt x="135219" y="4323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F3224A-8B49-4F67-A92B-11794F52708D}">
      <dsp:nvSpPr>
        <dsp:cNvPr id="0" name=""/>
        <dsp:cNvSpPr/>
      </dsp:nvSpPr>
      <dsp:spPr>
        <a:xfrm>
          <a:off x="3947171" y="465029"/>
          <a:ext cx="3375524" cy="189937"/>
        </a:xfrm>
        <a:custGeom>
          <a:avLst/>
          <a:gdLst/>
          <a:ahLst/>
          <a:cxnLst/>
          <a:rect l="0" t="0" r="0" b="0"/>
          <a:pathLst>
            <a:path>
              <a:moveTo>
                <a:pt x="0" y="0"/>
              </a:moveTo>
              <a:lnTo>
                <a:pt x="0" y="92417"/>
              </a:lnTo>
              <a:lnTo>
                <a:pt x="3375524" y="92417"/>
              </a:lnTo>
              <a:lnTo>
                <a:pt x="3375524" y="18993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B96255-057D-400C-A333-8A1FAE7E90C1}">
      <dsp:nvSpPr>
        <dsp:cNvPr id="0" name=""/>
        <dsp:cNvSpPr/>
      </dsp:nvSpPr>
      <dsp:spPr>
        <a:xfrm>
          <a:off x="5823283" y="1124454"/>
          <a:ext cx="139315" cy="427233"/>
        </a:xfrm>
        <a:custGeom>
          <a:avLst/>
          <a:gdLst/>
          <a:ahLst/>
          <a:cxnLst/>
          <a:rect l="0" t="0" r="0" b="0"/>
          <a:pathLst>
            <a:path>
              <a:moveTo>
                <a:pt x="0" y="0"/>
              </a:moveTo>
              <a:lnTo>
                <a:pt x="0" y="427233"/>
              </a:lnTo>
              <a:lnTo>
                <a:pt x="139315" y="427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23BF39-937C-4FEA-B7C6-C28C671F7A18}">
      <dsp:nvSpPr>
        <dsp:cNvPr id="0" name=""/>
        <dsp:cNvSpPr/>
      </dsp:nvSpPr>
      <dsp:spPr>
        <a:xfrm>
          <a:off x="3947171" y="465029"/>
          <a:ext cx="2247619" cy="195041"/>
        </a:xfrm>
        <a:custGeom>
          <a:avLst/>
          <a:gdLst/>
          <a:ahLst/>
          <a:cxnLst/>
          <a:rect l="0" t="0" r="0" b="0"/>
          <a:pathLst>
            <a:path>
              <a:moveTo>
                <a:pt x="0" y="0"/>
              </a:moveTo>
              <a:lnTo>
                <a:pt x="0" y="97520"/>
              </a:lnTo>
              <a:lnTo>
                <a:pt x="2247619" y="97520"/>
              </a:lnTo>
              <a:lnTo>
                <a:pt x="2247619" y="1950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CE8B2C-CCF3-4A87-BA1F-8F13E41B1852}">
      <dsp:nvSpPr>
        <dsp:cNvPr id="0" name=""/>
        <dsp:cNvSpPr/>
      </dsp:nvSpPr>
      <dsp:spPr>
        <a:xfrm>
          <a:off x="3947171" y="465029"/>
          <a:ext cx="1123809" cy="195041"/>
        </a:xfrm>
        <a:custGeom>
          <a:avLst/>
          <a:gdLst/>
          <a:ahLst/>
          <a:cxnLst/>
          <a:rect l="0" t="0" r="0" b="0"/>
          <a:pathLst>
            <a:path>
              <a:moveTo>
                <a:pt x="0" y="0"/>
              </a:moveTo>
              <a:lnTo>
                <a:pt x="0" y="97520"/>
              </a:lnTo>
              <a:lnTo>
                <a:pt x="1123809" y="97520"/>
              </a:lnTo>
              <a:lnTo>
                <a:pt x="1123809" y="1950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C90205-0216-4225-B087-37C182FB6D0A}">
      <dsp:nvSpPr>
        <dsp:cNvPr id="0" name=""/>
        <dsp:cNvSpPr/>
      </dsp:nvSpPr>
      <dsp:spPr>
        <a:xfrm>
          <a:off x="3885635" y="465029"/>
          <a:ext cx="91440" cy="202429"/>
        </a:xfrm>
        <a:custGeom>
          <a:avLst/>
          <a:gdLst/>
          <a:ahLst/>
          <a:cxnLst/>
          <a:rect l="0" t="0" r="0" b="0"/>
          <a:pathLst>
            <a:path>
              <a:moveTo>
                <a:pt x="61536" y="0"/>
              </a:moveTo>
              <a:lnTo>
                <a:pt x="61536" y="104909"/>
              </a:lnTo>
              <a:lnTo>
                <a:pt x="45720" y="104909"/>
              </a:lnTo>
              <a:lnTo>
                <a:pt x="45720" y="2024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5444AF-59D2-4E8D-8F4F-9512EE01B894}">
      <dsp:nvSpPr>
        <dsp:cNvPr id="0" name=""/>
        <dsp:cNvSpPr/>
      </dsp:nvSpPr>
      <dsp:spPr>
        <a:xfrm>
          <a:off x="2451855" y="1124454"/>
          <a:ext cx="139315" cy="3724360"/>
        </a:xfrm>
        <a:custGeom>
          <a:avLst/>
          <a:gdLst/>
          <a:ahLst/>
          <a:cxnLst/>
          <a:rect l="0" t="0" r="0" b="0"/>
          <a:pathLst>
            <a:path>
              <a:moveTo>
                <a:pt x="0" y="0"/>
              </a:moveTo>
              <a:lnTo>
                <a:pt x="0" y="3724360"/>
              </a:lnTo>
              <a:lnTo>
                <a:pt x="139315" y="37243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7876E6-11CF-4548-934C-7A68A080F442}">
      <dsp:nvSpPr>
        <dsp:cNvPr id="0" name=""/>
        <dsp:cNvSpPr/>
      </dsp:nvSpPr>
      <dsp:spPr>
        <a:xfrm>
          <a:off x="2451855" y="1124454"/>
          <a:ext cx="139315" cy="3064935"/>
        </a:xfrm>
        <a:custGeom>
          <a:avLst/>
          <a:gdLst/>
          <a:ahLst/>
          <a:cxnLst/>
          <a:rect l="0" t="0" r="0" b="0"/>
          <a:pathLst>
            <a:path>
              <a:moveTo>
                <a:pt x="0" y="0"/>
              </a:moveTo>
              <a:lnTo>
                <a:pt x="0" y="3064935"/>
              </a:lnTo>
              <a:lnTo>
                <a:pt x="139315" y="30649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2B9920-FD1A-4C59-A397-CB8CBE298AE0}">
      <dsp:nvSpPr>
        <dsp:cNvPr id="0" name=""/>
        <dsp:cNvSpPr/>
      </dsp:nvSpPr>
      <dsp:spPr>
        <a:xfrm>
          <a:off x="2451855" y="1124454"/>
          <a:ext cx="113207" cy="2416845"/>
        </a:xfrm>
        <a:custGeom>
          <a:avLst/>
          <a:gdLst/>
          <a:ahLst/>
          <a:cxnLst/>
          <a:rect l="0" t="0" r="0" b="0"/>
          <a:pathLst>
            <a:path>
              <a:moveTo>
                <a:pt x="0" y="0"/>
              </a:moveTo>
              <a:lnTo>
                <a:pt x="0" y="2416845"/>
              </a:lnTo>
              <a:lnTo>
                <a:pt x="113207" y="241684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FA3D6-5D96-4AB1-85E8-EA5BD14F8EE6}">
      <dsp:nvSpPr>
        <dsp:cNvPr id="0" name=""/>
        <dsp:cNvSpPr/>
      </dsp:nvSpPr>
      <dsp:spPr>
        <a:xfrm>
          <a:off x="2451855" y="1124454"/>
          <a:ext cx="113207" cy="1757419"/>
        </a:xfrm>
        <a:custGeom>
          <a:avLst/>
          <a:gdLst/>
          <a:ahLst/>
          <a:cxnLst/>
          <a:rect l="0" t="0" r="0" b="0"/>
          <a:pathLst>
            <a:path>
              <a:moveTo>
                <a:pt x="0" y="0"/>
              </a:moveTo>
              <a:lnTo>
                <a:pt x="0" y="1757419"/>
              </a:lnTo>
              <a:lnTo>
                <a:pt x="113207" y="17574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A83FB9-E80D-4950-B83D-A3198F298FB4}">
      <dsp:nvSpPr>
        <dsp:cNvPr id="0" name=""/>
        <dsp:cNvSpPr/>
      </dsp:nvSpPr>
      <dsp:spPr>
        <a:xfrm>
          <a:off x="2451855" y="1124454"/>
          <a:ext cx="113207" cy="1097994"/>
        </a:xfrm>
        <a:custGeom>
          <a:avLst/>
          <a:gdLst/>
          <a:ahLst/>
          <a:cxnLst/>
          <a:rect l="0" t="0" r="0" b="0"/>
          <a:pathLst>
            <a:path>
              <a:moveTo>
                <a:pt x="0" y="0"/>
              </a:moveTo>
              <a:lnTo>
                <a:pt x="0" y="1097994"/>
              </a:lnTo>
              <a:lnTo>
                <a:pt x="113207" y="109799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B3CD5F-F8BE-4C4A-9F2E-25020843EAEC}">
      <dsp:nvSpPr>
        <dsp:cNvPr id="0" name=""/>
        <dsp:cNvSpPr/>
      </dsp:nvSpPr>
      <dsp:spPr>
        <a:xfrm>
          <a:off x="2451855" y="1124454"/>
          <a:ext cx="113207" cy="438569"/>
        </a:xfrm>
        <a:custGeom>
          <a:avLst/>
          <a:gdLst/>
          <a:ahLst/>
          <a:cxnLst/>
          <a:rect l="0" t="0" r="0" b="0"/>
          <a:pathLst>
            <a:path>
              <a:moveTo>
                <a:pt x="0" y="0"/>
              </a:moveTo>
              <a:lnTo>
                <a:pt x="0" y="438569"/>
              </a:lnTo>
              <a:lnTo>
                <a:pt x="113207" y="4385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C6D607-CDC4-43A5-99CB-D9846063CDDD}">
      <dsp:nvSpPr>
        <dsp:cNvPr id="0" name=""/>
        <dsp:cNvSpPr/>
      </dsp:nvSpPr>
      <dsp:spPr>
        <a:xfrm>
          <a:off x="2823362" y="465029"/>
          <a:ext cx="1123809" cy="195041"/>
        </a:xfrm>
        <a:custGeom>
          <a:avLst/>
          <a:gdLst/>
          <a:ahLst/>
          <a:cxnLst/>
          <a:rect l="0" t="0" r="0" b="0"/>
          <a:pathLst>
            <a:path>
              <a:moveTo>
                <a:pt x="1123809" y="0"/>
              </a:moveTo>
              <a:lnTo>
                <a:pt x="1123809" y="97520"/>
              </a:lnTo>
              <a:lnTo>
                <a:pt x="0" y="97520"/>
              </a:lnTo>
              <a:lnTo>
                <a:pt x="0" y="1950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F498A9-D712-468B-896B-1D6203B3B3EF}">
      <dsp:nvSpPr>
        <dsp:cNvPr id="0" name=""/>
        <dsp:cNvSpPr/>
      </dsp:nvSpPr>
      <dsp:spPr>
        <a:xfrm>
          <a:off x="1328045" y="1124454"/>
          <a:ext cx="139315" cy="2405509"/>
        </a:xfrm>
        <a:custGeom>
          <a:avLst/>
          <a:gdLst/>
          <a:ahLst/>
          <a:cxnLst/>
          <a:rect l="0" t="0" r="0" b="0"/>
          <a:pathLst>
            <a:path>
              <a:moveTo>
                <a:pt x="0" y="0"/>
              </a:moveTo>
              <a:lnTo>
                <a:pt x="0" y="2405509"/>
              </a:lnTo>
              <a:lnTo>
                <a:pt x="139315" y="24055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C31964-5166-4DFB-8645-1339283351AA}">
      <dsp:nvSpPr>
        <dsp:cNvPr id="0" name=""/>
        <dsp:cNvSpPr/>
      </dsp:nvSpPr>
      <dsp:spPr>
        <a:xfrm>
          <a:off x="1328045" y="1124454"/>
          <a:ext cx="139315" cy="1746084"/>
        </a:xfrm>
        <a:custGeom>
          <a:avLst/>
          <a:gdLst/>
          <a:ahLst/>
          <a:cxnLst/>
          <a:rect l="0" t="0" r="0" b="0"/>
          <a:pathLst>
            <a:path>
              <a:moveTo>
                <a:pt x="0" y="0"/>
              </a:moveTo>
              <a:lnTo>
                <a:pt x="0" y="1746084"/>
              </a:lnTo>
              <a:lnTo>
                <a:pt x="139315" y="174608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A3578D-DD80-4B44-AE16-FD8071F7616E}">
      <dsp:nvSpPr>
        <dsp:cNvPr id="0" name=""/>
        <dsp:cNvSpPr/>
      </dsp:nvSpPr>
      <dsp:spPr>
        <a:xfrm>
          <a:off x="1328045" y="1124454"/>
          <a:ext cx="139315" cy="1086658"/>
        </a:xfrm>
        <a:custGeom>
          <a:avLst/>
          <a:gdLst/>
          <a:ahLst/>
          <a:cxnLst/>
          <a:rect l="0" t="0" r="0" b="0"/>
          <a:pathLst>
            <a:path>
              <a:moveTo>
                <a:pt x="0" y="0"/>
              </a:moveTo>
              <a:lnTo>
                <a:pt x="0" y="1086658"/>
              </a:lnTo>
              <a:lnTo>
                <a:pt x="139315" y="108665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3A529E-339A-4894-ABEF-7A7084CED15C}">
      <dsp:nvSpPr>
        <dsp:cNvPr id="0" name=""/>
        <dsp:cNvSpPr/>
      </dsp:nvSpPr>
      <dsp:spPr>
        <a:xfrm>
          <a:off x="1328045" y="1124454"/>
          <a:ext cx="139315" cy="427233"/>
        </a:xfrm>
        <a:custGeom>
          <a:avLst/>
          <a:gdLst/>
          <a:ahLst/>
          <a:cxnLst/>
          <a:rect l="0" t="0" r="0" b="0"/>
          <a:pathLst>
            <a:path>
              <a:moveTo>
                <a:pt x="0" y="0"/>
              </a:moveTo>
              <a:lnTo>
                <a:pt x="0" y="427233"/>
              </a:lnTo>
              <a:lnTo>
                <a:pt x="139315" y="4272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6E9115-DC4C-47A2-9089-488301E04449}">
      <dsp:nvSpPr>
        <dsp:cNvPr id="0" name=""/>
        <dsp:cNvSpPr/>
      </dsp:nvSpPr>
      <dsp:spPr>
        <a:xfrm>
          <a:off x="1699552" y="465029"/>
          <a:ext cx="2247619" cy="195041"/>
        </a:xfrm>
        <a:custGeom>
          <a:avLst/>
          <a:gdLst/>
          <a:ahLst/>
          <a:cxnLst/>
          <a:rect l="0" t="0" r="0" b="0"/>
          <a:pathLst>
            <a:path>
              <a:moveTo>
                <a:pt x="2247619" y="0"/>
              </a:moveTo>
              <a:lnTo>
                <a:pt x="2247619" y="97520"/>
              </a:lnTo>
              <a:lnTo>
                <a:pt x="0" y="97520"/>
              </a:lnTo>
              <a:lnTo>
                <a:pt x="0" y="1950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F6C70E-04D6-4179-A13B-D6C243D63D10}">
      <dsp:nvSpPr>
        <dsp:cNvPr id="0" name=""/>
        <dsp:cNvSpPr/>
      </dsp:nvSpPr>
      <dsp:spPr>
        <a:xfrm>
          <a:off x="540180" y="465029"/>
          <a:ext cx="3406991" cy="189937"/>
        </a:xfrm>
        <a:custGeom>
          <a:avLst/>
          <a:gdLst/>
          <a:ahLst/>
          <a:cxnLst/>
          <a:rect l="0" t="0" r="0" b="0"/>
          <a:pathLst>
            <a:path>
              <a:moveTo>
                <a:pt x="3406991" y="0"/>
              </a:moveTo>
              <a:lnTo>
                <a:pt x="3406991" y="92417"/>
              </a:lnTo>
              <a:lnTo>
                <a:pt x="0" y="92417"/>
              </a:lnTo>
              <a:lnTo>
                <a:pt x="0" y="18993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F53811-D9F5-4DA6-9C7D-CB6F81A8269A}">
      <dsp:nvSpPr>
        <dsp:cNvPr id="0" name=""/>
        <dsp:cNvSpPr/>
      </dsp:nvSpPr>
      <dsp:spPr>
        <a:xfrm>
          <a:off x="3482787" y="645"/>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Home page</a:t>
          </a:r>
          <a:endParaRPr lang="en-US" sz="1100" kern="1200" dirty="0"/>
        </a:p>
      </dsp:txBody>
      <dsp:txXfrm>
        <a:off x="3482787" y="645"/>
        <a:ext cx="928768" cy="464384"/>
      </dsp:txXfrm>
    </dsp:sp>
    <dsp:sp modelId="{A84B5786-2520-45F4-A291-C7FB7B21A8AA}">
      <dsp:nvSpPr>
        <dsp:cNvPr id="0" name=""/>
        <dsp:cNvSpPr/>
      </dsp:nvSpPr>
      <dsp:spPr>
        <a:xfrm>
          <a:off x="75796" y="654967"/>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Pricing</a:t>
          </a:r>
          <a:endParaRPr lang="en-US" sz="1100" kern="1200" dirty="0"/>
        </a:p>
      </dsp:txBody>
      <dsp:txXfrm>
        <a:off x="75796" y="654967"/>
        <a:ext cx="928768" cy="464384"/>
      </dsp:txXfrm>
    </dsp:sp>
    <dsp:sp modelId="{9A67031D-15AA-4702-9617-CDAB1FCDD543}">
      <dsp:nvSpPr>
        <dsp:cNvPr id="0" name=""/>
        <dsp:cNvSpPr/>
      </dsp:nvSpPr>
      <dsp:spPr>
        <a:xfrm>
          <a:off x="1235168" y="660070"/>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Product</a:t>
          </a:r>
          <a:endParaRPr lang="en-US" sz="1100" kern="1200" dirty="0"/>
        </a:p>
      </dsp:txBody>
      <dsp:txXfrm>
        <a:off x="1235168" y="660070"/>
        <a:ext cx="928768" cy="464384"/>
      </dsp:txXfrm>
    </dsp:sp>
    <dsp:sp modelId="{9475E3C0-EA13-45F1-A67F-A652DC480728}">
      <dsp:nvSpPr>
        <dsp:cNvPr id="0" name=""/>
        <dsp:cNvSpPr/>
      </dsp:nvSpPr>
      <dsp:spPr>
        <a:xfrm>
          <a:off x="1467360" y="1319496"/>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Renegade Description</a:t>
          </a:r>
          <a:endParaRPr lang="en-US" sz="1100" kern="1200" dirty="0"/>
        </a:p>
      </dsp:txBody>
      <dsp:txXfrm>
        <a:off x="1467360" y="1319496"/>
        <a:ext cx="928768" cy="464384"/>
      </dsp:txXfrm>
    </dsp:sp>
    <dsp:sp modelId="{4BDF2D84-3F4A-4165-9B95-80C4B3A8677B}">
      <dsp:nvSpPr>
        <dsp:cNvPr id="0" name=""/>
        <dsp:cNvSpPr/>
      </dsp:nvSpPr>
      <dsp:spPr>
        <a:xfrm>
          <a:off x="1467360" y="1978921"/>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White Papers</a:t>
          </a:r>
          <a:endParaRPr lang="en-US" sz="1100" kern="1200" dirty="0"/>
        </a:p>
      </dsp:txBody>
      <dsp:txXfrm>
        <a:off x="1467360" y="1978921"/>
        <a:ext cx="928768" cy="464384"/>
      </dsp:txXfrm>
    </dsp:sp>
    <dsp:sp modelId="{99B16281-3C73-4835-96EE-AC2F94856805}">
      <dsp:nvSpPr>
        <dsp:cNvPr id="0" name=""/>
        <dsp:cNvSpPr/>
      </dsp:nvSpPr>
      <dsp:spPr>
        <a:xfrm>
          <a:off x="1467360" y="2638347"/>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Clients</a:t>
          </a:r>
          <a:endParaRPr lang="en-US" sz="1100" kern="1200" dirty="0"/>
        </a:p>
      </dsp:txBody>
      <dsp:txXfrm>
        <a:off x="1467360" y="2638347"/>
        <a:ext cx="928768" cy="464384"/>
      </dsp:txXfrm>
    </dsp:sp>
    <dsp:sp modelId="{6C04A82F-5F10-4780-AA00-BECA15E26F2A}">
      <dsp:nvSpPr>
        <dsp:cNvPr id="0" name=""/>
        <dsp:cNvSpPr/>
      </dsp:nvSpPr>
      <dsp:spPr>
        <a:xfrm>
          <a:off x="1467360" y="3297772"/>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FAQ</a:t>
          </a:r>
          <a:endParaRPr lang="en-US" sz="1100" kern="1200" dirty="0"/>
        </a:p>
      </dsp:txBody>
      <dsp:txXfrm>
        <a:off x="1467360" y="3297772"/>
        <a:ext cx="928768" cy="464384"/>
      </dsp:txXfrm>
    </dsp:sp>
    <dsp:sp modelId="{65C2CAE0-334C-4C10-A1CF-17EE2AC76F96}">
      <dsp:nvSpPr>
        <dsp:cNvPr id="0" name=""/>
        <dsp:cNvSpPr/>
      </dsp:nvSpPr>
      <dsp:spPr>
        <a:xfrm>
          <a:off x="2358978" y="660070"/>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About</a:t>
          </a:r>
          <a:endParaRPr lang="en-US" sz="1100" kern="1200" dirty="0"/>
        </a:p>
      </dsp:txBody>
      <dsp:txXfrm>
        <a:off x="2358978" y="660070"/>
        <a:ext cx="928768" cy="464384"/>
      </dsp:txXfrm>
    </dsp:sp>
    <dsp:sp modelId="{C52310F7-9A48-4A07-AC9F-DC0D20FF38F8}">
      <dsp:nvSpPr>
        <dsp:cNvPr id="0" name=""/>
        <dsp:cNvSpPr/>
      </dsp:nvSpPr>
      <dsp:spPr>
        <a:xfrm>
          <a:off x="2565062" y="1330831"/>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Company</a:t>
          </a:r>
          <a:endParaRPr lang="en-US" sz="1100" kern="1200" dirty="0"/>
        </a:p>
      </dsp:txBody>
      <dsp:txXfrm>
        <a:off x="2565062" y="1330831"/>
        <a:ext cx="928768" cy="464384"/>
      </dsp:txXfrm>
    </dsp:sp>
    <dsp:sp modelId="{7A5F8A5F-BB24-4531-9502-55974167E5DB}">
      <dsp:nvSpPr>
        <dsp:cNvPr id="0" name=""/>
        <dsp:cNvSpPr/>
      </dsp:nvSpPr>
      <dsp:spPr>
        <a:xfrm>
          <a:off x="2565062" y="1990257"/>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News</a:t>
          </a:r>
          <a:endParaRPr lang="en-US" sz="1100" kern="1200" dirty="0"/>
        </a:p>
      </dsp:txBody>
      <dsp:txXfrm>
        <a:off x="2565062" y="1990257"/>
        <a:ext cx="928768" cy="464384"/>
      </dsp:txXfrm>
    </dsp:sp>
    <dsp:sp modelId="{115B1181-7D70-4636-BA82-442B93D634B0}">
      <dsp:nvSpPr>
        <dsp:cNvPr id="0" name=""/>
        <dsp:cNvSpPr/>
      </dsp:nvSpPr>
      <dsp:spPr>
        <a:xfrm>
          <a:off x="2565062" y="2649682"/>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Careers</a:t>
          </a:r>
          <a:endParaRPr lang="en-US" sz="1100" kern="1200" dirty="0"/>
        </a:p>
      </dsp:txBody>
      <dsp:txXfrm>
        <a:off x="2565062" y="2649682"/>
        <a:ext cx="928768" cy="464384"/>
      </dsp:txXfrm>
    </dsp:sp>
    <dsp:sp modelId="{ABB3D8F9-EBE7-48FA-BF6B-11EAA8574132}">
      <dsp:nvSpPr>
        <dsp:cNvPr id="0" name=""/>
        <dsp:cNvSpPr/>
      </dsp:nvSpPr>
      <dsp:spPr>
        <a:xfrm>
          <a:off x="2565062" y="3309108"/>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Contact Us</a:t>
          </a:r>
          <a:endParaRPr lang="en-US" sz="1100" kern="1200" dirty="0"/>
        </a:p>
      </dsp:txBody>
      <dsp:txXfrm>
        <a:off x="2565062" y="3309108"/>
        <a:ext cx="928768" cy="464384"/>
      </dsp:txXfrm>
    </dsp:sp>
    <dsp:sp modelId="{19B08FA0-4D70-4934-B42E-A336A57D0E42}">
      <dsp:nvSpPr>
        <dsp:cNvPr id="0" name=""/>
        <dsp:cNvSpPr/>
      </dsp:nvSpPr>
      <dsp:spPr>
        <a:xfrm>
          <a:off x="2591170" y="3957198"/>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Privacy Policy</a:t>
          </a:r>
          <a:endParaRPr lang="en-US" sz="1100" kern="1200" dirty="0"/>
        </a:p>
      </dsp:txBody>
      <dsp:txXfrm>
        <a:off x="2591170" y="3957198"/>
        <a:ext cx="928768" cy="464384"/>
      </dsp:txXfrm>
    </dsp:sp>
    <dsp:sp modelId="{C157B39B-9610-4F1D-B722-86CE7B0E5CE0}">
      <dsp:nvSpPr>
        <dsp:cNvPr id="0" name=""/>
        <dsp:cNvSpPr/>
      </dsp:nvSpPr>
      <dsp:spPr>
        <a:xfrm>
          <a:off x="2591170" y="4616623"/>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Terms of Service</a:t>
          </a:r>
          <a:endParaRPr lang="en-US" sz="1100" kern="1200" dirty="0"/>
        </a:p>
      </dsp:txBody>
      <dsp:txXfrm>
        <a:off x="2591170" y="4616623"/>
        <a:ext cx="928768" cy="464384"/>
      </dsp:txXfrm>
    </dsp:sp>
    <dsp:sp modelId="{D4BB4131-FCC8-40ED-A863-7E69EAC4889B}">
      <dsp:nvSpPr>
        <dsp:cNvPr id="0" name=""/>
        <dsp:cNvSpPr/>
      </dsp:nvSpPr>
      <dsp:spPr>
        <a:xfrm>
          <a:off x="3466970" y="667459"/>
          <a:ext cx="928768" cy="464384"/>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Documentation</a:t>
          </a:r>
          <a:endParaRPr lang="en-US" sz="1100" kern="1200" dirty="0"/>
        </a:p>
      </dsp:txBody>
      <dsp:txXfrm>
        <a:off x="3466970" y="667459"/>
        <a:ext cx="928768" cy="464384"/>
      </dsp:txXfrm>
    </dsp:sp>
    <dsp:sp modelId="{8CC98A58-E253-49B8-B493-ECB351CB97A6}">
      <dsp:nvSpPr>
        <dsp:cNvPr id="0" name=""/>
        <dsp:cNvSpPr/>
      </dsp:nvSpPr>
      <dsp:spPr>
        <a:xfrm>
          <a:off x="4606597" y="660070"/>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Blog</a:t>
          </a:r>
          <a:endParaRPr lang="en-US" sz="1100" kern="1200" dirty="0"/>
        </a:p>
      </dsp:txBody>
      <dsp:txXfrm>
        <a:off x="4606597" y="660070"/>
        <a:ext cx="928768" cy="464384"/>
      </dsp:txXfrm>
    </dsp:sp>
    <dsp:sp modelId="{A9B096A1-CBBD-405F-8A00-D6EBED758C08}">
      <dsp:nvSpPr>
        <dsp:cNvPr id="0" name=""/>
        <dsp:cNvSpPr/>
      </dsp:nvSpPr>
      <dsp:spPr>
        <a:xfrm>
          <a:off x="5730406" y="660070"/>
          <a:ext cx="928768" cy="464384"/>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Support</a:t>
          </a:r>
          <a:endParaRPr lang="en-US" sz="1100" kern="1200" dirty="0"/>
        </a:p>
      </dsp:txBody>
      <dsp:txXfrm>
        <a:off x="5730406" y="660070"/>
        <a:ext cx="928768" cy="464384"/>
      </dsp:txXfrm>
    </dsp:sp>
    <dsp:sp modelId="{D1C581B7-B983-43A6-8693-E7175010F886}">
      <dsp:nvSpPr>
        <dsp:cNvPr id="0" name=""/>
        <dsp:cNvSpPr/>
      </dsp:nvSpPr>
      <dsp:spPr>
        <a:xfrm>
          <a:off x="5962599" y="1319496"/>
          <a:ext cx="928768" cy="464384"/>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Dashboard Login</a:t>
          </a:r>
          <a:endParaRPr lang="en-US" sz="1100" kern="1200" dirty="0"/>
        </a:p>
      </dsp:txBody>
      <dsp:txXfrm>
        <a:off x="5962599" y="1319496"/>
        <a:ext cx="928768" cy="464384"/>
      </dsp:txXfrm>
    </dsp:sp>
    <dsp:sp modelId="{37E77F3E-EF45-427A-BA01-C1118DEA3D5F}">
      <dsp:nvSpPr>
        <dsp:cNvPr id="0" name=""/>
        <dsp:cNvSpPr/>
      </dsp:nvSpPr>
      <dsp:spPr>
        <a:xfrm>
          <a:off x="6858312" y="654967"/>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Partners</a:t>
          </a:r>
          <a:endParaRPr lang="en-US" sz="1100" kern="1200" dirty="0"/>
        </a:p>
      </dsp:txBody>
      <dsp:txXfrm>
        <a:off x="6858312" y="654967"/>
        <a:ext cx="928768" cy="464384"/>
      </dsp:txXfrm>
    </dsp:sp>
    <dsp:sp modelId="{A19100A0-9CBB-4597-A049-CB63577A9480}">
      <dsp:nvSpPr>
        <dsp:cNvPr id="0" name=""/>
        <dsp:cNvSpPr/>
      </dsp:nvSpPr>
      <dsp:spPr>
        <a:xfrm>
          <a:off x="7086408" y="1319496"/>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Program Overview</a:t>
          </a:r>
          <a:endParaRPr lang="en-US" sz="1100" kern="1200" dirty="0"/>
        </a:p>
      </dsp:txBody>
      <dsp:txXfrm>
        <a:off x="7086408" y="1319496"/>
        <a:ext cx="928768" cy="464384"/>
      </dsp:txXfrm>
    </dsp:sp>
    <dsp:sp modelId="{364EC099-C23A-4D86-A97A-E63B95050451}">
      <dsp:nvSpPr>
        <dsp:cNvPr id="0" name=""/>
        <dsp:cNvSpPr/>
      </dsp:nvSpPr>
      <dsp:spPr>
        <a:xfrm>
          <a:off x="7086408" y="1978921"/>
          <a:ext cx="928768" cy="4643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Partner List</a:t>
          </a:r>
          <a:endParaRPr lang="en-US" sz="1100" kern="1200" dirty="0"/>
        </a:p>
      </dsp:txBody>
      <dsp:txXfrm>
        <a:off x="7086408" y="1978921"/>
        <a:ext cx="928768" cy="46438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136591-BF58-4839-9528-642C97C9DF07}" type="datetimeFigureOut">
              <a:rPr lang="en-US" smtClean="0"/>
              <a:pPr/>
              <a:t>12/17/2012</a:t>
            </a:fld>
            <a:endParaRPr lang="en-US"/>
          </a:p>
        </p:txBody>
      </p:sp>
      <p:sp>
        <p:nvSpPr>
          <p:cNvPr id="4" name="Slide Image Placeholder 3"/>
          <p:cNvSpPr>
            <a:spLocks noGrp="1" noRot="1" noChangeAspect="1"/>
          </p:cNvSpPr>
          <p:nvPr>
            <p:ph type="sldImg" idx="2"/>
          </p:nvPr>
        </p:nvSpPr>
        <p:spPr>
          <a:xfrm>
            <a:off x="2052638" y="685800"/>
            <a:ext cx="27527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E3A32D-D81B-4ACD-916F-78D4BB6EA679}" type="slidenum">
              <a:rPr lang="en-US" smtClean="0"/>
              <a:pPr/>
              <a:t>‹#›</a:t>
            </a:fld>
            <a:endParaRPr lang="en-US"/>
          </a:p>
        </p:txBody>
      </p:sp>
    </p:spTree>
    <p:extLst>
      <p:ext uri="{BB962C8B-B14F-4D97-AF65-F5344CB8AC3E}">
        <p14:creationId xmlns="" xmlns:p14="http://schemas.microsoft.com/office/powerpoint/2010/main" val="3857972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3834771"/>
            <a:ext cx="8420100" cy="2646045"/>
          </a:xfrm>
        </p:spPr>
        <p:txBody>
          <a:bodyPr/>
          <a:lstStyle/>
          <a:p>
            <a:r>
              <a:rPr lang="en-US" smtClean="0"/>
              <a:t>Click to edit Master title style</a:t>
            </a:r>
            <a:endParaRPr lang="en-AU"/>
          </a:p>
        </p:txBody>
      </p:sp>
      <p:sp>
        <p:nvSpPr>
          <p:cNvPr id="3" name="Subtitle 2"/>
          <p:cNvSpPr>
            <a:spLocks noGrp="1"/>
          </p:cNvSpPr>
          <p:nvPr>
            <p:ph type="subTitle" idx="1"/>
          </p:nvPr>
        </p:nvSpPr>
        <p:spPr>
          <a:xfrm>
            <a:off x="1485900" y="6995160"/>
            <a:ext cx="6934200" cy="31546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7932423"/>
            <a:ext cx="8420100" cy="245173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82506" y="5232085"/>
            <a:ext cx="8420100" cy="270033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95300" y="2880365"/>
            <a:ext cx="4375150" cy="81467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5035550" y="2880365"/>
            <a:ext cx="4375150" cy="81467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95301" y="2763203"/>
            <a:ext cx="4376870" cy="115157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3914775"/>
            <a:ext cx="4376870" cy="711231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5032116" y="2763203"/>
            <a:ext cx="4378589" cy="115157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6" y="3914775"/>
            <a:ext cx="4378589" cy="711231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2" y="491492"/>
            <a:ext cx="3259006" cy="209169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872972" y="491495"/>
            <a:ext cx="5537730" cy="1053560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95302" y="2583185"/>
            <a:ext cx="3259006" cy="84439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8641082"/>
            <a:ext cx="5943600" cy="102012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941645" y="1102995"/>
            <a:ext cx="5943600" cy="74066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941645" y="9661210"/>
            <a:ext cx="5943600" cy="144875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494350"/>
            <a:ext cx="2228850" cy="10532743"/>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95300" y="494350"/>
            <a:ext cx="6521450" cy="105327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B5969C6-6556-4E58-BD6F-4DB84756FA71}" type="datetimeFigureOut">
              <a:rPr lang="en-AU" smtClean="0"/>
              <a:pPr/>
              <a:t>17/12/2012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6C3D2B2A-AF04-4FD2-907D-D0DB8AE986E0}" type="slidenum">
              <a:rPr lang="en-AU" smtClean="0"/>
              <a:pPr/>
              <a:t>‹#›</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494348"/>
            <a:ext cx="8915400" cy="20574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95300" y="2880365"/>
            <a:ext cx="8915400" cy="814673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95300" y="11441432"/>
            <a:ext cx="2311400" cy="657223"/>
          </a:xfrm>
          <a:prstGeom prst="rect">
            <a:avLst/>
          </a:prstGeom>
        </p:spPr>
        <p:txBody>
          <a:bodyPr vert="horz" lIns="91440" tIns="45720" rIns="91440" bIns="45720" rtlCol="0" anchor="ctr"/>
          <a:lstStyle>
            <a:lvl1pPr algn="l">
              <a:defRPr sz="1200">
                <a:solidFill>
                  <a:schemeClr val="tx1">
                    <a:tint val="75000"/>
                  </a:schemeClr>
                </a:solidFill>
              </a:defRPr>
            </a:lvl1pPr>
          </a:lstStyle>
          <a:p>
            <a:fld id="{0B5969C6-6556-4E58-BD6F-4DB84756FA71}" type="datetimeFigureOut">
              <a:rPr lang="en-AU" smtClean="0"/>
              <a:pPr/>
              <a:t>17/12/2012</a:t>
            </a:fld>
            <a:endParaRPr lang="en-AU" dirty="0"/>
          </a:p>
        </p:txBody>
      </p:sp>
      <p:sp>
        <p:nvSpPr>
          <p:cNvPr id="5" name="Footer Placeholder 4"/>
          <p:cNvSpPr>
            <a:spLocks noGrp="1"/>
          </p:cNvSpPr>
          <p:nvPr>
            <p:ph type="ftr" sz="quarter" idx="3"/>
          </p:nvPr>
        </p:nvSpPr>
        <p:spPr>
          <a:xfrm>
            <a:off x="3384550" y="11441432"/>
            <a:ext cx="3136900" cy="65722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7099300" y="11441432"/>
            <a:ext cx="2311400" cy="657223"/>
          </a:xfrm>
          <a:prstGeom prst="rect">
            <a:avLst/>
          </a:prstGeom>
        </p:spPr>
        <p:txBody>
          <a:bodyPr vert="horz" lIns="91440" tIns="45720" rIns="91440" bIns="45720" rtlCol="0" anchor="ctr"/>
          <a:lstStyle>
            <a:lvl1pPr algn="r">
              <a:defRPr sz="1200">
                <a:solidFill>
                  <a:schemeClr val="tx1">
                    <a:tint val="75000"/>
                  </a:schemeClr>
                </a:solidFill>
              </a:defRPr>
            </a:lvl1pPr>
          </a:lstStyle>
          <a:p>
            <a:fld id="{6C3D2B2A-AF04-4FD2-907D-D0DB8AE986E0}" type="slidenum">
              <a:rPr lang="en-AU" smtClean="0"/>
              <a:pPr/>
              <a:t>‹#›</a:t>
            </a:fld>
            <a:endParaRPr lang="en-A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emf"/><Relationship Id="rId18" Type="http://schemas.openxmlformats.org/officeDocument/2006/relationships/image" Target="../media/image17.png"/><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image" Target="../media/image11.emf"/><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emf"/><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emf"/><Relationship Id="rId15" Type="http://schemas.openxmlformats.org/officeDocument/2006/relationships/image" Target="../media/image14.emf"/><Relationship Id="rId10" Type="http://schemas.openxmlformats.org/officeDocument/2006/relationships/image" Target="../media/image9.emf"/><Relationship Id="rId19" Type="http://schemas.openxmlformats.org/officeDocument/2006/relationships/image" Target="../media/image18.png"/><Relationship Id="rId4" Type="http://schemas.openxmlformats.org/officeDocument/2006/relationships/image" Target="../media/image3.emf"/><Relationship Id="rId9" Type="http://schemas.openxmlformats.org/officeDocument/2006/relationships/image" Target="../media/image8.emf"/><Relationship Id="rId1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274638"/>
            <a:ext cx="8915400" cy="634082"/>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mj-lt"/>
                <a:ea typeface="+mj-ea"/>
                <a:cs typeface="+mj-cs"/>
              </a:rPr>
              <a:t>Site Map</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3" name="Diagram 2"/>
          <p:cNvGraphicFramePr/>
          <p:nvPr/>
        </p:nvGraphicFramePr>
        <p:xfrm>
          <a:off x="930920" y="908720"/>
          <a:ext cx="8126536" cy="50816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764488"/>
            <a:ext cx="9906000" cy="172819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0" y="8980512"/>
            <a:ext cx="9906000" cy="936104"/>
          </a:xfrm>
          <a:prstGeom prst="rect">
            <a:avLst/>
          </a:prstGeom>
          <a:solidFill>
            <a:srgbClr val="F5AA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0" y="764704"/>
            <a:ext cx="9906000" cy="1944216"/>
          </a:xfrm>
          <a:prstGeom prst="rect">
            <a:avLst/>
          </a:prstGeom>
          <a:solidFill>
            <a:srgbClr val="172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smtClean="0">
              <a:solidFill>
                <a:srgbClr val="00B0F0"/>
              </a:solidFill>
            </a:endParaRPr>
          </a:p>
          <a:p>
            <a:pPr algn="ctr"/>
            <a:r>
              <a:rPr lang="en-US" dirty="0" smtClean="0">
                <a:solidFill>
                  <a:srgbClr val="00B0F0"/>
                </a:solidFill>
              </a:rPr>
              <a:t> </a:t>
            </a:r>
          </a:p>
          <a:p>
            <a:pPr algn="ctr"/>
            <a:endParaRPr lang="en-US" dirty="0"/>
          </a:p>
        </p:txBody>
      </p:sp>
      <p:sp>
        <p:nvSpPr>
          <p:cNvPr id="5" name="TextBox 4"/>
          <p:cNvSpPr txBox="1"/>
          <p:nvPr/>
        </p:nvSpPr>
        <p:spPr>
          <a:xfrm>
            <a:off x="272480" y="836712"/>
            <a:ext cx="4896544" cy="1231106"/>
          </a:xfrm>
          <a:prstGeom prst="rect">
            <a:avLst/>
          </a:prstGeom>
          <a:solidFill>
            <a:srgbClr val="172753"/>
          </a:solidFill>
        </p:spPr>
        <p:txBody>
          <a:bodyPr wrap="square" rtlCol="0">
            <a:spAutoFit/>
          </a:bodyPr>
          <a:lstStyle/>
          <a:p>
            <a:r>
              <a:rPr lang="en-US" sz="2400" b="1" dirty="0" smtClean="0">
                <a:solidFill>
                  <a:schemeClr val="bg1">
                    <a:lumMod val="85000"/>
                  </a:schemeClr>
                </a:solidFill>
              </a:rPr>
              <a:t>You Build Cool Websites </a:t>
            </a:r>
          </a:p>
          <a:p>
            <a:r>
              <a:rPr lang="en-US" sz="2400" b="1" dirty="0" smtClean="0">
                <a:solidFill>
                  <a:schemeClr val="bg1">
                    <a:lumMod val="85000"/>
                  </a:schemeClr>
                </a:solidFill>
              </a:rPr>
              <a:t>and Web Applications</a:t>
            </a:r>
          </a:p>
          <a:p>
            <a:pPr>
              <a:spcBef>
                <a:spcPts val="1200"/>
              </a:spcBef>
            </a:pPr>
            <a:r>
              <a:rPr lang="en-US" sz="1600" b="1" dirty="0" smtClean="0">
                <a:solidFill>
                  <a:srgbClr val="FCC355"/>
                </a:solidFill>
              </a:rPr>
              <a:t>We help you to make them perform </a:t>
            </a:r>
            <a:r>
              <a:rPr lang="en-US" sz="1600" b="1" dirty="0" smtClean="0">
                <a:solidFill>
                  <a:schemeClr val="bg1"/>
                </a:solidFill>
              </a:rPr>
              <a:t>SCREAMINGLY </a:t>
            </a:r>
            <a:r>
              <a:rPr lang="en-US" sz="1600" b="1" dirty="0" smtClean="0">
                <a:solidFill>
                  <a:srgbClr val="FCC355"/>
                </a:solidFill>
              </a:rPr>
              <a:t>fast</a:t>
            </a:r>
          </a:p>
        </p:txBody>
      </p:sp>
      <p:pic>
        <p:nvPicPr>
          <p:cNvPr id="6" name="Picture 2" descr="C:\Users\mlederhos\Desktop\renegade-tag-small.png"/>
          <p:cNvPicPr>
            <a:picLocks noChangeAspect="1" noChangeArrowheads="1"/>
          </p:cNvPicPr>
          <p:nvPr/>
        </p:nvPicPr>
        <p:blipFill>
          <a:blip r:embed="rId2" cstate="print"/>
          <a:srcRect/>
          <a:stretch>
            <a:fillRect/>
          </a:stretch>
        </p:blipFill>
        <p:spPr bwMode="auto">
          <a:xfrm>
            <a:off x="313184" y="171668"/>
            <a:ext cx="2047528" cy="449020"/>
          </a:xfrm>
          <a:prstGeom prst="rect">
            <a:avLst/>
          </a:prstGeom>
          <a:noFill/>
        </p:spPr>
      </p:pic>
      <p:sp>
        <p:nvSpPr>
          <p:cNvPr id="7" name="Rectangle 6"/>
          <p:cNvSpPr/>
          <p:nvPr/>
        </p:nvSpPr>
        <p:spPr>
          <a:xfrm>
            <a:off x="2536032" y="260648"/>
            <a:ext cx="7369968" cy="288032"/>
          </a:xfrm>
          <a:prstGeom prst="rect">
            <a:avLst/>
          </a:prstGeom>
          <a:solidFill>
            <a:srgbClr val="F03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bg1"/>
                </a:solidFill>
              </a:rPr>
              <a:t> 		             Documentation        Pricing     Support        Contact Us   </a:t>
            </a:r>
            <a:r>
              <a:rPr lang="en-US" sz="1200" b="1" dirty="0" smtClean="0">
                <a:solidFill>
                  <a:srgbClr val="FFFFFF"/>
                </a:solidFill>
              </a:rPr>
              <a:t>    Log In </a:t>
            </a:r>
            <a:endParaRPr lang="en-US" sz="1200" b="1" dirty="0">
              <a:solidFill>
                <a:srgbClr val="FFFFFF"/>
              </a:solidFill>
            </a:endParaRPr>
          </a:p>
        </p:txBody>
      </p:sp>
      <p:sp>
        <p:nvSpPr>
          <p:cNvPr id="8" name="Rounded Rectangle 7"/>
          <p:cNvSpPr/>
          <p:nvPr/>
        </p:nvSpPr>
        <p:spPr>
          <a:xfrm>
            <a:off x="344488" y="2204864"/>
            <a:ext cx="2232248" cy="360040"/>
          </a:xfrm>
          <a:prstGeom prst="roundRect">
            <a:avLst/>
          </a:prstGeom>
          <a:solidFill>
            <a:srgbClr val="F3A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Get Started with Renegade</a:t>
            </a:r>
            <a:endParaRPr lang="en-US" sz="1400" b="1" dirty="0">
              <a:solidFill>
                <a:schemeClr val="tx1"/>
              </a:solidFill>
            </a:endParaRPr>
          </a:p>
        </p:txBody>
      </p:sp>
      <p:sp>
        <p:nvSpPr>
          <p:cNvPr id="9" name="TextBox 8"/>
          <p:cNvSpPr txBox="1"/>
          <p:nvPr/>
        </p:nvSpPr>
        <p:spPr>
          <a:xfrm>
            <a:off x="288032" y="2780928"/>
            <a:ext cx="2792760" cy="1877437"/>
          </a:xfrm>
          <a:prstGeom prst="rect">
            <a:avLst/>
          </a:prstGeom>
          <a:noFill/>
        </p:spPr>
        <p:txBody>
          <a:bodyPr wrap="square" rtlCol="0">
            <a:spAutoFit/>
          </a:bodyPr>
          <a:lstStyle/>
          <a:p>
            <a:r>
              <a:rPr lang="en-US" sz="1400" b="1" dirty="0" smtClean="0">
                <a:solidFill>
                  <a:srgbClr val="002060"/>
                </a:solidFill>
              </a:rPr>
              <a:t>What is Renegade?</a:t>
            </a:r>
          </a:p>
          <a:p>
            <a:endParaRPr lang="en-US" sz="1400" dirty="0" smtClean="0">
              <a:solidFill>
                <a:srgbClr val="002060"/>
              </a:solidFill>
            </a:endParaRPr>
          </a:p>
          <a:p>
            <a:r>
              <a:rPr lang="en-US" sz="1100" dirty="0" smtClean="0">
                <a:solidFill>
                  <a:srgbClr val="002060"/>
                </a:solidFill>
              </a:rPr>
              <a:t>Renegade is an edge-based content delivery platform for developers that provides an easy way to boost the speed and performance of your website and cloud applications. Renegade is fully programmable, scales dynamically and you can integrate it into your current environment with minimal changes. Find out more </a:t>
            </a:r>
            <a:r>
              <a:rPr lang="en-US" sz="1100" b="1" dirty="0" smtClean="0">
                <a:solidFill>
                  <a:schemeClr val="tx2"/>
                </a:solidFill>
              </a:rPr>
              <a:t>here</a:t>
            </a:r>
            <a:r>
              <a:rPr lang="en-US" sz="1100" dirty="0" smtClean="0">
                <a:solidFill>
                  <a:srgbClr val="002060"/>
                </a:solidFill>
              </a:rPr>
              <a:t>.</a:t>
            </a:r>
            <a:endParaRPr lang="en-US" sz="1100" b="1" u="sng" dirty="0" smtClean="0">
              <a:solidFill>
                <a:srgbClr val="002060"/>
              </a:solidFill>
              <a:latin typeface="Segoe UI Semibold" pitchFamily="34" charset="0"/>
            </a:endParaRPr>
          </a:p>
        </p:txBody>
      </p:sp>
      <p:grpSp>
        <p:nvGrpSpPr>
          <p:cNvPr id="10" name="Group 34"/>
          <p:cNvGrpSpPr/>
          <p:nvPr/>
        </p:nvGrpSpPr>
        <p:grpSpPr>
          <a:xfrm>
            <a:off x="4160913" y="2780933"/>
            <a:ext cx="5544615" cy="2097817"/>
            <a:chOff x="416497" y="3645025"/>
            <a:chExt cx="4104455" cy="1552928"/>
          </a:xfrm>
        </p:grpSpPr>
        <p:pic>
          <p:nvPicPr>
            <p:cNvPr id="11" name="Picture 10"/>
            <p:cNvPicPr>
              <a:picLocks noChangeAspect="1"/>
            </p:cNvPicPr>
            <p:nvPr/>
          </p:nvPicPr>
          <p:blipFill>
            <a:blip r:embed="rId3" cstate="print"/>
            <a:stretch>
              <a:fillRect/>
            </a:stretch>
          </p:blipFill>
          <p:spPr>
            <a:xfrm>
              <a:off x="416497" y="3645025"/>
              <a:ext cx="405002" cy="408538"/>
            </a:xfrm>
            <a:prstGeom prst="rect">
              <a:avLst/>
            </a:prstGeom>
          </p:spPr>
        </p:pic>
        <p:pic>
          <p:nvPicPr>
            <p:cNvPr id="12" name="Picture 11"/>
            <p:cNvPicPr>
              <a:picLocks noChangeAspect="1"/>
            </p:cNvPicPr>
            <p:nvPr/>
          </p:nvPicPr>
          <p:blipFill>
            <a:blip r:embed="rId4" cstate="print"/>
            <a:stretch>
              <a:fillRect/>
            </a:stretch>
          </p:blipFill>
          <p:spPr>
            <a:xfrm>
              <a:off x="416497" y="4124763"/>
              <a:ext cx="405002" cy="408538"/>
            </a:xfrm>
            <a:prstGeom prst="rect">
              <a:avLst/>
            </a:prstGeom>
          </p:spPr>
        </p:pic>
        <p:pic>
          <p:nvPicPr>
            <p:cNvPr id="13" name="Picture 12"/>
            <p:cNvPicPr>
              <a:picLocks noChangeAspect="1"/>
            </p:cNvPicPr>
            <p:nvPr/>
          </p:nvPicPr>
          <p:blipFill>
            <a:blip r:embed="rId5" cstate="print"/>
            <a:stretch>
              <a:fillRect/>
            </a:stretch>
          </p:blipFill>
          <p:spPr>
            <a:xfrm>
              <a:off x="416497" y="4604505"/>
              <a:ext cx="405002" cy="408538"/>
            </a:xfrm>
            <a:prstGeom prst="rect">
              <a:avLst/>
            </a:prstGeom>
          </p:spPr>
        </p:pic>
        <p:pic>
          <p:nvPicPr>
            <p:cNvPr id="14" name="Picture 13"/>
            <p:cNvPicPr>
              <a:picLocks noChangeAspect="1"/>
            </p:cNvPicPr>
            <p:nvPr/>
          </p:nvPicPr>
          <p:blipFill>
            <a:blip r:embed="rId6" cstate="print"/>
            <a:stretch>
              <a:fillRect/>
            </a:stretch>
          </p:blipFill>
          <p:spPr>
            <a:xfrm>
              <a:off x="2432721" y="4124763"/>
              <a:ext cx="405002" cy="408538"/>
            </a:xfrm>
            <a:prstGeom prst="rect">
              <a:avLst/>
            </a:prstGeom>
          </p:spPr>
        </p:pic>
        <p:pic>
          <p:nvPicPr>
            <p:cNvPr id="15" name="Picture 14"/>
            <p:cNvPicPr>
              <a:picLocks noChangeAspect="1"/>
            </p:cNvPicPr>
            <p:nvPr/>
          </p:nvPicPr>
          <p:blipFill>
            <a:blip r:embed="rId7" cstate="print"/>
            <a:stretch>
              <a:fillRect/>
            </a:stretch>
          </p:blipFill>
          <p:spPr>
            <a:xfrm>
              <a:off x="2432721" y="3645025"/>
              <a:ext cx="405002" cy="408538"/>
            </a:xfrm>
            <a:prstGeom prst="rect">
              <a:avLst/>
            </a:prstGeom>
          </p:spPr>
        </p:pic>
        <p:pic>
          <p:nvPicPr>
            <p:cNvPr id="16" name="Picture 15"/>
            <p:cNvPicPr>
              <a:picLocks noChangeAspect="1"/>
            </p:cNvPicPr>
            <p:nvPr/>
          </p:nvPicPr>
          <p:blipFill>
            <a:blip r:embed="rId8" cstate="print"/>
            <a:stretch>
              <a:fillRect/>
            </a:stretch>
          </p:blipFill>
          <p:spPr>
            <a:xfrm>
              <a:off x="2432721" y="4604505"/>
              <a:ext cx="405002" cy="408538"/>
            </a:xfrm>
            <a:prstGeom prst="rect">
              <a:avLst/>
            </a:prstGeom>
          </p:spPr>
        </p:pic>
        <p:sp>
          <p:nvSpPr>
            <p:cNvPr id="17" name="TextBox 16"/>
            <p:cNvSpPr txBox="1"/>
            <p:nvPr/>
          </p:nvSpPr>
          <p:spPr>
            <a:xfrm>
              <a:off x="3080792" y="3717029"/>
              <a:ext cx="1440160" cy="1480924"/>
            </a:xfrm>
            <a:prstGeom prst="rect">
              <a:avLst/>
            </a:prstGeom>
            <a:noFill/>
          </p:spPr>
          <p:txBody>
            <a:bodyPr wrap="square" rtlCol="0">
              <a:spAutoFit/>
            </a:bodyPr>
            <a:lstStyle/>
            <a:p>
              <a:r>
                <a:rPr lang="en-US" sz="1100" b="1" dirty="0" smtClean="0"/>
                <a:t>Rules-Based Programming language</a:t>
              </a:r>
            </a:p>
            <a:p>
              <a:endParaRPr lang="en-US" sz="1100" b="1" dirty="0" smtClean="0"/>
            </a:p>
            <a:p>
              <a:endParaRPr lang="en-US" sz="1100" b="1" dirty="0"/>
            </a:p>
            <a:p>
              <a:r>
                <a:rPr lang="en-US" sz="1100" b="1" dirty="0" smtClean="0"/>
                <a:t>Specialized Mobilization Transcoding</a:t>
              </a:r>
            </a:p>
            <a:p>
              <a:endParaRPr lang="en-US" sz="1100" b="1" dirty="0" smtClean="0"/>
            </a:p>
            <a:p>
              <a:endParaRPr lang="en-US" sz="1100" b="1" dirty="0"/>
            </a:p>
            <a:p>
              <a:r>
                <a:rPr lang="en-US" sz="1100" b="1" dirty="0" smtClean="0"/>
                <a:t>Edge Based Content Reassembly</a:t>
              </a:r>
              <a:endParaRPr lang="en-US" sz="1100" b="1" dirty="0" smtClean="0"/>
            </a:p>
            <a:p>
              <a:endParaRPr lang="en-US" sz="1400" dirty="0"/>
            </a:p>
          </p:txBody>
        </p:sp>
        <p:sp>
          <p:nvSpPr>
            <p:cNvPr id="18" name="TextBox 17"/>
            <p:cNvSpPr txBox="1"/>
            <p:nvPr/>
          </p:nvSpPr>
          <p:spPr>
            <a:xfrm>
              <a:off x="1025103" y="3741999"/>
              <a:ext cx="1310360" cy="1264481"/>
            </a:xfrm>
            <a:prstGeom prst="rect">
              <a:avLst/>
            </a:prstGeom>
            <a:noFill/>
          </p:spPr>
          <p:txBody>
            <a:bodyPr wrap="square" rtlCol="0">
              <a:spAutoFit/>
            </a:bodyPr>
            <a:lstStyle/>
            <a:p>
              <a:r>
                <a:rPr lang="en-US" sz="1100" b="1" dirty="0" smtClean="0"/>
                <a:t>Purpose Built Performance &amp; Flexibility</a:t>
              </a:r>
            </a:p>
            <a:p>
              <a:endParaRPr lang="en-US" sz="1100" b="1" dirty="0" smtClean="0"/>
            </a:p>
            <a:p>
              <a:endParaRPr lang="en-US" sz="1100" b="1" dirty="0"/>
            </a:p>
            <a:p>
              <a:r>
                <a:rPr lang="en-US" sz="1100" b="1" dirty="0" smtClean="0"/>
                <a:t>Page Load Acceleration</a:t>
              </a:r>
            </a:p>
            <a:p>
              <a:endParaRPr lang="en-US" sz="1100" b="1" dirty="0" smtClean="0"/>
            </a:p>
            <a:p>
              <a:endParaRPr lang="en-US" sz="1400" b="1" dirty="0"/>
            </a:p>
            <a:p>
              <a:r>
                <a:rPr lang="en-US" sz="1100" b="1" dirty="0" smtClean="0"/>
                <a:t>Automatic Scaling</a:t>
              </a:r>
            </a:p>
            <a:p>
              <a:endParaRPr lang="en-US" sz="1400" dirty="0"/>
            </a:p>
          </p:txBody>
        </p:sp>
      </p:grpSp>
      <p:grpSp>
        <p:nvGrpSpPr>
          <p:cNvPr id="20" name="Group 63"/>
          <p:cNvGrpSpPr/>
          <p:nvPr/>
        </p:nvGrpSpPr>
        <p:grpSpPr>
          <a:xfrm>
            <a:off x="200472" y="9041308"/>
            <a:ext cx="930668" cy="803300"/>
            <a:chOff x="488504" y="6525344"/>
            <a:chExt cx="1008112" cy="955054"/>
          </a:xfrm>
        </p:grpSpPr>
        <p:sp>
          <p:nvSpPr>
            <p:cNvPr id="21" name="Rounded Rectangle 20"/>
            <p:cNvSpPr/>
            <p:nvPr/>
          </p:nvSpPr>
          <p:spPr>
            <a:xfrm>
              <a:off x="488504" y="6525344"/>
              <a:ext cx="1008112" cy="955054"/>
            </a:xfrm>
            <a:prstGeom prst="roundRect">
              <a:avLst/>
            </a:prstGeom>
            <a:solidFill>
              <a:schemeClr val="bg1"/>
            </a:solidFill>
            <a:ln>
              <a:solidFill>
                <a:srgbClr val="16151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9" cstate="print"/>
            <a:stretch>
              <a:fillRect/>
            </a:stretch>
          </p:blipFill>
          <p:spPr>
            <a:xfrm>
              <a:off x="563052" y="6851476"/>
              <a:ext cx="846476" cy="266824"/>
            </a:xfrm>
            <a:prstGeom prst="rect">
              <a:avLst/>
            </a:prstGeom>
          </p:spPr>
        </p:pic>
      </p:grpSp>
      <p:grpSp>
        <p:nvGrpSpPr>
          <p:cNvPr id="23" name="Group 42"/>
          <p:cNvGrpSpPr/>
          <p:nvPr/>
        </p:nvGrpSpPr>
        <p:grpSpPr>
          <a:xfrm>
            <a:off x="8774860" y="9041308"/>
            <a:ext cx="930668" cy="803300"/>
            <a:chOff x="8049344" y="6525344"/>
            <a:chExt cx="1008112" cy="955054"/>
          </a:xfrm>
        </p:grpSpPr>
        <p:sp>
          <p:nvSpPr>
            <p:cNvPr id="24" name="Rounded Rectangle 23"/>
            <p:cNvSpPr/>
            <p:nvPr/>
          </p:nvSpPr>
          <p:spPr>
            <a:xfrm>
              <a:off x="8049344" y="6525344"/>
              <a:ext cx="1008112" cy="955054"/>
            </a:xfrm>
            <a:prstGeom prst="roundRect">
              <a:avLst/>
            </a:prstGeom>
            <a:solidFill>
              <a:schemeClr val="bg1"/>
            </a:solidFill>
            <a:ln>
              <a:solidFill>
                <a:srgbClr val="16151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pic>
          <p:nvPicPr>
            <p:cNvPr id="25" name="Picture 24"/>
            <p:cNvPicPr>
              <a:picLocks noChangeAspect="1"/>
            </p:cNvPicPr>
            <p:nvPr/>
          </p:nvPicPr>
          <p:blipFill rotWithShape="1">
            <a:blip r:embed="rId10" cstate="print"/>
            <a:srcRect l="9282" r="10817" b="12454"/>
            <a:stretch/>
          </p:blipFill>
          <p:spPr>
            <a:xfrm>
              <a:off x="8090912" y="6886267"/>
              <a:ext cx="925016" cy="204981"/>
            </a:xfrm>
            <a:prstGeom prst="rect">
              <a:avLst/>
            </a:prstGeom>
          </p:spPr>
        </p:pic>
      </p:grpSp>
      <p:grpSp>
        <p:nvGrpSpPr>
          <p:cNvPr id="26" name="Group 46"/>
          <p:cNvGrpSpPr/>
          <p:nvPr/>
        </p:nvGrpSpPr>
        <p:grpSpPr>
          <a:xfrm>
            <a:off x="7550724" y="9041308"/>
            <a:ext cx="930668" cy="803300"/>
            <a:chOff x="6969224" y="6525344"/>
            <a:chExt cx="1008112" cy="955054"/>
          </a:xfrm>
        </p:grpSpPr>
        <p:sp>
          <p:nvSpPr>
            <p:cNvPr id="27" name="Rounded Rectangle 26"/>
            <p:cNvSpPr/>
            <p:nvPr/>
          </p:nvSpPr>
          <p:spPr>
            <a:xfrm>
              <a:off x="6969224" y="6525344"/>
              <a:ext cx="1008112" cy="955054"/>
            </a:xfrm>
            <a:prstGeom prst="roundRect">
              <a:avLst/>
            </a:prstGeom>
            <a:solidFill>
              <a:schemeClr val="bg1"/>
            </a:solidFill>
            <a:ln>
              <a:solidFill>
                <a:srgbClr val="16151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pic>
          <p:nvPicPr>
            <p:cNvPr id="28" name="Picture 27"/>
            <p:cNvPicPr>
              <a:picLocks noChangeAspect="1"/>
            </p:cNvPicPr>
            <p:nvPr/>
          </p:nvPicPr>
          <p:blipFill>
            <a:blip r:embed="rId11" cstate="print"/>
            <a:stretch>
              <a:fillRect/>
            </a:stretch>
          </p:blipFill>
          <p:spPr>
            <a:xfrm>
              <a:off x="7053932" y="6944692"/>
              <a:ext cx="864096" cy="144016"/>
            </a:xfrm>
            <a:prstGeom prst="rect">
              <a:avLst/>
            </a:prstGeom>
          </p:spPr>
        </p:pic>
      </p:grpSp>
      <p:grpSp>
        <p:nvGrpSpPr>
          <p:cNvPr id="29" name="Group 58"/>
          <p:cNvGrpSpPr/>
          <p:nvPr/>
        </p:nvGrpSpPr>
        <p:grpSpPr>
          <a:xfrm>
            <a:off x="6326588" y="9041308"/>
            <a:ext cx="930668" cy="803300"/>
            <a:chOff x="5889104" y="6525344"/>
            <a:chExt cx="1008112" cy="955054"/>
          </a:xfrm>
        </p:grpSpPr>
        <p:sp>
          <p:nvSpPr>
            <p:cNvPr id="30" name="Rounded Rectangle 29"/>
            <p:cNvSpPr/>
            <p:nvPr/>
          </p:nvSpPr>
          <p:spPr>
            <a:xfrm>
              <a:off x="5889104" y="6525344"/>
              <a:ext cx="1008112" cy="955054"/>
            </a:xfrm>
            <a:prstGeom prst="roundRect">
              <a:avLst/>
            </a:prstGeom>
            <a:solidFill>
              <a:schemeClr val="bg1"/>
            </a:solidFill>
            <a:ln>
              <a:solidFill>
                <a:srgbClr val="16151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pic>
          <p:nvPicPr>
            <p:cNvPr id="31" name="Picture 30"/>
            <p:cNvPicPr>
              <a:picLocks noChangeAspect="1"/>
            </p:cNvPicPr>
            <p:nvPr/>
          </p:nvPicPr>
          <p:blipFill>
            <a:blip r:embed="rId12" cstate="print"/>
            <a:stretch>
              <a:fillRect/>
            </a:stretch>
          </p:blipFill>
          <p:spPr>
            <a:xfrm>
              <a:off x="5959460" y="6573604"/>
              <a:ext cx="876300" cy="876300"/>
            </a:xfrm>
            <a:prstGeom prst="rect">
              <a:avLst/>
            </a:prstGeom>
          </p:spPr>
        </p:pic>
      </p:grpSp>
      <p:grpSp>
        <p:nvGrpSpPr>
          <p:cNvPr id="32" name="Group 59"/>
          <p:cNvGrpSpPr/>
          <p:nvPr/>
        </p:nvGrpSpPr>
        <p:grpSpPr>
          <a:xfrm>
            <a:off x="10065568" y="9052520"/>
            <a:ext cx="930668" cy="803300"/>
            <a:chOff x="4808984" y="6525344"/>
            <a:chExt cx="1008112" cy="955054"/>
          </a:xfrm>
        </p:grpSpPr>
        <p:sp>
          <p:nvSpPr>
            <p:cNvPr id="33" name="Rounded Rectangle 32"/>
            <p:cNvSpPr/>
            <p:nvPr/>
          </p:nvSpPr>
          <p:spPr>
            <a:xfrm>
              <a:off x="4808984" y="6525344"/>
              <a:ext cx="1008112" cy="955054"/>
            </a:xfrm>
            <a:prstGeom prst="roundRect">
              <a:avLst/>
            </a:prstGeom>
            <a:solidFill>
              <a:schemeClr val="bg1"/>
            </a:solidFill>
            <a:ln>
              <a:solidFill>
                <a:srgbClr val="16151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pic>
          <p:nvPicPr>
            <p:cNvPr id="34" name="Picture 33"/>
            <p:cNvPicPr>
              <a:picLocks noChangeAspect="1"/>
            </p:cNvPicPr>
            <p:nvPr/>
          </p:nvPicPr>
          <p:blipFill rotWithShape="1">
            <a:blip r:embed="rId13" cstate="print"/>
            <a:srcRect t="31187"/>
            <a:stretch/>
          </p:blipFill>
          <p:spPr>
            <a:xfrm>
              <a:off x="4880992" y="6604000"/>
              <a:ext cx="893176" cy="743260"/>
            </a:xfrm>
            <a:prstGeom prst="rect">
              <a:avLst/>
            </a:prstGeom>
          </p:spPr>
        </p:pic>
      </p:grpSp>
      <p:grpSp>
        <p:nvGrpSpPr>
          <p:cNvPr id="35" name="Group 60"/>
          <p:cNvGrpSpPr/>
          <p:nvPr/>
        </p:nvGrpSpPr>
        <p:grpSpPr>
          <a:xfrm>
            <a:off x="-1095672" y="9041308"/>
            <a:ext cx="930668" cy="803300"/>
            <a:chOff x="3728864" y="6525344"/>
            <a:chExt cx="1008112" cy="955054"/>
          </a:xfrm>
        </p:grpSpPr>
        <p:sp>
          <p:nvSpPr>
            <p:cNvPr id="36" name="Rounded Rectangle 35"/>
            <p:cNvSpPr/>
            <p:nvPr/>
          </p:nvSpPr>
          <p:spPr>
            <a:xfrm>
              <a:off x="3728864" y="6525344"/>
              <a:ext cx="1008112" cy="955054"/>
            </a:xfrm>
            <a:prstGeom prst="roundRect">
              <a:avLst/>
            </a:prstGeom>
            <a:solidFill>
              <a:schemeClr val="bg1"/>
            </a:solidFill>
            <a:ln>
              <a:solidFill>
                <a:srgbClr val="16151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pic>
          <p:nvPicPr>
            <p:cNvPr id="37" name="Picture 36"/>
            <p:cNvPicPr>
              <a:picLocks noChangeAspect="1"/>
            </p:cNvPicPr>
            <p:nvPr/>
          </p:nvPicPr>
          <p:blipFill>
            <a:blip r:embed="rId14" cstate="print"/>
            <a:stretch>
              <a:fillRect/>
            </a:stretch>
          </p:blipFill>
          <p:spPr>
            <a:xfrm>
              <a:off x="3797444" y="6804868"/>
              <a:ext cx="923404" cy="444602"/>
            </a:xfrm>
            <a:prstGeom prst="rect">
              <a:avLst/>
            </a:prstGeom>
          </p:spPr>
        </p:pic>
      </p:grpSp>
      <p:grpSp>
        <p:nvGrpSpPr>
          <p:cNvPr id="38" name="Group 61"/>
          <p:cNvGrpSpPr/>
          <p:nvPr/>
        </p:nvGrpSpPr>
        <p:grpSpPr>
          <a:xfrm>
            <a:off x="2654180" y="9041308"/>
            <a:ext cx="930668" cy="803300"/>
            <a:chOff x="2648744" y="6525344"/>
            <a:chExt cx="1008112" cy="955054"/>
          </a:xfrm>
        </p:grpSpPr>
        <p:sp>
          <p:nvSpPr>
            <p:cNvPr id="39" name="Rounded Rectangle 38"/>
            <p:cNvSpPr/>
            <p:nvPr/>
          </p:nvSpPr>
          <p:spPr>
            <a:xfrm>
              <a:off x="2648744" y="6525344"/>
              <a:ext cx="1008112" cy="955054"/>
            </a:xfrm>
            <a:prstGeom prst="roundRect">
              <a:avLst/>
            </a:prstGeom>
            <a:solidFill>
              <a:schemeClr val="bg1"/>
            </a:solidFill>
            <a:ln>
              <a:solidFill>
                <a:srgbClr val="16151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pic>
          <p:nvPicPr>
            <p:cNvPr id="40" name="Picture 39"/>
            <p:cNvPicPr>
              <a:picLocks noChangeAspect="1"/>
            </p:cNvPicPr>
            <p:nvPr/>
          </p:nvPicPr>
          <p:blipFill>
            <a:blip r:embed="rId15" cstate="print"/>
            <a:stretch>
              <a:fillRect/>
            </a:stretch>
          </p:blipFill>
          <p:spPr>
            <a:xfrm>
              <a:off x="2762280" y="6813376"/>
              <a:ext cx="803339" cy="432048"/>
            </a:xfrm>
            <a:prstGeom prst="rect">
              <a:avLst/>
            </a:prstGeom>
          </p:spPr>
        </p:pic>
      </p:grpSp>
      <p:grpSp>
        <p:nvGrpSpPr>
          <p:cNvPr id="41" name="Group 62"/>
          <p:cNvGrpSpPr/>
          <p:nvPr/>
        </p:nvGrpSpPr>
        <p:grpSpPr>
          <a:xfrm>
            <a:off x="1430044" y="9041308"/>
            <a:ext cx="930668" cy="803300"/>
            <a:chOff x="1568624" y="6525344"/>
            <a:chExt cx="1008112" cy="955054"/>
          </a:xfrm>
        </p:grpSpPr>
        <p:sp>
          <p:nvSpPr>
            <p:cNvPr id="42" name="Rounded Rectangle 41"/>
            <p:cNvSpPr/>
            <p:nvPr/>
          </p:nvSpPr>
          <p:spPr>
            <a:xfrm>
              <a:off x="1568624" y="6525344"/>
              <a:ext cx="1008112" cy="955054"/>
            </a:xfrm>
            <a:prstGeom prst="roundRect">
              <a:avLst/>
            </a:prstGeom>
            <a:solidFill>
              <a:schemeClr val="bg1"/>
            </a:solidFill>
            <a:ln>
              <a:solidFill>
                <a:srgbClr val="16151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pic>
          <p:nvPicPr>
            <p:cNvPr id="43" name="Picture 42"/>
            <p:cNvPicPr>
              <a:picLocks noChangeAspect="1"/>
            </p:cNvPicPr>
            <p:nvPr/>
          </p:nvPicPr>
          <p:blipFill rotWithShape="1">
            <a:blip r:embed="rId16" cstate="print"/>
            <a:srcRect l="42056" b="15000"/>
            <a:stretch/>
          </p:blipFill>
          <p:spPr>
            <a:xfrm>
              <a:off x="1640632" y="7029400"/>
              <a:ext cx="860996" cy="431800"/>
            </a:xfrm>
            <a:prstGeom prst="rect">
              <a:avLst/>
            </a:prstGeom>
          </p:spPr>
        </p:pic>
        <p:pic>
          <p:nvPicPr>
            <p:cNvPr id="44" name="Picture 43"/>
            <p:cNvPicPr>
              <a:picLocks noChangeAspect="1"/>
            </p:cNvPicPr>
            <p:nvPr/>
          </p:nvPicPr>
          <p:blipFill rotWithShape="1">
            <a:blip r:embed="rId16" cstate="print"/>
            <a:srcRect r="57090" b="11265"/>
            <a:stretch/>
          </p:blipFill>
          <p:spPr>
            <a:xfrm>
              <a:off x="1784648" y="6597352"/>
              <a:ext cx="637604" cy="450776"/>
            </a:xfrm>
            <a:prstGeom prst="rect">
              <a:avLst/>
            </a:prstGeom>
          </p:spPr>
        </p:pic>
      </p:grpSp>
      <p:cxnSp>
        <p:nvCxnSpPr>
          <p:cNvPr id="45" name="Straight Connector 44"/>
          <p:cNvCxnSpPr/>
          <p:nvPr/>
        </p:nvCxnSpPr>
        <p:spPr>
          <a:xfrm>
            <a:off x="3512840" y="2852936"/>
            <a:ext cx="0" cy="172819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44488" y="4725144"/>
            <a:ext cx="9289032"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0" y="9916616"/>
            <a:ext cx="9906000" cy="10081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8193360" y="10637276"/>
            <a:ext cx="1368544" cy="215444"/>
          </a:xfrm>
          <a:prstGeom prst="rect">
            <a:avLst/>
          </a:prstGeom>
          <a:noFill/>
        </p:spPr>
        <p:txBody>
          <a:bodyPr wrap="square" lIns="0" rtlCol="0">
            <a:spAutoFit/>
          </a:bodyPr>
          <a:lstStyle/>
          <a:p>
            <a:pPr>
              <a:tabLst>
                <a:tab pos="3949700" algn="r"/>
                <a:tab pos="6280150" algn="r"/>
              </a:tabLst>
            </a:pPr>
            <a:r>
              <a:rPr lang="en-AU" sz="800" dirty="0" smtClean="0">
                <a:solidFill>
                  <a:schemeClr val="tx1">
                    <a:lumMod val="65000"/>
                    <a:lumOff val="35000"/>
                  </a:schemeClr>
                </a:solidFill>
              </a:rPr>
              <a:t>  </a:t>
            </a:r>
            <a:r>
              <a:rPr lang="en-US" sz="800" dirty="0" smtClean="0"/>
              <a:t>© </a:t>
            </a:r>
            <a:r>
              <a:rPr lang="en-AU" sz="800" dirty="0" smtClean="0">
                <a:solidFill>
                  <a:schemeClr val="tx1">
                    <a:lumMod val="65000"/>
                    <a:lumOff val="35000"/>
                  </a:schemeClr>
                </a:solidFill>
              </a:rPr>
              <a:t>Copyright 2012, Modapt                           </a:t>
            </a:r>
            <a:endParaRPr lang="en-AU" sz="800" u="sng" dirty="0">
              <a:solidFill>
                <a:schemeClr val="tx1">
                  <a:lumMod val="65000"/>
                  <a:lumOff val="35000"/>
                </a:schemeClr>
              </a:solidFill>
            </a:endParaRPr>
          </a:p>
        </p:txBody>
      </p:sp>
      <p:pic>
        <p:nvPicPr>
          <p:cNvPr id="49" name="Picture 3" descr="C:\Users\mlederhos\Desktop\FBicon.PNG"/>
          <p:cNvPicPr>
            <a:picLocks noChangeAspect="1" noChangeArrowheads="1"/>
          </p:cNvPicPr>
          <p:nvPr/>
        </p:nvPicPr>
        <p:blipFill>
          <a:blip r:embed="rId17" cstate="print"/>
          <a:srcRect/>
          <a:stretch>
            <a:fillRect/>
          </a:stretch>
        </p:blipFill>
        <p:spPr bwMode="auto">
          <a:xfrm>
            <a:off x="6609184" y="10492680"/>
            <a:ext cx="217092" cy="207301"/>
          </a:xfrm>
          <a:prstGeom prst="rect">
            <a:avLst/>
          </a:prstGeom>
          <a:noFill/>
        </p:spPr>
      </p:pic>
      <p:pic>
        <p:nvPicPr>
          <p:cNvPr id="50" name="Picture 4" descr="C:\Users\mlederhos\Desktop\twittericon.PNG"/>
          <p:cNvPicPr>
            <a:picLocks noChangeAspect="1" noChangeArrowheads="1"/>
          </p:cNvPicPr>
          <p:nvPr/>
        </p:nvPicPr>
        <p:blipFill>
          <a:blip r:embed="rId18" cstate="print"/>
          <a:srcRect/>
          <a:stretch>
            <a:fillRect/>
          </a:stretch>
        </p:blipFill>
        <p:spPr bwMode="auto">
          <a:xfrm>
            <a:off x="6249144" y="10492680"/>
            <a:ext cx="222343" cy="222343"/>
          </a:xfrm>
          <a:prstGeom prst="rect">
            <a:avLst/>
          </a:prstGeom>
          <a:noFill/>
        </p:spPr>
      </p:pic>
      <p:sp>
        <p:nvSpPr>
          <p:cNvPr id="51" name="TextBox 50"/>
          <p:cNvSpPr txBox="1"/>
          <p:nvPr/>
        </p:nvSpPr>
        <p:spPr>
          <a:xfrm>
            <a:off x="144016" y="10060633"/>
            <a:ext cx="5457056" cy="276999"/>
          </a:xfrm>
          <a:prstGeom prst="rect">
            <a:avLst/>
          </a:prstGeom>
          <a:noFill/>
        </p:spPr>
        <p:txBody>
          <a:bodyPr wrap="square" rtlCol="0">
            <a:spAutoFit/>
          </a:bodyPr>
          <a:lstStyle/>
          <a:p>
            <a:pPr>
              <a:tabLst>
                <a:tab pos="403225" algn="l"/>
                <a:tab pos="1431925" algn="l"/>
                <a:tab pos="3429000" algn="l"/>
                <a:tab pos="5089525" algn="l"/>
                <a:tab pos="6688138" algn="r"/>
                <a:tab pos="6918325" algn="l"/>
              </a:tabLst>
            </a:pPr>
            <a:r>
              <a:rPr lang="en-AU" sz="1200" b="1" dirty="0" smtClean="0">
                <a:solidFill>
                  <a:schemeClr val="tx1">
                    <a:lumMod val="65000"/>
                    <a:lumOff val="35000"/>
                  </a:schemeClr>
                </a:solidFill>
                <a:latin typeface="Arial Narrow" pitchFamily="34" charset="0"/>
              </a:rPr>
              <a:t>About  Us      Contact       News     Blog      Partners     Terms of Service     Privacy Policy</a:t>
            </a:r>
            <a:endParaRPr lang="en-US" sz="1200" b="1" dirty="0" smtClean="0">
              <a:solidFill>
                <a:schemeClr val="bg1">
                  <a:lumMod val="50000"/>
                </a:schemeClr>
              </a:solidFill>
              <a:latin typeface="Arial Narrow" pitchFamily="34" charset="0"/>
            </a:endParaRPr>
          </a:p>
        </p:txBody>
      </p:sp>
      <p:sp>
        <p:nvSpPr>
          <p:cNvPr id="52" name="TextBox 51"/>
          <p:cNvSpPr txBox="1"/>
          <p:nvPr/>
        </p:nvSpPr>
        <p:spPr>
          <a:xfrm>
            <a:off x="7041232" y="10008369"/>
            <a:ext cx="1584176" cy="276999"/>
          </a:xfrm>
          <a:prstGeom prst="rect">
            <a:avLst/>
          </a:prstGeom>
          <a:solidFill>
            <a:schemeClr val="bg1"/>
          </a:solidFill>
        </p:spPr>
        <p:txBody>
          <a:bodyPr wrap="square" rtlCol="0">
            <a:spAutoFit/>
          </a:bodyPr>
          <a:lstStyle/>
          <a:p>
            <a:pPr>
              <a:tabLst>
                <a:tab pos="403225" algn="l"/>
                <a:tab pos="1431925" algn="l"/>
                <a:tab pos="3429000" algn="l"/>
                <a:tab pos="5089525" algn="l"/>
                <a:tab pos="6688138" algn="r"/>
                <a:tab pos="6918325" algn="l"/>
              </a:tabLst>
            </a:pPr>
            <a:r>
              <a:rPr lang="en-AU" sz="1200" b="1" dirty="0" smtClean="0">
                <a:solidFill>
                  <a:schemeClr val="tx1">
                    <a:lumMod val="65000"/>
                    <a:lumOff val="35000"/>
                  </a:schemeClr>
                </a:solidFill>
                <a:latin typeface="Arial Narrow" pitchFamily="34" charset="0"/>
              </a:rPr>
              <a:t>Email Address</a:t>
            </a:r>
            <a:endParaRPr lang="en-US" sz="1200" b="1" dirty="0" smtClean="0">
              <a:solidFill>
                <a:schemeClr val="bg1">
                  <a:lumMod val="50000"/>
                </a:schemeClr>
              </a:solidFill>
              <a:latin typeface="Arial Narrow" pitchFamily="34" charset="0"/>
            </a:endParaRPr>
          </a:p>
        </p:txBody>
      </p:sp>
      <p:sp>
        <p:nvSpPr>
          <p:cNvPr id="53" name="TextBox 52"/>
          <p:cNvSpPr txBox="1"/>
          <p:nvPr/>
        </p:nvSpPr>
        <p:spPr>
          <a:xfrm>
            <a:off x="8481392" y="9988624"/>
            <a:ext cx="1008112" cy="307777"/>
          </a:xfrm>
          <a:prstGeom prst="rect">
            <a:avLst/>
          </a:prstGeom>
          <a:solidFill>
            <a:srgbClr val="172753"/>
          </a:solidFill>
          <a:ln w="38100">
            <a:solidFill>
              <a:schemeClr val="tx2"/>
            </a:solidFill>
          </a:ln>
          <a:effectLst>
            <a:softEdge rad="31750"/>
          </a:effectLst>
        </p:spPr>
        <p:txBody>
          <a:bodyPr wrap="square" rtlCol="0">
            <a:spAutoFit/>
          </a:bodyPr>
          <a:lstStyle/>
          <a:p>
            <a:pPr algn="ctr"/>
            <a:r>
              <a:rPr lang="en-US" sz="1200" b="1" dirty="0" smtClean="0">
                <a:solidFill>
                  <a:schemeClr val="bg1"/>
                </a:solidFill>
              </a:rPr>
              <a:t>subscribe </a:t>
            </a:r>
            <a:r>
              <a:rPr lang="en-US" sz="1400" b="1" dirty="0" smtClean="0">
                <a:solidFill>
                  <a:schemeClr val="tx2"/>
                </a:solidFill>
              </a:rPr>
              <a:t>.</a:t>
            </a:r>
            <a:endParaRPr lang="en-US" sz="1200" b="1" i="1" u="sng" dirty="0" smtClean="0">
              <a:solidFill>
                <a:schemeClr val="tx2"/>
              </a:solidFill>
              <a:latin typeface="Segoe UI Semibold" pitchFamily="34" charset="0"/>
            </a:endParaRPr>
          </a:p>
        </p:txBody>
      </p:sp>
      <p:sp>
        <p:nvSpPr>
          <p:cNvPr id="54" name="TextBox 53"/>
          <p:cNvSpPr txBox="1"/>
          <p:nvPr/>
        </p:nvSpPr>
        <p:spPr>
          <a:xfrm>
            <a:off x="6177136" y="9999657"/>
            <a:ext cx="936104" cy="276999"/>
          </a:xfrm>
          <a:prstGeom prst="rect">
            <a:avLst/>
          </a:prstGeom>
          <a:noFill/>
        </p:spPr>
        <p:txBody>
          <a:bodyPr wrap="square" rtlCol="0">
            <a:spAutoFit/>
          </a:bodyPr>
          <a:lstStyle/>
          <a:p>
            <a:pPr>
              <a:tabLst>
                <a:tab pos="403225" algn="l"/>
                <a:tab pos="1431925" algn="l"/>
                <a:tab pos="3429000" algn="l"/>
                <a:tab pos="5089525" algn="l"/>
                <a:tab pos="6688138" algn="r"/>
                <a:tab pos="6918325" algn="l"/>
              </a:tabLst>
            </a:pPr>
            <a:r>
              <a:rPr lang="en-AU" sz="1200" b="1" dirty="0" smtClean="0">
                <a:solidFill>
                  <a:schemeClr val="tx1">
                    <a:lumMod val="65000"/>
                    <a:lumOff val="35000"/>
                  </a:schemeClr>
                </a:solidFill>
                <a:latin typeface="Arial Narrow" pitchFamily="34" charset="0"/>
              </a:rPr>
              <a:t>Newsletter</a:t>
            </a:r>
            <a:endParaRPr lang="en-US" sz="1200" b="1" dirty="0" smtClean="0">
              <a:solidFill>
                <a:schemeClr val="bg1">
                  <a:lumMod val="50000"/>
                </a:schemeClr>
              </a:solidFill>
              <a:latin typeface="Arial Narrow" pitchFamily="34" charset="0"/>
            </a:endParaRPr>
          </a:p>
        </p:txBody>
      </p:sp>
      <p:sp>
        <p:nvSpPr>
          <p:cNvPr id="55" name="TextBox 54"/>
          <p:cNvSpPr txBox="1"/>
          <p:nvPr/>
        </p:nvSpPr>
        <p:spPr>
          <a:xfrm>
            <a:off x="3656856" y="9124528"/>
            <a:ext cx="2592288" cy="707886"/>
          </a:xfrm>
          <a:prstGeom prst="rect">
            <a:avLst/>
          </a:prstGeom>
          <a:noFill/>
        </p:spPr>
        <p:txBody>
          <a:bodyPr wrap="square" rtlCol="0">
            <a:spAutoFit/>
          </a:bodyPr>
          <a:lstStyle/>
          <a:p>
            <a:pPr algn="ctr"/>
            <a:r>
              <a:rPr lang="en-US" sz="1400" dirty="0" smtClean="0">
                <a:solidFill>
                  <a:schemeClr val="tx1">
                    <a:lumMod val="65000"/>
                    <a:lumOff val="35000"/>
                  </a:schemeClr>
                </a:solidFill>
              </a:rPr>
              <a:t>“We were simply blown away by the power of this platform.” </a:t>
            </a:r>
          </a:p>
          <a:p>
            <a:pPr algn="ctr"/>
            <a:r>
              <a:rPr lang="en-US" sz="1200" i="1" dirty="0" smtClean="0">
                <a:solidFill>
                  <a:srgbClr val="002060"/>
                </a:solidFill>
              </a:rPr>
              <a:t>Joe Smith, CXO </a:t>
            </a:r>
            <a:r>
              <a:rPr lang="en-US" sz="1200" i="1" dirty="0" err="1" smtClean="0">
                <a:solidFill>
                  <a:srgbClr val="002060"/>
                </a:solidFill>
              </a:rPr>
              <a:t>Jeanswest</a:t>
            </a:r>
            <a:endParaRPr lang="en-US" sz="1200" b="1" i="1" u="sng" dirty="0" smtClean="0">
              <a:solidFill>
                <a:srgbClr val="002060"/>
              </a:solidFill>
              <a:latin typeface="Segoe UI Semibold" pitchFamily="34" charset="0"/>
            </a:endParaRPr>
          </a:p>
        </p:txBody>
      </p:sp>
      <p:pic>
        <p:nvPicPr>
          <p:cNvPr id="896" name="Picture 3" descr="C:\Users\mlederhos\Desktop\INTERNETSPEEDDIAL.PNG"/>
          <p:cNvPicPr>
            <a:picLocks noChangeAspect="1" noChangeArrowheads="1"/>
          </p:cNvPicPr>
          <p:nvPr/>
        </p:nvPicPr>
        <p:blipFill>
          <a:blip r:embed="rId19" cstate="print"/>
          <a:srcRect/>
          <a:stretch>
            <a:fillRect/>
          </a:stretch>
        </p:blipFill>
        <p:spPr bwMode="auto">
          <a:xfrm>
            <a:off x="5457056" y="764704"/>
            <a:ext cx="4448944" cy="1944216"/>
          </a:xfrm>
          <a:prstGeom prst="rect">
            <a:avLst/>
          </a:prstGeom>
          <a:noFill/>
        </p:spPr>
      </p:pic>
      <p:pic>
        <p:nvPicPr>
          <p:cNvPr id="897" name="Picture 3" descr="C:\Users\mlederhos\Desktop\renegadeCODE.PNG"/>
          <p:cNvPicPr>
            <a:picLocks noChangeAspect="1" noChangeArrowheads="1"/>
          </p:cNvPicPr>
          <p:nvPr/>
        </p:nvPicPr>
        <p:blipFill>
          <a:blip r:embed="rId20" cstate="print"/>
          <a:srcRect/>
          <a:stretch>
            <a:fillRect/>
          </a:stretch>
        </p:blipFill>
        <p:spPr bwMode="auto">
          <a:xfrm>
            <a:off x="344488" y="5636595"/>
            <a:ext cx="3096344" cy="1327693"/>
          </a:xfrm>
          <a:prstGeom prst="rect">
            <a:avLst/>
          </a:prstGeom>
          <a:noFill/>
          <a:ln w="6350">
            <a:solidFill>
              <a:schemeClr val="tx1"/>
            </a:solidFill>
          </a:ln>
        </p:spPr>
      </p:pic>
      <p:sp>
        <p:nvSpPr>
          <p:cNvPr id="898" name="TextBox 897"/>
          <p:cNvSpPr txBox="1"/>
          <p:nvPr/>
        </p:nvSpPr>
        <p:spPr>
          <a:xfrm>
            <a:off x="272480" y="4941168"/>
            <a:ext cx="3384376" cy="523220"/>
          </a:xfrm>
          <a:prstGeom prst="rect">
            <a:avLst/>
          </a:prstGeom>
          <a:noFill/>
        </p:spPr>
        <p:txBody>
          <a:bodyPr wrap="square" rtlCol="0">
            <a:spAutoFit/>
          </a:bodyPr>
          <a:lstStyle/>
          <a:p>
            <a:r>
              <a:rPr lang="en-US" sz="1400" b="1" dirty="0" smtClean="0">
                <a:solidFill>
                  <a:srgbClr val="002060"/>
                </a:solidFill>
              </a:rPr>
              <a:t>Renegade can deliver up to 10X Speed Improvement with just six lines of code. </a:t>
            </a:r>
          </a:p>
        </p:txBody>
      </p:sp>
      <p:cxnSp>
        <p:nvCxnSpPr>
          <p:cNvPr id="899" name="Straight Arrow Connector 898"/>
          <p:cNvCxnSpPr/>
          <p:nvPr/>
        </p:nvCxnSpPr>
        <p:spPr>
          <a:xfrm flipH="1">
            <a:off x="11217696" y="9412560"/>
            <a:ext cx="648072"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0" name="Curved Left Arrow 899"/>
          <p:cNvSpPr/>
          <p:nvPr/>
        </p:nvSpPr>
        <p:spPr>
          <a:xfrm>
            <a:off x="11145688" y="9412560"/>
            <a:ext cx="792088" cy="864096"/>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01" name="Curved Down Arrow 900"/>
          <p:cNvSpPr/>
          <p:nvPr/>
        </p:nvSpPr>
        <p:spPr>
          <a:xfrm rot="15909802">
            <a:off x="-1990254" y="9504624"/>
            <a:ext cx="826626" cy="698443"/>
          </a:xfrm>
          <a:prstGeom prst="curved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28" name="Group 4"/>
          <p:cNvGrpSpPr>
            <a:grpSpLocks noChangeAspect="1"/>
          </p:cNvGrpSpPr>
          <p:nvPr/>
        </p:nvGrpSpPr>
        <p:grpSpPr bwMode="auto">
          <a:xfrm>
            <a:off x="7041232" y="5167461"/>
            <a:ext cx="2401888" cy="4029075"/>
            <a:chOff x="6341" y="1305"/>
            <a:chExt cx="1513" cy="2538"/>
          </a:xfrm>
        </p:grpSpPr>
        <p:sp>
          <p:nvSpPr>
            <p:cNvPr id="1027" name="AutoShape 3"/>
            <p:cNvSpPr>
              <a:spLocks noChangeAspect="1" noChangeArrowheads="1" noTextEdit="1"/>
            </p:cNvSpPr>
            <p:nvPr/>
          </p:nvSpPr>
          <p:spPr bwMode="auto">
            <a:xfrm>
              <a:off x="6341" y="1570"/>
              <a:ext cx="1496" cy="22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229" name="Group 205"/>
            <p:cNvGrpSpPr>
              <a:grpSpLocks/>
            </p:cNvGrpSpPr>
            <p:nvPr/>
          </p:nvGrpSpPr>
          <p:grpSpPr bwMode="auto">
            <a:xfrm>
              <a:off x="6517" y="1305"/>
              <a:ext cx="1191" cy="1188"/>
              <a:chOff x="6517" y="1305"/>
              <a:chExt cx="1191" cy="1188"/>
            </a:xfrm>
          </p:grpSpPr>
          <p:sp>
            <p:nvSpPr>
              <p:cNvPr id="1029" name="Freeform 5"/>
              <p:cNvSpPr>
                <a:spLocks noEditPoints="1"/>
              </p:cNvSpPr>
              <p:nvPr/>
            </p:nvSpPr>
            <p:spPr bwMode="auto">
              <a:xfrm>
                <a:off x="7105" y="1891"/>
                <a:ext cx="15" cy="15"/>
              </a:xfrm>
              <a:custGeom>
                <a:avLst/>
                <a:gdLst/>
                <a:ahLst/>
                <a:cxnLst>
                  <a:cxn ang="0">
                    <a:pos x="20" y="20"/>
                  </a:cxn>
                  <a:cxn ang="0">
                    <a:pos x="20" y="20"/>
                  </a:cxn>
                  <a:cxn ang="0">
                    <a:pos x="20" y="20"/>
                  </a:cxn>
                  <a:cxn ang="0">
                    <a:pos x="40" y="20"/>
                  </a:cxn>
                  <a:cxn ang="0">
                    <a:pos x="40" y="20"/>
                  </a:cxn>
                  <a:cxn ang="0">
                    <a:pos x="20" y="0"/>
                  </a:cxn>
                  <a:cxn ang="0">
                    <a:pos x="0" y="20"/>
                  </a:cxn>
                  <a:cxn ang="0">
                    <a:pos x="20" y="40"/>
                  </a:cxn>
                  <a:cxn ang="0">
                    <a:pos x="40" y="20"/>
                  </a:cxn>
                </a:cxnLst>
                <a:rect l="0" t="0" r="r" b="b"/>
                <a:pathLst>
                  <a:path w="40" h="40">
                    <a:moveTo>
                      <a:pt x="20" y="20"/>
                    </a:moveTo>
                    <a:lnTo>
                      <a:pt x="20" y="20"/>
                    </a:lnTo>
                    <a:lnTo>
                      <a:pt x="20" y="20"/>
                    </a:lnTo>
                    <a:close/>
                    <a:moveTo>
                      <a:pt x="40" y="20"/>
                    </a:moveTo>
                    <a:lnTo>
                      <a:pt x="40" y="20"/>
                    </a:lnTo>
                    <a:cubicBezTo>
                      <a:pt x="40" y="9"/>
                      <a:pt x="31" y="0"/>
                      <a:pt x="20" y="0"/>
                    </a:cubicBezTo>
                    <a:cubicBezTo>
                      <a:pt x="9" y="0"/>
                      <a:pt x="0" y="9"/>
                      <a:pt x="0" y="20"/>
                    </a:cubicBezTo>
                    <a:cubicBezTo>
                      <a:pt x="0" y="31"/>
                      <a:pt x="9" y="40"/>
                      <a:pt x="20" y="40"/>
                    </a:cubicBezTo>
                    <a:cubicBezTo>
                      <a:pt x="31" y="40"/>
                      <a:pt x="40" y="31"/>
                      <a:pt x="40" y="20"/>
                    </a:cubicBez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noEditPoints="1"/>
              </p:cNvSpPr>
              <p:nvPr/>
            </p:nvSpPr>
            <p:spPr bwMode="auto">
              <a:xfrm>
                <a:off x="7098" y="1884"/>
                <a:ext cx="30" cy="29"/>
              </a:xfrm>
              <a:custGeom>
                <a:avLst/>
                <a:gdLst/>
                <a:ahLst/>
                <a:cxnLst>
                  <a:cxn ang="0">
                    <a:pos x="60" y="40"/>
                  </a:cxn>
                  <a:cxn ang="0">
                    <a:pos x="60" y="40"/>
                  </a:cxn>
                  <a:cxn ang="0">
                    <a:pos x="40" y="60"/>
                  </a:cxn>
                  <a:cxn ang="0">
                    <a:pos x="20" y="40"/>
                  </a:cxn>
                  <a:cxn ang="0">
                    <a:pos x="40" y="20"/>
                  </a:cxn>
                  <a:cxn ang="0">
                    <a:pos x="60" y="40"/>
                  </a:cxn>
                  <a:cxn ang="0">
                    <a:pos x="80" y="40"/>
                  </a:cxn>
                  <a:cxn ang="0">
                    <a:pos x="80" y="40"/>
                  </a:cxn>
                  <a:cxn ang="0">
                    <a:pos x="40" y="0"/>
                  </a:cxn>
                  <a:cxn ang="0">
                    <a:pos x="0" y="40"/>
                  </a:cxn>
                  <a:cxn ang="0">
                    <a:pos x="40" y="80"/>
                  </a:cxn>
                  <a:cxn ang="0">
                    <a:pos x="80" y="40"/>
                  </a:cxn>
                </a:cxnLst>
                <a:rect l="0" t="0" r="r" b="b"/>
                <a:pathLst>
                  <a:path w="80" h="80">
                    <a:moveTo>
                      <a:pt x="60" y="40"/>
                    </a:moveTo>
                    <a:lnTo>
                      <a:pt x="60" y="40"/>
                    </a:lnTo>
                    <a:cubicBezTo>
                      <a:pt x="60" y="51"/>
                      <a:pt x="51" y="60"/>
                      <a:pt x="40" y="60"/>
                    </a:cubicBezTo>
                    <a:cubicBezTo>
                      <a:pt x="29" y="60"/>
                      <a:pt x="20" y="51"/>
                      <a:pt x="20" y="40"/>
                    </a:cubicBezTo>
                    <a:cubicBezTo>
                      <a:pt x="20" y="29"/>
                      <a:pt x="29" y="20"/>
                      <a:pt x="40" y="20"/>
                    </a:cubicBezTo>
                    <a:cubicBezTo>
                      <a:pt x="51" y="20"/>
                      <a:pt x="60" y="29"/>
                      <a:pt x="60" y="40"/>
                    </a:cubicBezTo>
                    <a:close/>
                    <a:moveTo>
                      <a:pt x="80" y="40"/>
                    </a:moveTo>
                    <a:lnTo>
                      <a:pt x="80" y="40"/>
                    </a:lnTo>
                    <a:cubicBezTo>
                      <a:pt x="80" y="18"/>
                      <a:pt x="62" y="0"/>
                      <a:pt x="40" y="0"/>
                    </a:cubicBezTo>
                    <a:cubicBezTo>
                      <a:pt x="18" y="0"/>
                      <a:pt x="0" y="18"/>
                      <a:pt x="0" y="40"/>
                    </a:cubicBezTo>
                    <a:cubicBezTo>
                      <a:pt x="0" y="62"/>
                      <a:pt x="18" y="80"/>
                      <a:pt x="40" y="80"/>
                    </a:cubicBezTo>
                    <a:cubicBezTo>
                      <a:pt x="62" y="80"/>
                      <a:pt x="80" y="62"/>
                      <a:pt x="80" y="40"/>
                    </a:cubicBezTo>
                    <a:close/>
                  </a:path>
                </a:pathLst>
              </a:custGeom>
              <a:solidFill>
                <a:srgbClr val="FEFEFE"/>
              </a:solidFill>
              <a:ln w="0">
                <a:solidFill>
                  <a:srgbClr val="FEFEF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noEditPoints="1"/>
              </p:cNvSpPr>
              <p:nvPr/>
            </p:nvSpPr>
            <p:spPr bwMode="auto">
              <a:xfrm>
                <a:off x="7091" y="1876"/>
                <a:ext cx="44" cy="45"/>
              </a:xfrm>
              <a:custGeom>
                <a:avLst/>
                <a:gdLst/>
                <a:ahLst/>
                <a:cxnLst>
                  <a:cxn ang="0">
                    <a:pos x="100" y="60"/>
                  </a:cxn>
                  <a:cxn ang="0">
                    <a:pos x="100" y="60"/>
                  </a:cxn>
                  <a:cxn ang="0">
                    <a:pos x="60" y="100"/>
                  </a:cxn>
                  <a:cxn ang="0">
                    <a:pos x="20" y="60"/>
                  </a:cxn>
                  <a:cxn ang="0">
                    <a:pos x="60" y="20"/>
                  </a:cxn>
                  <a:cxn ang="0">
                    <a:pos x="100" y="60"/>
                  </a:cxn>
                  <a:cxn ang="0">
                    <a:pos x="120" y="60"/>
                  </a:cxn>
                  <a:cxn ang="0">
                    <a:pos x="120" y="60"/>
                  </a:cxn>
                  <a:cxn ang="0">
                    <a:pos x="60" y="0"/>
                  </a:cxn>
                  <a:cxn ang="0">
                    <a:pos x="0" y="60"/>
                  </a:cxn>
                  <a:cxn ang="0">
                    <a:pos x="60" y="120"/>
                  </a:cxn>
                  <a:cxn ang="0">
                    <a:pos x="120" y="60"/>
                  </a:cxn>
                </a:cxnLst>
                <a:rect l="0" t="0" r="r" b="b"/>
                <a:pathLst>
                  <a:path w="120" h="120">
                    <a:moveTo>
                      <a:pt x="100" y="60"/>
                    </a:moveTo>
                    <a:lnTo>
                      <a:pt x="100" y="60"/>
                    </a:lnTo>
                    <a:cubicBezTo>
                      <a:pt x="100" y="82"/>
                      <a:pt x="82" y="100"/>
                      <a:pt x="60" y="100"/>
                    </a:cubicBezTo>
                    <a:cubicBezTo>
                      <a:pt x="38" y="100"/>
                      <a:pt x="20" y="82"/>
                      <a:pt x="20" y="60"/>
                    </a:cubicBezTo>
                    <a:cubicBezTo>
                      <a:pt x="20" y="38"/>
                      <a:pt x="38" y="20"/>
                      <a:pt x="60" y="20"/>
                    </a:cubicBezTo>
                    <a:cubicBezTo>
                      <a:pt x="82" y="20"/>
                      <a:pt x="100" y="38"/>
                      <a:pt x="100" y="60"/>
                    </a:cubicBezTo>
                    <a:close/>
                    <a:moveTo>
                      <a:pt x="120" y="60"/>
                    </a:moveTo>
                    <a:lnTo>
                      <a:pt x="120" y="60"/>
                    </a:lnTo>
                    <a:cubicBezTo>
                      <a:pt x="120" y="27"/>
                      <a:pt x="93" y="0"/>
                      <a:pt x="60" y="0"/>
                    </a:cubicBezTo>
                    <a:cubicBezTo>
                      <a:pt x="27" y="0"/>
                      <a:pt x="0" y="27"/>
                      <a:pt x="0" y="60"/>
                    </a:cubicBezTo>
                    <a:cubicBezTo>
                      <a:pt x="0" y="93"/>
                      <a:pt x="27" y="120"/>
                      <a:pt x="60" y="120"/>
                    </a:cubicBezTo>
                    <a:cubicBezTo>
                      <a:pt x="93" y="120"/>
                      <a:pt x="120" y="93"/>
                      <a:pt x="120" y="60"/>
                    </a:cubicBezTo>
                    <a:close/>
                  </a:path>
                </a:pathLst>
              </a:custGeom>
              <a:solidFill>
                <a:srgbClr val="FDFDFD"/>
              </a:solidFill>
              <a:ln w="0">
                <a:solidFill>
                  <a:srgbClr val="FDFDF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noEditPoints="1"/>
              </p:cNvSpPr>
              <p:nvPr/>
            </p:nvSpPr>
            <p:spPr bwMode="auto">
              <a:xfrm>
                <a:off x="7083" y="1869"/>
                <a:ext cx="60" cy="59"/>
              </a:xfrm>
              <a:custGeom>
                <a:avLst/>
                <a:gdLst/>
                <a:ahLst/>
                <a:cxnLst>
                  <a:cxn ang="0">
                    <a:pos x="140" y="80"/>
                  </a:cxn>
                  <a:cxn ang="0">
                    <a:pos x="140" y="80"/>
                  </a:cxn>
                  <a:cxn ang="0">
                    <a:pos x="80" y="140"/>
                  </a:cxn>
                  <a:cxn ang="0">
                    <a:pos x="20" y="80"/>
                  </a:cxn>
                  <a:cxn ang="0">
                    <a:pos x="80" y="20"/>
                  </a:cxn>
                  <a:cxn ang="0">
                    <a:pos x="140" y="80"/>
                  </a:cxn>
                  <a:cxn ang="0">
                    <a:pos x="160" y="80"/>
                  </a:cxn>
                  <a:cxn ang="0">
                    <a:pos x="160" y="80"/>
                  </a:cxn>
                  <a:cxn ang="0">
                    <a:pos x="80" y="0"/>
                  </a:cxn>
                  <a:cxn ang="0">
                    <a:pos x="0" y="80"/>
                  </a:cxn>
                  <a:cxn ang="0">
                    <a:pos x="80" y="160"/>
                  </a:cxn>
                  <a:cxn ang="0">
                    <a:pos x="160" y="80"/>
                  </a:cxn>
                </a:cxnLst>
                <a:rect l="0" t="0" r="r" b="b"/>
                <a:pathLst>
                  <a:path w="160" h="160">
                    <a:moveTo>
                      <a:pt x="140" y="80"/>
                    </a:moveTo>
                    <a:lnTo>
                      <a:pt x="140" y="80"/>
                    </a:lnTo>
                    <a:cubicBezTo>
                      <a:pt x="140" y="113"/>
                      <a:pt x="113" y="140"/>
                      <a:pt x="80" y="140"/>
                    </a:cubicBezTo>
                    <a:cubicBezTo>
                      <a:pt x="47" y="140"/>
                      <a:pt x="20" y="113"/>
                      <a:pt x="20" y="80"/>
                    </a:cubicBezTo>
                    <a:cubicBezTo>
                      <a:pt x="20" y="47"/>
                      <a:pt x="47" y="20"/>
                      <a:pt x="80" y="20"/>
                    </a:cubicBezTo>
                    <a:cubicBezTo>
                      <a:pt x="113" y="20"/>
                      <a:pt x="140" y="47"/>
                      <a:pt x="140" y="80"/>
                    </a:cubicBezTo>
                    <a:close/>
                    <a:moveTo>
                      <a:pt x="160" y="80"/>
                    </a:moveTo>
                    <a:lnTo>
                      <a:pt x="160" y="80"/>
                    </a:lnTo>
                    <a:cubicBezTo>
                      <a:pt x="160" y="36"/>
                      <a:pt x="124" y="0"/>
                      <a:pt x="80" y="0"/>
                    </a:cubicBezTo>
                    <a:cubicBezTo>
                      <a:pt x="36" y="0"/>
                      <a:pt x="0" y="36"/>
                      <a:pt x="0" y="80"/>
                    </a:cubicBezTo>
                    <a:cubicBezTo>
                      <a:pt x="0" y="124"/>
                      <a:pt x="36" y="160"/>
                      <a:pt x="80" y="160"/>
                    </a:cubicBezTo>
                    <a:cubicBezTo>
                      <a:pt x="124" y="160"/>
                      <a:pt x="160" y="124"/>
                      <a:pt x="160" y="80"/>
                    </a:cubicBezTo>
                    <a:close/>
                  </a:path>
                </a:pathLst>
              </a:custGeom>
              <a:solidFill>
                <a:srgbClr val="FDFDFD"/>
              </a:solidFill>
              <a:ln w="0">
                <a:solidFill>
                  <a:srgbClr val="FDFDF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noEditPoints="1"/>
              </p:cNvSpPr>
              <p:nvPr/>
            </p:nvSpPr>
            <p:spPr bwMode="auto">
              <a:xfrm>
                <a:off x="7076" y="1861"/>
                <a:ext cx="74" cy="75"/>
              </a:xfrm>
              <a:custGeom>
                <a:avLst/>
                <a:gdLst/>
                <a:ahLst/>
                <a:cxnLst>
                  <a:cxn ang="0">
                    <a:pos x="180" y="100"/>
                  </a:cxn>
                  <a:cxn ang="0">
                    <a:pos x="180" y="100"/>
                  </a:cxn>
                  <a:cxn ang="0">
                    <a:pos x="100" y="180"/>
                  </a:cxn>
                  <a:cxn ang="0">
                    <a:pos x="20" y="100"/>
                  </a:cxn>
                  <a:cxn ang="0">
                    <a:pos x="100" y="20"/>
                  </a:cxn>
                  <a:cxn ang="0">
                    <a:pos x="180" y="100"/>
                  </a:cxn>
                  <a:cxn ang="0">
                    <a:pos x="200" y="100"/>
                  </a:cxn>
                  <a:cxn ang="0">
                    <a:pos x="200" y="100"/>
                  </a:cxn>
                  <a:cxn ang="0">
                    <a:pos x="100" y="0"/>
                  </a:cxn>
                  <a:cxn ang="0">
                    <a:pos x="0" y="100"/>
                  </a:cxn>
                  <a:cxn ang="0">
                    <a:pos x="100" y="200"/>
                  </a:cxn>
                  <a:cxn ang="0">
                    <a:pos x="200" y="100"/>
                  </a:cxn>
                </a:cxnLst>
                <a:rect l="0" t="0" r="r" b="b"/>
                <a:pathLst>
                  <a:path w="200" h="200">
                    <a:moveTo>
                      <a:pt x="180" y="100"/>
                    </a:moveTo>
                    <a:lnTo>
                      <a:pt x="180" y="100"/>
                    </a:lnTo>
                    <a:cubicBezTo>
                      <a:pt x="180" y="144"/>
                      <a:pt x="144" y="180"/>
                      <a:pt x="100" y="180"/>
                    </a:cubicBezTo>
                    <a:cubicBezTo>
                      <a:pt x="56" y="180"/>
                      <a:pt x="20" y="144"/>
                      <a:pt x="20" y="100"/>
                    </a:cubicBezTo>
                    <a:cubicBezTo>
                      <a:pt x="20" y="56"/>
                      <a:pt x="56" y="20"/>
                      <a:pt x="100" y="20"/>
                    </a:cubicBezTo>
                    <a:cubicBezTo>
                      <a:pt x="144" y="20"/>
                      <a:pt x="180" y="56"/>
                      <a:pt x="180" y="100"/>
                    </a:cubicBezTo>
                    <a:close/>
                    <a:moveTo>
                      <a:pt x="200" y="100"/>
                    </a:moveTo>
                    <a:lnTo>
                      <a:pt x="200" y="100"/>
                    </a:lnTo>
                    <a:cubicBezTo>
                      <a:pt x="200" y="45"/>
                      <a:pt x="155" y="0"/>
                      <a:pt x="100" y="0"/>
                    </a:cubicBezTo>
                    <a:cubicBezTo>
                      <a:pt x="45" y="0"/>
                      <a:pt x="0" y="45"/>
                      <a:pt x="0" y="100"/>
                    </a:cubicBezTo>
                    <a:cubicBezTo>
                      <a:pt x="0" y="155"/>
                      <a:pt x="45" y="200"/>
                      <a:pt x="100" y="200"/>
                    </a:cubicBezTo>
                    <a:cubicBezTo>
                      <a:pt x="155" y="200"/>
                      <a:pt x="200" y="155"/>
                      <a:pt x="200" y="100"/>
                    </a:cubicBezTo>
                    <a:close/>
                  </a:path>
                </a:pathLst>
              </a:custGeom>
              <a:solidFill>
                <a:srgbClr val="FCFCFC"/>
              </a:solidFill>
              <a:ln w="0">
                <a:solidFill>
                  <a:srgbClr val="FCFCFC"/>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noEditPoints="1"/>
              </p:cNvSpPr>
              <p:nvPr/>
            </p:nvSpPr>
            <p:spPr bwMode="auto">
              <a:xfrm>
                <a:off x="7068" y="1854"/>
                <a:ext cx="90" cy="89"/>
              </a:xfrm>
              <a:custGeom>
                <a:avLst/>
                <a:gdLst/>
                <a:ahLst/>
                <a:cxnLst>
                  <a:cxn ang="0">
                    <a:pos x="220" y="120"/>
                  </a:cxn>
                  <a:cxn ang="0">
                    <a:pos x="220" y="120"/>
                  </a:cxn>
                  <a:cxn ang="0">
                    <a:pos x="120" y="220"/>
                  </a:cxn>
                  <a:cxn ang="0">
                    <a:pos x="20" y="120"/>
                  </a:cxn>
                  <a:cxn ang="0">
                    <a:pos x="120" y="20"/>
                  </a:cxn>
                  <a:cxn ang="0">
                    <a:pos x="220" y="120"/>
                  </a:cxn>
                  <a:cxn ang="0">
                    <a:pos x="240" y="120"/>
                  </a:cxn>
                  <a:cxn ang="0">
                    <a:pos x="240" y="120"/>
                  </a:cxn>
                  <a:cxn ang="0">
                    <a:pos x="120" y="0"/>
                  </a:cxn>
                  <a:cxn ang="0">
                    <a:pos x="0" y="120"/>
                  </a:cxn>
                  <a:cxn ang="0">
                    <a:pos x="120" y="240"/>
                  </a:cxn>
                  <a:cxn ang="0">
                    <a:pos x="240" y="120"/>
                  </a:cxn>
                </a:cxnLst>
                <a:rect l="0" t="0" r="r" b="b"/>
                <a:pathLst>
                  <a:path w="240" h="240">
                    <a:moveTo>
                      <a:pt x="220" y="120"/>
                    </a:moveTo>
                    <a:lnTo>
                      <a:pt x="220" y="120"/>
                    </a:lnTo>
                    <a:cubicBezTo>
                      <a:pt x="220" y="175"/>
                      <a:pt x="175" y="220"/>
                      <a:pt x="120" y="220"/>
                    </a:cubicBezTo>
                    <a:cubicBezTo>
                      <a:pt x="65" y="220"/>
                      <a:pt x="20" y="175"/>
                      <a:pt x="20" y="120"/>
                    </a:cubicBezTo>
                    <a:cubicBezTo>
                      <a:pt x="20" y="65"/>
                      <a:pt x="65" y="20"/>
                      <a:pt x="120" y="20"/>
                    </a:cubicBezTo>
                    <a:cubicBezTo>
                      <a:pt x="175" y="20"/>
                      <a:pt x="220" y="65"/>
                      <a:pt x="220" y="120"/>
                    </a:cubicBezTo>
                    <a:close/>
                    <a:moveTo>
                      <a:pt x="240" y="120"/>
                    </a:moveTo>
                    <a:lnTo>
                      <a:pt x="240" y="120"/>
                    </a:lnTo>
                    <a:cubicBezTo>
                      <a:pt x="240" y="54"/>
                      <a:pt x="186" y="0"/>
                      <a:pt x="120" y="0"/>
                    </a:cubicBezTo>
                    <a:cubicBezTo>
                      <a:pt x="54" y="0"/>
                      <a:pt x="0" y="54"/>
                      <a:pt x="0" y="120"/>
                    </a:cubicBezTo>
                    <a:cubicBezTo>
                      <a:pt x="0" y="186"/>
                      <a:pt x="54" y="240"/>
                      <a:pt x="120" y="240"/>
                    </a:cubicBezTo>
                    <a:cubicBezTo>
                      <a:pt x="186" y="240"/>
                      <a:pt x="240" y="186"/>
                      <a:pt x="240" y="120"/>
                    </a:cubicBezTo>
                    <a:close/>
                  </a:path>
                </a:pathLst>
              </a:custGeom>
              <a:solidFill>
                <a:srgbClr val="FBFBFB"/>
              </a:solidFill>
              <a:ln w="0">
                <a:solidFill>
                  <a:srgbClr val="FBFBF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noEditPoints="1"/>
              </p:cNvSpPr>
              <p:nvPr/>
            </p:nvSpPr>
            <p:spPr bwMode="auto">
              <a:xfrm>
                <a:off x="7061" y="1847"/>
                <a:ext cx="104" cy="103"/>
              </a:xfrm>
              <a:custGeom>
                <a:avLst/>
                <a:gdLst/>
                <a:ahLst/>
                <a:cxnLst>
                  <a:cxn ang="0">
                    <a:pos x="260" y="140"/>
                  </a:cxn>
                  <a:cxn ang="0">
                    <a:pos x="260" y="140"/>
                  </a:cxn>
                  <a:cxn ang="0">
                    <a:pos x="140" y="260"/>
                  </a:cxn>
                  <a:cxn ang="0">
                    <a:pos x="20" y="140"/>
                  </a:cxn>
                  <a:cxn ang="0">
                    <a:pos x="140" y="20"/>
                  </a:cxn>
                  <a:cxn ang="0">
                    <a:pos x="260" y="140"/>
                  </a:cxn>
                  <a:cxn ang="0">
                    <a:pos x="280" y="140"/>
                  </a:cxn>
                  <a:cxn ang="0">
                    <a:pos x="280" y="140"/>
                  </a:cxn>
                  <a:cxn ang="0">
                    <a:pos x="140" y="0"/>
                  </a:cxn>
                  <a:cxn ang="0">
                    <a:pos x="0" y="140"/>
                  </a:cxn>
                  <a:cxn ang="0">
                    <a:pos x="140" y="280"/>
                  </a:cxn>
                  <a:cxn ang="0">
                    <a:pos x="280" y="140"/>
                  </a:cxn>
                </a:cxnLst>
                <a:rect l="0" t="0" r="r" b="b"/>
                <a:pathLst>
                  <a:path w="280" h="280">
                    <a:moveTo>
                      <a:pt x="260" y="140"/>
                    </a:moveTo>
                    <a:lnTo>
                      <a:pt x="260" y="140"/>
                    </a:lnTo>
                    <a:cubicBezTo>
                      <a:pt x="260" y="206"/>
                      <a:pt x="206" y="260"/>
                      <a:pt x="140" y="260"/>
                    </a:cubicBezTo>
                    <a:cubicBezTo>
                      <a:pt x="74" y="260"/>
                      <a:pt x="20" y="206"/>
                      <a:pt x="20" y="140"/>
                    </a:cubicBezTo>
                    <a:cubicBezTo>
                      <a:pt x="20" y="74"/>
                      <a:pt x="74" y="20"/>
                      <a:pt x="140" y="20"/>
                    </a:cubicBezTo>
                    <a:cubicBezTo>
                      <a:pt x="206" y="20"/>
                      <a:pt x="260" y="74"/>
                      <a:pt x="260" y="140"/>
                    </a:cubicBezTo>
                    <a:close/>
                    <a:moveTo>
                      <a:pt x="280" y="140"/>
                    </a:moveTo>
                    <a:lnTo>
                      <a:pt x="280" y="140"/>
                    </a:lnTo>
                    <a:cubicBezTo>
                      <a:pt x="280" y="63"/>
                      <a:pt x="217" y="0"/>
                      <a:pt x="140" y="0"/>
                    </a:cubicBezTo>
                    <a:cubicBezTo>
                      <a:pt x="63" y="0"/>
                      <a:pt x="0" y="63"/>
                      <a:pt x="0" y="140"/>
                    </a:cubicBezTo>
                    <a:cubicBezTo>
                      <a:pt x="0" y="217"/>
                      <a:pt x="63" y="280"/>
                      <a:pt x="140" y="280"/>
                    </a:cubicBezTo>
                    <a:cubicBezTo>
                      <a:pt x="217" y="280"/>
                      <a:pt x="280" y="217"/>
                      <a:pt x="280" y="140"/>
                    </a:cubicBezTo>
                    <a:close/>
                  </a:path>
                </a:pathLst>
              </a:custGeom>
              <a:solidFill>
                <a:srgbClr val="FBFBFB"/>
              </a:solidFill>
              <a:ln w="0">
                <a:solidFill>
                  <a:srgbClr val="FBFBF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noEditPoints="1"/>
              </p:cNvSpPr>
              <p:nvPr/>
            </p:nvSpPr>
            <p:spPr bwMode="auto">
              <a:xfrm>
                <a:off x="7053" y="1839"/>
                <a:ext cx="119" cy="119"/>
              </a:xfrm>
              <a:custGeom>
                <a:avLst/>
                <a:gdLst/>
                <a:ahLst/>
                <a:cxnLst>
                  <a:cxn ang="0">
                    <a:pos x="300" y="160"/>
                  </a:cxn>
                  <a:cxn ang="0">
                    <a:pos x="300" y="160"/>
                  </a:cxn>
                  <a:cxn ang="0">
                    <a:pos x="160" y="300"/>
                  </a:cxn>
                  <a:cxn ang="0">
                    <a:pos x="20" y="160"/>
                  </a:cxn>
                  <a:cxn ang="0">
                    <a:pos x="160" y="20"/>
                  </a:cxn>
                  <a:cxn ang="0">
                    <a:pos x="300" y="160"/>
                  </a:cxn>
                  <a:cxn ang="0">
                    <a:pos x="320" y="160"/>
                  </a:cxn>
                  <a:cxn ang="0">
                    <a:pos x="320" y="160"/>
                  </a:cxn>
                  <a:cxn ang="0">
                    <a:pos x="160" y="0"/>
                  </a:cxn>
                  <a:cxn ang="0">
                    <a:pos x="0" y="160"/>
                  </a:cxn>
                  <a:cxn ang="0">
                    <a:pos x="160" y="320"/>
                  </a:cxn>
                  <a:cxn ang="0">
                    <a:pos x="320" y="160"/>
                  </a:cxn>
                </a:cxnLst>
                <a:rect l="0" t="0" r="r" b="b"/>
                <a:pathLst>
                  <a:path w="320" h="320">
                    <a:moveTo>
                      <a:pt x="300" y="160"/>
                    </a:moveTo>
                    <a:lnTo>
                      <a:pt x="300" y="160"/>
                    </a:lnTo>
                    <a:cubicBezTo>
                      <a:pt x="300" y="237"/>
                      <a:pt x="237" y="300"/>
                      <a:pt x="160" y="300"/>
                    </a:cubicBezTo>
                    <a:cubicBezTo>
                      <a:pt x="83" y="300"/>
                      <a:pt x="20" y="237"/>
                      <a:pt x="20" y="160"/>
                    </a:cubicBezTo>
                    <a:cubicBezTo>
                      <a:pt x="20" y="83"/>
                      <a:pt x="83" y="20"/>
                      <a:pt x="160" y="20"/>
                    </a:cubicBezTo>
                    <a:cubicBezTo>
                      <a:pt x="237" y="20"/>
                      <a:pt x="300" y="83"/>
                      <a:pt x="300" y="160"/>
                    </a:cubicBezTo>
                    <a:close/>
                    <a:moveTo>
                      <a:pt x="320" y="160"/>
                    </a:moveTo>
                    <a:lnTo>
                      <a:pt x="320" y="160"/>
                    </a:lnTo>
                    <a:cubicBezTo>
                      <a:pt x="320" y="72"/>
                      <a:pt x="248" y="0"/>
                      <a:pt x="160" y="0"/>
                    </a:cubicBezTo>
                    <a:cubicBezTo>
                      <a:pt x="72" y="0"/>
                      <a:pt x="0" y="72"/>
                      <a:pt x="0" y="160"/>
                    </a:cubicBezTo>
                    <a:cubicBezTo>
                      <a:pt x="0" y="248"/>
                      <a:pt x="72" y="320"/>
                      <a:pt x="160" y="320"/>
                    </a:cubicBezTo>
                    <a:cubicBezTo>
                      <a:pt x="248" y="320"/>
                      <a:pt x="320" y="248"/>
                      <a:pt x="320" y="160"/>
                    </a:cubicBezTo>
                    <a:close/>
                  </a:path>
                </a:pathLst>
              </a:custGeom>
              <a:solidFill>
                <a:srgbClr val="FAFAFA"/>
              </a:solidFill>
              <a:ln w="0">
                <a:solidFill>
                  <a:srgbClr val="FAFAFA"/>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noEditPoints="1"/>
              </p:cNvSpPr>
              <p:nvPr/>
            </p:nvSpPr>
            <p:spPr bwMode="auto">
              <a:xfrm>
                <a:off x="7046" y="1832"/>
                <a:ext cx="134" cy="133"/>
              </a:xfrm>
              <a:custGeom>
                <a:avLst/>
                <a:gdLst/>
                <a:ahLst/>
                <a:cxnLst>
                  <a:cxn ang="0">
                    <a:pos x="340" y="180"/>
                  </a:cxn>
                  <a:cxn ang="0">
                    <a:pos x="340" y="180"/>
                  </a:cxn>
                  <a:cxn ang="0">
                    <a:pos x="180" y="340"/>
                  </a:cxn>
                  <a:cxn ang="0">
                    <a:pos x="20" y="180"/>
                  </a:cxn>
                  <a:cxn ang="0">
                    <a:pos x="180" y="20"/>
                  </a:cxn>
                  <a:cxn ang="0">
                    <a:pos x="340" y="180"/>
                  </a:cxn>
                  <a:cxn ang="0">
                    <a:pos x="360" y="180"/>
                  </a:cxn>
                  <a:cxn ang="0">
                    <a:pos x="360" y="180"/>
                  </a:cxn>
                  <a:cxn ang="0">
                    <a:pos x="180" y="0"/>
                  </a:cxn>
                  <a:cxn ang="0">
                    <a:pos x="0" y="180"/>
                  </a:cxn>
                  <a:cxn ang="0">
                    <a:pos x="180" y="360"/>
                  </a:cxn>
                  <a:cxn ang="0">
                    <a:pos x="360" y="180"/>
                  </a:cxn>
                </a:cxnLst>
                <a:rect l="0" t="0" r="r" b="b"/>
                <a:pathLst>
                  <a:path w="360" h="360">
                    <a:moveTo>
                      <a:pt x="340" y="180"/>
                    </a:moveTo>
                    <a:lnTo>
                      <a:pt x="340" y="180"/>
                    </a:lnTo>
                    <a:cubicBezTo>
                      <a:pt x="340" y="268"/>
                      <a:pt x="268" y="340"/>
                      <a:pt x="180" y="340"/>
                    </a:cubicBezTo>
                    <a:cubicBezTo>
                      <a:pt x="92" y="340"/>
                      <a:pt x="20" y="268"/>
                      <a:pt x="20" y="180"/>
                    </a:cubicBezTo>
                    <a:cubicBezTo>
                      <a:pt x="20" y="92"/>
                      <a:pt x="92" y="20"/>
                      <a:pt x="180" y="20"/>
                    </a:cubicBezTo>
                    <a:cubicBezTo>
                      <a:pt x="268" y="20"/>
                      <a:pt x="340" y="92"/>
                      <a:pt x="340" y="180"/>
                    </a:cubicBezTo>
                    <a:close/>
                    <a:moveTo>
                      <a:pt x="360" y="180"/>
                    </a:moveTo>
                    <a:lnTo>
                      <a:pt x="360" y="180"/>
                    </a:lnTo>
                    <a:cubicBezTo>
                      <a:pt x="360" y="81"/>
                      <a:pt x="279" y="0"/>
                      <a:pt x="180" y="0"/>
                    </a:cubicBezTo>
                    <a:cubicBezTo>
                      <a:pt x="81" y="0"/>
                      <a:pt x="0" y="81"/>
                      <a:pt x="0" y="180"/>
                    </a:cubicBezTo>
                    <a:cubicBezTo>
                      <a:pt x="0" y="279"/>
                      <a:pt x="81" y="360"/>
                      <a:pt x="180" y="360"/>
                    </a:cubicBezTo>
                    <a:cubicBezTo>
                      <a:pt x="279" y="360"/>
                      <a:pt x="360" y="279"/>
                      <a:pt x="360" y="180"/>
                    </a:cubicBezTo>
                    <a:close/>
                  </a:path>
                </a:pathLst>
              </a:custGeom>
              <a:solidFill>
                <a:srgbClr val="F9F9F9"/>
              </a:solidFill>
              <a:ln w="0">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8" name="Freeform 14"/>
              <p:cNvSpPr>
                <a:spLocks noEditPoints="1"/>
              </p:cNvSpPr>
              <p:nvPr/>
            </p:nvSpPr>
            <p:spPr bwMode="auto">
              <a:xfrm>
                <a:off x="7039" y="1824"/>
                <a:ext cx="148" cy="149"/>
              </a:xfrm>
              <a:custGeom>
                <a:avLst/>
                <a:gdLst/>
                <a:ahLst/>
                <a:cxnLst>
                  <a:cxn ang="0">
                    <a:pos x="380" y="200"/>
                  </a:cxn>
                  <a:cxn ang="0">
                    <a:pos x="380" y="200"/>
                  </a:cxn>
                  <a:cxn ang="0">
                    <a:pos x="200" y="380"/>
                  </a:cxn>
                  <a:cxn ang="0">
                    <a:pos x="20" y="200"/>
                  </a:cxn>
                  <a:cxn ang="0">
                    <a:pos x="200" y="20"/>
                  </a:cxn>
                  <a:cxn ang="0">
                    <a:pos x="380" y="200"/>
                  </a:cxn>
                  <a:cxn ang="0">
                    <a:pos x="400" y="200"/>
                  </a:cxn>
                  <a:cxn ang="0">
                    <a:pos x="400" y="200"/>
                  </a:cxn>
                  <a:cxn ang="0">
                    <a:pos x="200" y="0"/>
                  </a:cxn>
                  <a:cxn ang="0">
                    <a:pos x="0" y="200"/>
                  </a:cxn>
                  <a:cxn ang="0">
                    <a:pos x="200" y="400"/>
                  </a:cxn>
                  <a:cxn ang="0">
                    <a:pos x="400" y="200"/>
                  </a:cxn>
                </a:cxnLst>
                <a:rect l="0" t="0" r="r" b="b"/>
                <a:pathLst>
                  <a:path w="400" h="400">
                    <a:moveTo>
                      <a:pt x="380" y="200"/>
                    </a:moveTo>
                    <a:lnTo>
                      <a:pt x="380" y="200"/>
                    </a:lnTo>
                    <a:cubicBezTo>
                      <a:pt x="380" y="299"/>
                      <a:pt x="299" y="380"/>
                      <a:pt x="200" y="380"/>
                    </a:cubicBezTo>
                    <a:cubicBezTo>
                      <a:pt x="101" y="380"/>
                      <a:pt x="20" y="299"/>
                      <a:pt x="20" y="200"/>
                    </a:cubicBezTo>
                    <a:cubicBezTo>
                      <a:pt x="20" y="101"/>
                      <a:pt x="101" y="20"/>
                      <a:pt x="200" y="20"/>
                    </a:cubicBezTo>
                    <a:cubicBezTo>
                      <a:pt x="299" y="20"/>
                      <a:pt x="380" y="101"/>
                      <a:pt x="380" y="200"/>
                    </a:cubicBezTo>
                    <a:close/>
                    <a:moveTo>
                      <a:pt x="400" y="200"/>
                    </a:moveTo>
                    <a:lnTo>
                      <a:pt x="400" y="200"/>
                    </a:lnTo>
                    <a:cubicBezTo>
                      <a:pt x="400" y="90"/>
                      <a:pt x="310" y="0"/>
                      <a:pt x="200" y="0"/>
                    </a:cubicBezTo>
                    <a:cubicBezTo>
                      <a:pt x="90" y="0"/>
                      <a:pt x="0" y="90"/>
                      <a:pt x="0" y="200"/>
                    </a:cubicBezTo>
                    <a:cubicBezTo>
                      <a:pt x="0" y="310"/>
                      <a:pt x="90" y="400"/>
                      <a:pt x="200" y="400"/>
                    </a:cubicBezTo>
                    <a:cubicBezTo>
                      <a:pt x="310" y="400"/>
                      <a:pt x="400" y="310"/>
                      <a:pt x="400" y="200"/>
                    </a:cubicBezTo>
                    <a:close/>
                  </a:path>
                </a:pathLst>
              </a:custGeom>
              <a:solidFill>
                <a:srgbClr val="F9F9F9"/>
              </a:solidFill>
              <a:ln w="0">
                <a:solidFill>
                  <a:srgbClr val="F9F9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9" name="Freeform 15"/>
              <p:cNvSpPr>
                <a:spLocks noEditPoints="1"/>
              </p:cNvSpPr>
              <p:nvPr/>
            </p:nvSpPr>
            <p:spPr bwMode="auto">
              <a:xfrm>
                <a:off x="7031" y="1817"/>
                <a:ext cx="164" cy="163"/>
              </a:xfrm>
              <a:custGeom>
                <a:avLst/>
                <a:gdLst/>
                <a:ahLst/>
                <a:cxnLst>
                  <a:cxn ang="0">
                    <a:pos x="420" y="220"/>
                  </a:cxn>
                  <a:cxn ang="0">
                    <a:pos x="420" y="220"/>
                  </a:cxn>
                  <a:cxn ang="0">
                    <a:pos x="220" y="420"/>
                  </a:cxn>
                  <a:cxn ang="0">
                    <a:pos x="20" y="220"/>
                  </a:cxn>
                  <a:cxn ang="0">
                    <a:pos x="220" y="20"/>
                  </a:cxn>
                  <a:cxn ang="0">
                    <a:pos x="420" y="220"/>
                  </a:cxn>
                  <a:cxn ang="0">
                    <a:pos x="440" y="220"/>
                  </a:cxn>
                  <a:cxn ang="0">
                    <a:pos x="440" y="220"/>
                  </a:cxn>
                  <a:cxn ang="0">
                    <a:pos x="220" y="0"/>
                  </a:cxn>
                  <a:cxn ang="0">
                    <a:pos x="0" y="220"/>
                  </a:cxn>
                  <a:cxn ang="0">
                    <a:pos x="220" y="440"/>
                  </a:cxn>
                  <a:cxn ang="0">
                    <a:pos x="440" y="220"/>
                  </a:cxn>
                </a:cxnLst>
                <a:rect l="0" t="0" r="r" b="b"/>
                <a:pathLst>
                  <a:path w="440" h="440">
                    <a:moveTo>
                      <a:pt x="420" y="220"/>
                    </a:moveTo>
                    <a:lnTo>
                      <a:pt x="420" y="220"/>
                    </a:lnTo>
                    <a:cubicBezTo>
                      <a:pt x="420" y="330"/>
                      <a:pt x="330" y="420"/>
                      <a:pt x="220" y="420"/>
                    </a:cubicBezTo>
                    <a:cubicBezTo>
                      <a:pt x="110" y="420"/>
                      <a:pt x="20" y="330"/>
                      <a:pt x="20" y="220"/>
                    </a:cubicBezTo>
                    <a:cubicBezTo>
                      <a:pt x="20" y="110"/>
                      <a:pt x="110" y="20"/>
                      <a:pt x="220" y="20"/>
                    </a:cubicBezTo>
                    <a:cubicBezTo>
                      <a:pt x="330" y="20"/>
                      <a:pt x="420" y="110"/>
                      <a:pt x="420" y="220"/>
                    </a:cubicBezTo>
                    <a:close/>
                    <a:moveTo>
                      <a:pt x="440" y="220"/>
                    </a:moveTo>
                    <a:lnTo>
                      <a:pt x="440" y="220"/>
                    </a:lnTo>
                    <a:cubicBezTo>
                      <a:pt x="440" y="99"/>
                      <a:pt x="341" y="0"/>
                      <a:pt x="220" y="0"/>
                    </a:cubicBezTo>
                    <a:cubicBezTo>
                      <a:pt x="99" y="0"/>
                      <a:pt x="0" y="99"/>
                      <a:pt x="0" y="220"/>
                    </a:cubicBezTo>
                    <a:cubicBezTo>
                      <a:pt x="0" y="341"/>
                      <a:pt x="99" y="440"/>
                      <a:pt x="220" y="440"/>
                    </a:cubicBezTo>
                    <a:cubicBezTo>
                      <a:pt x="341" y="440"/>
                      <a:pt x="440" y="341"/>
                      <a:pt x="440" y="220"/>
                    </a:cubicBezTo>
                    <a:close/>
                  </a:path>
                </a:pathLst>
              </a:custGeom>
              <a:solidFill>
                <a:srgbClr val="F8F8F8"/>
              </a:solidFill>
              <a:ln w="0">
                <a:solidFill>
                  <a:srgbClr val="F8F8F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0" name="Freeform 16"/>
              <p:cNvSpPr>
                <a:spLocks noEditPoints="1"/>
              </p:cNvSpPr>
              <p:nvPr/>
            </p:nvSpPr>
            <p:spPr bwMode="auto">
              <a:xfrm>
                <a:off x="7024" y="1809"/>
                <a:ext cx="178" cy="179"/>
              </a:xfrm>
              <a:custGeom>
                <a:avLst/>
                <a:gdLst/>
                <a:ahLst/>
                <a:cxnLst>
                  <a:cxn ang="0">
                    <a:pos x="460" y="240"/>
                  </a:cxn>
                  <a:cxn ang="0">
                    <a:pos x="460" y="240"/>
                  </a:cxn>
                  <a:cxn ang="0">
                    <a:pos x="240" y="460"/>
                  </a:cxn>
                  <a:cxn ang="0">
                    <a:pos x="20" y="240"/>
                  </a:cxn>
                  <a:cxn ang="0">
                    <a:pos x="240" y="20"/>
                  </a:cxn>
                  <a:cxn ang="0">
                    <a:pos x="460" y="240"/>
                  </a:cxn>
                  <a:cxn ang="0">
                    <a:pos x="480" y="240"/>
                  </a:cxn>
                  <a:cxn ang="0">
                    <a:pos x="480" y="240"/>
                  </a:cxn>
                  <a:cxn ang="0">
                    <a:pos x="240" y="0"/>
                  </a:cxn>
                  <a:cxn ang="0">
                    <a:pos x="0" y="240"/>
                  </a:cxn>
                  <a:cxn ang="0">
                    <a:pos x="240" y="480"/>
                  </a:cxn>
                  <a:cxn ang="0">
                    <a:pos x="480" y="240"/>
                  </a:cxn>
                </a:cxnLst>
                <a:rect l="0" t="0" r="r" b="b"/>
                <a:pathLst>
                  <a:path w="480" h="480">
                    <a:moveTo>
                      <a:pt x="460" y="240"/>
                    </a:moveTo>
                    <a:lnTo>
                      <a:pt x="460" y="240"/>
                    </a:lnTo>
                    <a:cubicBezTo>
                      <a:pt x="460" y="361"/>
                      <a:pt x="361" y="460"/>
                      <a:pt x="240" y="460"/>
                    </a:cubicBezTo>
                    <a:cubicBezTo>
                      <a:pt x="119" y="460"/>
                      <a:pt x="20" y="361"/>
                      <a:pt x="20" y="240"/>
                    </a:cubicBezTo>
                    <a:cubicBezTo>
                      <a:pt x="20" y="119"/>
                      <a:pt x="119" y="20"/>
                      <a:pt x="240" y="20"/>
                    </a:cubicBezTo>
                    <a:cubicBezTo>
                      <a:pt x="361" y="20"/>
                      <a:pt x="460" y="119"/>
                      <a:pt x="460" y="240"/>
                    </a:cubicBezTo>
                    <a:close/>
                    <a:moveTo>
                      <a:pt x="480" y="240"/>
                    </a:moveTo>
                    <a:lnTo>
                      <a:pt x="480" y="240"/>
                    </a:lnTo>
                    <a:cubicBezTo>
                      <a:pt x="480" y="108"/>
                      <a:pt x="372" y="0"/>
                      <a:pt x="240" y="0"/>
                    </a:cubicBezTo>
                    <a:cubicBezTo>
                      <a:pt x="108" y="0"/>
                      <a:pt x="0" y="108"/>
                      <a:pt x="0" y="240"/>
                    </a:cubicBezTo>
                    <a:cubicBezTo>
                      <a:pt x="0" y="372"/>
                      <a:pt x="108" y="480"/>
                      <a:pt x="240" y="480"/>
                    </a:cubicBezTo>
                    <a:cubicBezTo>
                      <a:pt x="372" y="480"/>
                      <a:pt x="480" y="372"/>
                      <a:pt x="480" y="240"/>
                    </a:cubicBezTo>
                    <a:close/>
                  </a:path>
                </a:pathLst>
              </a:custGeom>
              <a:solidFill>
                <a:srgbClr val="F7F7F7"/>
              </a:solidFill>
              <a:ln w="0">
                <a:solidFill>
                  <a:srgbClr val="F7F7F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1" name="Freeform 17"/>
              <p:cNvSpPr>
                <a:spLocks noEditPoints="1"/>
              </p:cNvSpPr>
              <p:nvPr/>
            </p:nvSpPr>
            <p:spPr bwMode="auto">
              <a:xfrm>
                <a:off x="7016" y="1802"/>
                <a:ext cx="194" cy="193"/>
              </a:xfrm>
              <a:custGeom>
                <a:avLst/>
                <a:gdLst/>
                <a:ahLst/>
                <a:cxnLst>
                  <a:cxn ang="0">
                    <a:pos x="500" y="260"/>
                  </a:cxn>
                  <a:cxn ang="0">
                    <a:pos x="500" y="260"/>
                  </a:cxn>
                  <a:cxn ang="0">
                    <a:pos x="260" y="500"/>
                  </a:cxn>
                  <a:cxn ang="0">
                    <a:pos x="20" y="260"/>
                  </a:cxn>
                  <a:cxn ang="0">
                    <a:pos x="260" y="20"/>
                  </a:cxn>
                  <a:cxn ang="0">
                    <a:pos x="500" y="260"/>
                  </a:cxn>
                  <a:cxn ang="0">
                    <a:pos x="520" y="260"/>
                  </a:cxn>
                  <a:cxn ang="0">
                    <a:pos x="520" y="260"/>
                  </a:cxn>
                  <a:cxn ang="0">
                    <a:pos x="260" y="0"/>
                  </a:cxn>
                  <a:cxn ang="0">
                    <a:pos x="0" y="260"/>
                  </a:cxn>
                  <a:cxn ang="0">
                    <a:pos x="260" y="520"/>
                  </a:cxn>
                  <a:cxn ang="0">
                    <a:pos x="520" y="260"/>
                  </a:cxn>
                </a:cxnLst>
                <a:rect l="0" t="0" r="r" b="b"/>
                <a:pathLst>
                  <a:path w="520" h="520">
                    <a:moveTo>
                      <a:pt x="500" y="260"/>
                    </a:moveTo>
                    <a:lnTo>
                      <a:pt x="500" y="260"/>
                    </a:lnTo>
                    <a:cubicBezTo>
                      <a:pt x="500" y="392"/>
                      <a:pt x="392" y="500"/>
                      <a:pt x="260" y="500"/>
                    </a:cubicBezTo>
                    <a:cubicBezTo>
                      <a:pt x="128" y="500"/>
                      <a:pt x="20" y="392"/>
                      <a:pt x="20" y="260"/>
                    </a:cubicBezTo>
                    <a:cubicBezTo>
                      <a:pt x="20" y="128"/>
                      <a:pt x="128" y="20"/>
                      <a:pt x="260" y="20"/>
                    </a:cubicBezTo>
                    <a:cubicBezTo>
                      <a:pt x="392" y="20"/>
                      <a:pt x="500" y="128"/>
                      <a:pt x="500" y="260"/>
                    </a:cubicBezTo>
                    <a:close/>
                    <a:moveTo>
                      <a:pt x="520" y="260"/>
                    </a:moveTo>
                    <a:lnTo>
                      <a:pt x="520" y="260"/>
                    </a:lnTo>
                    <a:cubicBezTo>
                      <a:pt x="520" y="117"/>
                      <a:pt x="403" y="0"/>
                      <a:pt x="260" y="0"/>
                    </a:cubicBezTo>
                    <a:cubicBezTo>
                      <a:pt x="117" y="0"/>
                      <a:pt x="0" y="117"/>
                      <a:pt x="0" y="260"/>
                    </a:cubicBezTo>
                    <a:cubicBezTo>
                      <a:pt x="0" y="403"/>
                      <a:pt x="117" y="520"/>
                      <a:pt x="260" y="520"/>
                    </a:cubicBezTo>
                    <a:cubicBezTo>
                      <a:pt x="403" y="520"/>
                      <a:pt x="520" y="403"/>
                      <a:pt x="520" y="260"/>
                    </a:cubicBezTo>
                    <a:close/>
                  </a:path>
                </a:pathLst>
              </a:custGeom>
              <a:solidFill>
                <a:srgbClr val="F7F7F7"/>
              </a:solidFill>
              <a:ln w="0">
                <a:solidFill>
                  <a:srgbClr val="F7F7F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2" name="Freeform 18"/>
              <p:cNvSpPr>
                <a:spLocks noEditPoints="1"/>
              </p:cNvSpPr>
              <p:nvPr/>
            </p:nvSpPr>
            <p:spPr bwMode="auto">
              <a:xfrm>
                <a:off x="7009" y="1795"/>
                <a:ext cx="208" cy="207"/>
              </a:xfrm>
              <a:custGeom>
                <a:avLst/>
                <a:gdLst/>
                <a:ahLst/>
                <a:cxnLst>
                  <a:cxn ang="0">
                    <a:pos x="540" y="280"/>
                  </a:cxn>
                  <a:cxn ang="0">
                    <a:pos x="540" y="280"/>
                  </a:cxn>
                  <a:cxn ang="0">
                    <a:pos x="280" y="540"/>
                  </a:cxn>
                  <a:cxn ang="0">
                    <a:pos x="20" y="280"/>
                  </a:cxn>
                  <a:cxn ang="0">
                    <a:pos x="280" y="20"/>
                  </a:cxn>
                  <a:cxn ang="0">
                    <a:pos x="540" y="280"/>
                  </a:cxn>
                  <a:cxn ang="0">
                    <a:pos x="560" y="280"/>
                  </a:cxn>
                  <a:cxn ang="0">
                    <a:pos x="560" y="280"/>
                  </a:cxn>
                  <a:cxn ang="0">
                    <a:pos x="280" y="0"/>
                  </a:cxn>
                  <a:cxn ang="0">
                    <a:pos x="0" y="280"/>
                  </a:cxn>
                  <a:cxn ang="0">
                    <a:pos x="280" y="560"/>
                  </a:cxn>
                  <a:cxn ang="0">
                    <a:pos x="560" y="280"/>
                  </a:cxn>
                </a:cxnLst>
                <a:rect l="0" t="0" r="r" b="b"/>
                <a:pathLst>
                  <a:path w="560" h="560">
                    <a:moveTo>
                      <a:pt x="540" y="280"/>
                    </a:moveTo>
                    <a:lnTo>
                      <a:pt x="540" y="280"/>
                    </a:lnTo>
                    <a:cubicBezTo>
                      <a:pt x="540" y="423"/>
                      <a:pt x="423" y="540"/>
                      <a:pt x="280" y="540"/>
                    </a:cubicBezTo>
                    <a:cubicBezTo>
                      <a:pt x="137" y="540"/>
                      <a:pt x="20" y="423"/>
                      <a:pt x="20" y="280"/>
                    </a:cubicBezTo>
                    <a:cubicBezTo>
                      <a:pt x="20" y="137"/>
                      <a:pt x="137" y="20"/>
                      <a:pt x="280" y="20"/>
                    </a:cubicBezTo>
                    <a:cubicBezTo>
                      <a:pt x="423" y="20"/>
                      <a:pt x="540" y="137"/>
                      <a:pt x="540" y="280"/>
                    </a:cubicBezTo>
                    <a:close/>
                    <a:moveTo>
                      <a:pt x="560" y="280"/>
                    </a:moveTo>
                    <a:lnTo>
                      <a:pt x="560" y="280"/>
                    </a:lnTo>
                    <a:cubicBezTo>
                      <a:pt x="560" y="126"/>
                      <a:pt x="434" y="0"/>
                      <a:pt x="280" y="0"/>
                    </a:cubicBezTo>
                    <a:cubicBezTo>
                      <a:pt x="126" y="0"/>
                      <a:pt x="0" y="126"/>
                      <a:pt x="0" y="280"/>
                    </a:cubicBezTo>
                    <a:cubicBezTo>
                      <a:pt x="0" y="434"/>
                      <a:pt x="126" y="560"/>
                      <a:pt x="280" y="560"/>
                    </a:cubicBezTo>
                    <a:cubicBezTo>
                      <a:pt x="434" y="560"/>
                      <a:pt x="560" y="434"/>
                      <a:pt x="560" y="280"/>
                    </a:cubicBezTo>
                    <a:close/>
                  </a:path>
                </a:pathLst>
              </a:custGeom>
              <a:solidFill>
                <a:srgbClr val="F6F6F6"/>
              </a:solidFill>
              <a:ln w="0">
                <a:solidFill>
                  <a:srgbClr val="F6F6F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3" name="Freeform 19"/>
              <p:cNvSpPr>
                <a:spLocks noEditPoints="1"/>
              </p:cNvSpPr>
              <p:nvPr/>
            </p:nvSpPr>
            <p:spPr bwMode="auto">
              <a:xfrm>
                <a:off x="7001" y="1787"/>
                <a:ext cx="224" cy="223"/>
              </a:xfrm>
              <a:custGeom>
                <a:avLst/>
                <a:gdLst/>
                <a:ahLst/>
                <a:cxnLst>
                  <a:cxn ang="0">
                    <a:pos x="580" y="300"/>
                  </a:cxn>
                  <a:cxn ang="0">
                    <a:pos x="580" y="300"/>
                  </a:cxn>
                  <a:cxn ang="0">
                    <a:pos x="300" y="580"/>
                  </a:cxn>
                  <a:cxn ang="0">
                    <a:pos x="20" y="300"/>
                  </a:cxn>
                  <a:cxn ang="0">
                    <a:pos x="300" y="20"/>
                  </a:cxn>
                  <a:cxn ang="0">
                    <a:pos x="580" y="300"/>
                  </a:cxn>
                  <a:cxn ang="0">
                    <a:pos x="600" y="300"/>
                  </a:cxn>
                  <a:cxn ang="0">
                    <a:pos x="600" y="300"/>
                  </a:cxn>
                  <a:cxn ang="0">
                    <a:pos x="300" y="0"/>
                  </a:cxn>
                  <a:cxn ang="0">
                    <a:pos x="0" y="300"/>
                  </a:cxn>
                  <a:cxn ang="0">
                    <a:pos x="300" y="600"/>
                  </a:cxn>
                  <a:cxn ang="0">
                    <a:pos x="600" y="300"/>
                  </a:cxn>
                </a:cxnLst>
                <a:rect l="0" t="0" r="r" b="b"/>
                <a:pathLst>
                  <a:path w="600" h="600">
                    <a:moveTo>
                      <a:pt x="580" y="300"/>
                    </a:moveTo>
                    <a:lnTo>
                      <a:pt x="580" y="300"/>
                    </a:lnTo>
                    <a:cubicBezTo>
                      <a:pt x="580" y="454"/>
                      <a:pt x="454" y="580"/>
                      <a:pt x="300" y="580"/>
                    </a:cubicBezTo>
                    <a:cubicBezTo>
                      <a:pt x="146" y="580"/>
                      <a:pt x="20" y="454"/>
                      <a:pt x="20" y="300"/>
                    </a:cubicBezTo>
                    <a:cubicBezTo>
                      <a:pt x="20" y="146"/>
                      <a:pt x="146" y="20"/>
                      <a:pt x="300" y="20"/>
                    </a:cubicBezTo>
                    <a:cubicBezTo>
                      <a:pt x="454" y="20"/>
                      <a:pt x="580" y="146"/>
                      <a:pt x="580" y="300"/>
                    </a:cubicBezTo>
                    <a:close/>
                    <a:moveTo>
                      <a:pt x="600" y="300"/>
                    </a:moveTo>
                    <a:lnTo>
                      <a:pt x="600" y="300"/>
                    </a:lnTo>
                    <a:cubicBezTo>
                      <a:pt x="600" y="135"/>
                      <a:pt x="465" y="0"/>
                      <a:pt x="300" y="0"/>
                    </a:cubicBezTo>
                    <a:cubicBezTo>
                      <a:pt x="135" y="0"/>
                      <a:pt x="0" y="135"/>
                      <a:pt x="0" y="300"/>
                    </a:cubicBezTo>
                    <a:cubicBezTo>
                      <a:pt x="0" y="465"/>
                      <a:pt x="135" y="600"/>
                      <a:pt x="300" y="600"/>
                    </a:cubicBezTo>
                    <a:cubicBezTo>
                      <a:pt x="465" y="600"/>
                      <a:pt x="600" y="465"/>
                      <a:pt x="600" y="300"/>
                    </a:cubicBezTo>
                    <a:close/>
                  </a:path>
                </a:pathLst>
              </a:custGeom>
              <a:solidFill>
                <a:srgbClr val="F5F5F5"/>
              </a:solidFill>
              <a:ln w="0">
                <a:solidFill>
                  <a:srgbClr val="F5F5F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4" name="Freeform 20"/>
              <p:cNvSpPr>
                <a:spLocks noEditPoints="1"/>
              </p:cNvSpPr>
              <p:nvPr/>
            </p:nvSpPr>
            <p:spPr bwMode="auto">
              <a:xfrm>
                <a:off x="6994" y="1780"/>
                <a:ext cx="238" cy="237"/>
              </a:xfrm>
              <a:custGeom>
                <a:avLst/>
                <a:gdLst/>
                <a:ahLst/>
                <a:cxnLst>
                  <a:cxn ang="0">
                    <a:pos x="620" y="320"/>
                  </a:cxn>
                  <a:cxn ang="0">
                    <a:pos x="620" y="320"/>
                  </a:cxn>
                  <a:cxn ang="0">
                    <a:pos x="320" y="620"/>
                  </a:cxn>
                  <a:cxn ang="0">
                    <a:pos x="20" y="320"/>
                  </a:cxn>
                  <a:cxn ang="0">
                    <a:pos x="320" y="20"/>
                  </a:cxn>
                  <a:cxn ang="0">
                    <a:pos x="620" y="320"/>
                  </a:cxn>
                  <a:cxn ang="0">
                    <a:pos x="640" y="320"/>
                  </a:cxn>
                  <a:cxn ang="0">
                    <a:pos x="640" y="320"/>
                  </a:cxn>
                  <a:cxn ang="0">
                    <a:pos x="320" y="0"/>
                  </a:cxn>
                  <a:cxn ang="0">
                    <a:pos x="0" y="320"/>
                  </a:cxn>
                  <a:cxn ang="0">
                    <a:pos x="320" y="640"/>
                  </a:cxn>
                  <a:cxn ang="0">
                    <a:pos x="640" y="320"/>
                  </a:cxn>
                </a:cxnLst>
                <a:rect l="0" t="0" r="r" b="b"/>
                <a:pathLst>
                  <a:path w="640" h="640">
                    <a:moveTo>
                      <a:pt x="620" y="320"/>
                    </a:moveTo>
                    <a:lnTo>
                      <a:pt x="620" y="320"/>
                    </a:lnTo>
                    <a:cubicBezTo>
                      <a:pt x="620" y="485"/>
                      <a:pt x="485" y="620"/>
                      <a:pt x="320" y="620"/>
                    </a:cubicBezTo>
                    <a:cubicBezTo>
                      <a:pt x="155" y="620"/>
                      <a:pt x="20" y="485"/>
                      <a:pt x="20" y="320"/>
                    </a:cubicBezTo>
                    <a:cubicBezTo>
                      <a:pt x="20" y="155"/>
                      <a:pt x="155" y="20"/>
                      <a:pt x="320" y="20"/>
                    </a:cubicBezTo>
                    <a:cubicBezTo>
                      <a:pt x="485" y="20"/>
                      <a:pt x="620" y="155"/>
                      <a:pt x="620" y="320"/>
                    </a:cubicBezTo>
                    <a:close/>
                    <a:moveTo>
                      <a:pt x="640" y="320"/>
                    </a:moveTo>
                    <a:lnTo>
                      <a:pt x="640" y="320"/>
                    </a:lnTo>
                    <a:cubicBezTo>
                      <a:pt x="640" y="144"/>
                      <a:pt x="496" y="0"/>
                      <a:pt x="320" y="0"/>
                    </a:cubicBezTo>
                    <a:cubicBezTo>
                      <a:pt x="144" y="0"/>
                      <a:pt x="0" y="144"/>
                      <a:pt x="0" y="320"/>
                    </a:cubicBezTo>
                    <a:cubicBezTo>
                      <a:pt x="0" y="496"/>
                      <a:pt x="144" y="640"/>
                      <a:pt x="320" y="640"/>
                    </a:cubicBezTo>
                    <a:cubicBezTo>
                      <a:pt x="496" y="640"/>
                      <a:pt x="640" y="496"/>
                      <a:pt x="640" y="320"/>
                    </a:cubicBezTo>
                    <a:close/>
                  </a:path>
                </a:pathLst>
              </a:custGeom>
              <a:solidFill>
                <a:srgbClr val="F5F5F5"/>
              </a:solidFill>
              <a:ln w="0">
                <a:solidFill>
                  <a:srgbClr val="F5F5F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5" name="Freeform 21"/>
              <p:cNvSpPr>
                <a:spLocks noEditPoints="1"/>
              </p:cNvSpPr>
              <p:nvPr/>
            </p:nvSpPr>
            <p:spPr bwMode="auto">
              <a:xfrm>
                <a:off x="6986" y="1772"/>
                <a:ext cx="253" cy="253"/>
              </a:xfrm>
              <a:custGeom>
                <a:avLst/>
                <a:gdLst/>
                <a:ahLst/>
                <a:cxnLst>
                  <a:cxn ang="0">
                    <a:pos x="660" y="340"/>
                  </a:cxn>
                  <a:cxn ang="0">
                    <a:pos x="660" y="340"/>
                  </a:cxn>
                  <a:cxn ang="0">
                    <a:pos x="340" y="660"/>
                  </a:cxn>
                  <a:cxn ang="0">
                    <a:pos x="20" y="340"/>
                  </a:cxn>
                  <a:cxn ang="0">
                    <a:pos x="340" y="20"/>
                  </a:cxn>
                  <a:cxn ang="0">
                    <a:pos x="660" y="340"/>
                  </a:cxn>
                  <a:cxn ang="0">
                    <a:pos x="680" y="340"/>
                  </a:cxn>
                  <a:cxn ang="0">
                    <a:pos x="680" y="340"/>
                  </a:cxn>
                  <a:cxn ang="0">
                    <a:pos x="340" y="0"/>
                  </a:cxn>
                  <a:cxn ang="0">
                    <a:pos x="0" y="340"/>
                  </a:cxn>
                  <a:cxn ang="0">
                    <a:pos x="340" y="680"/>
                  </a:cxn>
                  <a:cxn ang="0">
                    <a:pos x="680" y="340"/>
                  </a:cxn>
                </a:cxnLst>
                <a:rect l="0" t="0" r="r" b="b"/>
                <a:pathLst>
                  <a:path w="680" h="680">
                    <a:moveTo>
                      <a:pt x="660" y="340"/>
                    </a:moveTo>
                    <a:lnTo>
                      <a:pt x="660" y="340"/>
                    </a:lnTo>
                    <a:cubicBezTo>
                      <a:pt x="660" y="516"/>
                      <a:pt x="516" y="660"/>
                      <a:pt x="340" y="660"/>
                    </a:cubicBezTo>
                    <a:cubicBezTo>
                      <a:pt x="164" y="660"/>
                      <a:pt x="20" y="516"/>
                      <a:pt x="20" y="340"/>
                    </a:cubicBezTo>
                    <a:cubicBezTo>
                      <a:pt x="20" y="164"/>
                      <a:pt x="164" y="20"/>
                      <a:pt x="340" y="20"/>
                    </a:cubicBezTo>
                    <a:cubicBezTo>
                      <a:pt x="516" y="20"/>
                      <a:pt x="660" y="164"/>
                      <a:pt x="660" y="340"/>
                    </a:cubicBezTo>
                    <a:close/>
                    <a:moveTo>
                      <a:pt x="680" y="340"/>
                    </a:moveTo>
                    <a:lnTo>
                      <a:pt x="680" y="340"/>
                    </a:lnTo>
                    <a:cubicBezTo>
                      <a:pt x="680" y="153"/>
                      <a:pt x="527" y="0"/>
                      <a:pt x="340" y="0"/>
                    </a:cubicBezTo>
                    <a:cubicBezTo>
                      <a:pt x="153" y="0"/>
                      <a:pt x="0" y="153"/>
                      <a:pt x="0" y="340"/>
                    </a:cubicBezTo>
                    <a:cubicBezTo>
                      <a:pt x="0" y="527"/>
                      <a:pt x="153" y="680"/>
                      <a:pt x="340" y="680"/>
                    </a:cubicBezTo>
                    <a:cubicBezTo>
                      <a:pt x="527" y="680"/>
                      <a:pt x="680" y="527"/>
                      <a:pt x="680" y="340"/>
                    </a:cubicBezTo>
                    <a:close/>
                  </a:path>
                </a:pathLst>
              </a:custGeom>
              <a:solidFill>
                <a:srgbClr val="F4F4F4"/>
              </a:solidFill>
              <a:ln w="0">
                <a:solidFill>
                  <a:srgbClr val="F4F4F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6" name="Freeform 22"/>
              <p:cNvSpPr>
                <a:spLocks noEditPoints="1"/>
              </p:cNvSpPr>
              <p:nvPr/>
            </p:nvSpPr>
            <p:spPr bwMode="auto">
              <a:xfrm>
                <a:off x="6979" y="1765"/>
                <a:ext cx="268" cy="267"/>
              </a:xfrm>
              <a:custGeom>
                <a:avLst/>
                <a:gdLst/>
                <a:ahLst/>
                <a:cxnLst>
                  <a:cxn ang="0">
                    <a:pos x="700" y="360"/>
                  </a:cxn>
                  <a:cxn ang="0">
                    <a:pos x="700" y="360"/>
                  </a:cxn>
                  <a:cxn ang="0">
                    <a:pos x="360" y="700"/>
                  </a:cxn>
                  <a:cxn ang="0">
                    <a:pos x="20" y="360"/>
                  </a:cxn>
                  <a:cxn ang="0">
                    <a:pos x="360" y="20"/>
                  </a:cxn>
                  <a:cxn ang="0">
                    <a:pos x="700" y="360"/>
                  </a:cxn>
                  <a:cxn ang="0">
                    <a:pos x="720" y="360"/>
                  </a:cxn>
                  <a:cxn ang="0">
                    <a:pos x="720" y="360"/>
                  </a:cxn>
                  <a:cxn ang="0">
                    <a:pos x="360" y="0"/>
                  </a:cxn>
                  <a:cxn ang="0">
                    <a:pos x="0" y="360"/>
                  </a:cxn>
                  <a:cxn ang="0">
                    <a:pos x="360" y="720"/>
                  </a:cxn>
                  <a:cxn ang="0">
                    <a:pos x="720" y="360"/>
                  </a:cxn>
                </a:cxnLst>
                <a:rect l="0" t="0" r="r" b="b"/>
                <a:pathLst>
                  <a:path w="720" h="720">
                    <a:moveTo>
                      <a:pt x="700" y="360"/>
                    </a:moveTo>
                    <a:lnTo>
                      <a:pt x="700" y="360"/>
                    </a:lnTo>
                    <a:cubicBezTo>
                      <a:pt x="700" y="547"/>
                      <a:pt x="547" y="700"/>
                      <a:pt x="360" y="700"/>
                    </a:cubicBezTo>
                    <a:cubicBezTo>
                      <a:pt x="173" y="700"/>
                      <a:pt x="20" y="547"/>
                      <a:pt x="20" y="360"/>
                    </a:cubicBezTo>
                    <a:cubicBezTo>
                      <a:pt x="20" y="173"/>
                      <a:pt x="173" y="20"/>
                      <a:pt x="360" y="20"/>
                    </a:cubicBezTo>
                    <a:cubicBezTo>
                      <a:pt x="547" y="20"/>
                      <a:pt x="700" y="173"/>
                      <a:pt x="700" y="360"/>
                    </a:cubicBezTo>
                    <a:close/>
                    <a:moveTo>
                      <a:pt x="720" y="360"/>
                    </a:moveTo>
                    <a:lnTo>
                      <a:pt x="720" y="360"/>
                    </a:lnTo>
                    <a:cubicBezTo>
                      <a:pt x="720" y="162"/>
                      <a:pt x="558" y="0"/>
                      <a:pt x="360" y="0"/>
                    </a:cubicBezTo>
                    <a:cubicBezTo>
                      <a:pt x="162" y="0"/>
                      <a:pt x="0" y="162"/>
                      <a:pt x="0" y="360"/>
                    </a:cubicBezTo>
                    <a:cubicBezTo>
                      <a:pt x="0" y="558"/>
                      <a:pt x="162" y="720"/>
                      <a:pt x="360" y="720"/>
                    </a:cubicBezTo>
                    <a:cubicBezTo>
                      <a:pt x="558" y="720"/>
                      <a:pt x="720" y="558"/>
                      <a:pt x="720" y="360"/>
                    </a:cubicBezTo>
                    <a:close/>
                  </a:path>
                </a:pathLst>
              </a:custGeom>
              <a:solidFill>
                <a:srgbClr val="F3F3F3"/>
              </a:solidFill>
              <a:ln w="0">
                <a:solidFill>
                  <a:srgbClr val="F3F3F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7" name="Freeform 23"/>
              <p:cNvSpPr>
                <a:spLocks noEditPoints="1"/>
              </p:cNvSpPr>
              <p:nvPr/>
            </p:nvSpPr>
            <p:spPr bwMode="auto">
              <a:xfrm>
                <a:off x="6972" y="1757"/>
                <a:ext cx="282" cy="283"/>
              </a:xfrm>
              <a:custGeom>
                <a:avLst/>
                <a:gdLst/>
                <a:ahLst/>
                <a:cxnLst>
                  <a:cxn ang="0">
                    <a:pos x="740" y="380"/>
                  </a:cxn>
                  <a:cxn ang="0">
                    <a:pos x="740" y="380"/>
                  </a:cxn>
                  <a:cxn ang="0">
                    <a:pos x="380" y="740"/>
                  </a:cxn>
                  <a:cxn ang="0">
                    <a:pos x="20" y="380"/>
                  </a:cxn>
                  <a:cxn ang="0">
                    <a:pos x="380" y="20"/>
                  </a:cxn>
                  <a:cxn ang="0">
                    <a:pos x="740" y="380"/>
                  </a:cxn>
                  <a:cxn ang="0">
                    <a:pos x="760" y="380"/>
                  </a:cxn>
                  <a:cxn ang="0">
                    <a:pos x="760" y="380"/>
                  </a:cxn>
                  <a:cxn ang="0">
                    <a:pos x="380" y="0"/>
                  </a:cxn>
                  <a:cxn ang="0">
                    <a:pos x="0" y="380"/>
                  </a:cxn>
                  <a:cxn ang="0">
                    <a:pos x="380" y="760"/>
                  </a:cxn>
                  <a:cxn ang="0">
                    <a:pos x="760" y="380"/>
                  </a:cxn>
                </a:cxnLst>
                <a:rect l="0" t="0" r="r" b="b"/>
                <a:pathLst>
                  <a:path w="760" h="760">
                    <a:moveTo>
                      <a:pt x="740" y="380"/>
                    </a:moveTo>
                    <a:lnTo>
                      <a:pt x="740" y="380"/>
                    </a:lnTo>
                    <a:cubicBezTo>
                      <a:pt x="740" y="578"/>
                      <a:pt x="578" y="740"/>
                      <a:pt x="380" y="740"/>
                    </a:cubicBezTo>
                    <a:cubicBezTo>
                      <a:pt x="182" y="740"/>
                      <a:pt x="20" y="578"/>
                      <a:pt x="20" y="380"/>
                    </a:cubicBezTo>
                    <a:cubicBezTo>
                      <a:pt x="20" y="182"/>
                      <a:pt x="182" y="20"/>
                      <a:pt x="380" y="20"/>
                    </a:cubicBezTo>
                    <a:cubicBezTo>
                      <a:pt x="578" y="20"/>
                      <a:pt x="740" y="182"/>
                      <a:pt x="740" y="380"/>
                    </a:cubicBezTo>
                    <a:close/>
                    <a:moveTo>
                      <a:pt x="760" y="380"/>
                    </a:moveTo>
                    <a:lnTo>
                      <a:pt x="760" y="380"/>
                    </a:lnTo>
                    <a:cubicBezTo>
                      <a:pt x="760" y="171"/>
                      <a:pt x="589" y="0"/>
                      <a:pt x="380" y="0"/>
                    </a:cubicBezTo>
                    <a:cubicBezTo>
                      <a:pt x="171" y="0"/>
                      <a:pt x="0" y="171"/>
                      <a:pt x="0" y="380"/>
                    </a:cubicBezTo>
                    <a:cubicBezTo>
                      <a:pt x="0" y="589"/>
                      <a:pt x="171" y="760"/>
                      <a:pt x="380" y="760"/>
                    </a:cubicBezTo>
                    <a:cubicBezTo>
                      <a:pt x="589" y="760"/>
                      <a:pt x="760" y="589"/>
                      <a:pt x="760" y="380"/>
                    </a:cubicBezTo>
                    <a:close/>
                  </a:path>
                </a:pathLst>
              </a:custGeom>
              <a:solidFill>
                <a:srgbClr val="F3F3F3"/>
              </a:solidFill>
              <a:ln w="0">
                <a:solidFill>
                  <a:srgbClr val="F3F3F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8" name="Freeform 24"/>
              <p:cNvSpPr>
                <a:spLocks noEditPoints="1"/>
              </p:cNvSpPr>
              <p:nvPr/>
            </p:nvSpPr>
            <p:spPr bwMode="auto">
              <a:xfrm>
                <a:off x="6964" y="1750"/>
                <a:ext cx="298" cy="297"/>
              </a:xfrm>
              <a:custGeom>
                <a:avLst/>
                <a:gdLst/>
                <a:ahLst/>
                <a:cxnLst>
                  <a:cxn ang="0">
                    <a:pos x="780" y="400"/>
                  </a:cxn>
                  <a:cxn ang="0">
                    <a:pos x="780" y="400"/>
                  </a:cxn>
                  <a:cxn ang="0">
                    <a:pos x="400" y="780"/>
                  </a:cxn>
                  <a:cxn ang="0">
                    <a:pos x="20" y="400"/>
                  </a:cxn>
                  <a:cxn ang="0">
                    <a:pos x="400" y="20"/>
                  </a:cxn>
                  <a:cxn ang="0">
                    <a:pos x="780" y="400"/>
                  </a:cxn>
                  <a:cxn ang="0">
                    <a:pos x="800" y="400"/>
                  </a:cxn>
                  <a:cxn ang="0">
                    <a:pos x="800" y="400"/>
                  </a:cxn>
                  <a:cxn ang="0">
                    <a:pos x="400" y="0"/>
                  </a:cxn>
                  <a:cxn ang="0">
                    <a:pos x="0" y="400"/>
                  </a:cxn>
                  <a:cxn ang="0">
                    <a:pos x="400" y="800"/>
                  </a:cxn>
                  <a:cxn ang="0">
                    <a:pos x="800" y="400"/>
                  </a:cxn>
                </a:cxnLst>
                <a:rect l="0" t="0" r="r" b="b"/>
                <a:pathLst>
                  <a:path w="800" h="800">
                    <a:moveTo>
                      <a:pt x="780" y="400"/>
                    </a:moveTo>
                    <a:lnTo>
                      <a:pt x="780" y="400"/>
                    </a:lnTo>
                    <a:cubicBezTo>
                      <a:pt x="780" y="609"/>
                      <a:pt x="609" y="780"/>
                      <a:pt x="400" y="780"/>
                    </a:cubicBezTo>
                    <a:cubicBezTo>
                      <a:pt x="191" y="780"/>
                      <a:pt x="20" y="609"/>
                      <a:pt x="20" y="400"/>
                    </a:cubicBezTo>
                    <a:cubicBezTo>
                      <a:pt x="20" y="191"/>
                      <a:pt x="191" y="20"/>
                      <a:pt x="400" y="20"/>
                    </a:cubicBezTo>
                    <a:cubicBezTo>
                      <a:pt x="609" y="20"/>
                      <a:pt x="780" y="191"/>
                      <a:pt x="780" y="400"/>
                    </a:cubicBezTo>
                    <a:close/>
                    <a:moveTo>
                      <a:pt x="800" y="400"/>
                    </a:moveTo>
                    <a:lnTo>
                      <a:pt x="800" y="400"/>
                    </a:lnTo>
                    <a:cubicBezTo>
                      <a:pt x="800" y="180"/>
                      <a:pt x="620" y="0"/>
                      <a:pt x="400" y="0"/>
                    </a:cubicBezTo>
                    <a:cubicBezTo>
                      <a:pt x="180" y="0"/>
                      <a:pt x="0" y="180"/>
                      <a:pt x="0" y="400"/>
                    </a:cubicBezTo>
                    <a:cubicBezTo>
                      <a:pt x="0" y="620"/>
                      <a:pt x="180" y="800"/>
                      <a:pt x="400" y="800"/>
                    </a:cubicBezTo>
                    <a:cubicBezTo>
                      <a:pt x="620" y="800"/>
                      <a:pt x="800" y="620"/>
                      <a:pt x="800" y="400"/>
                    </a:cubicBezTo>
                    <a:close/>
                  </a:path>
                </a:pathLst>
              </a:custGeom>
              <a:solidFill>
                <a:srgbClr val="F2F2F2"/>
              </a:solidFill>
              <a:ln w="0">
                <a:solidFill>
                  <a:srgbClr val="F2F2F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9" name="Freeform 25"/>
              <p:cNvSpPr>
                <a:spLocks noEditPoints="1"/>
              </p:cNvSpPr>
              <p:nvPr/>
            </p:nvSpPr>
            <p:spPr bwMode="auto">
              <a:xfrm>
                <a:off x="6957" y="1743"/>
                <a:ext cx="312" cy="311"/>
              </a:xfrm>
              <a:custGeom>
                <a:avLst/>
                <a:gdLst/>
                <a:ahLst/>
                <a:cxnLst>
                  <a:cxn ang="0">
                    <a:pos x="820" y="420"/>
                  </a:cxn>
                  <a:cxn ang="0">
                    <a:pos x="820" y="420"/>
                  </a:cxn>
                  <a:cxn ang="0">
                    <a:pos x="420" y="820"/>
                  </a:cxn>
                  <a:cxn ang="0">
                    <a:pos x="20" y="420"/>
                  </a:cxn>
                  <a:cxn ang="0">
                    <a:pos x="420" y="20"/>
                  </a:cxn>
                  <a:cxn ang="0">
                    <a:pos x="820" y="420"/>
                  </a:cxn>
                  <a:cxn ang="0">
                    <a:pos x="840" y="420"/>
                  </a:cxn>
                  <a:cxn ang="0">
                    <a:pos x="840" y="420"/>
                  </a:cxn>
                  <a:cxn ang="0">
                    <a:pos x="420" y="0"/>
                  </a:cxn>
                  <a:cxn ang="0">
                    <a:pos x="0" y="420"/>
                  </a:cxn>
                  <a:cxn ang="0">
                    <a:pos x="420" y="840"/>
                  </a:cxn>
                  <a:cxn ang="0">
                    <a:pos x="840" y="420"/>
                  </a:cxn>
                </a:cxnLst>
                <a:rect l="0" t="0" r="r" b="b"/>
                <a:pathLst>
                  <a:path w="840" h="840">
                    <a:moveTo>
                      <a:pt x="820" y="420"/>
                    </a:moveTo>
                    <a:lnTo>
                      <a:pt x="820" y="420"/>
                    </a:lnTo>
                    <a:cubicBezTo>
                      <a:pt x="820" y="640"/>
                      <a:pt x="640" y="820"/>
                      <a:pt x="420" y="820"/>
                    </a:cubicBezTo>
                    <a:cubicBezTo>
                      <a:pt x="200" y="820"/>
                      <a:pt x="20" y="640"/>
                      <a:pt x="20" y="420"/>
                    </a:cubicBezTo>
                    <a:cubicBezTo>
                      <a:pt x="20" y="200"/>
                      <a:pt x="200" y="20"/>
                      <a:pt x="420" y="20"/>
                    </a:cubicBezTo>
                    <a:cubicBezTo>
                      <a:pt x="640" y="20"/>
                      <a:pt x="820" y="200"/>
                      <a:pt x="820" y="420"/>
                    </a:cubicBezTo>
                    <a:close/>
                    <a:moveTo>
                      <a:pt x="840" y="420"/>
                    </a:moveTo>
                    <a:lnTo>
                      <a:pt x="840" y="420"/>
                    </a:lnTo>
                    <a:cubicBezTo>
                      <a:pt x="840" y="189"/>
                      <a:pt x="651" y="0"/>
                      <a:pt x="420" y="0"/>
                    </a:cubicBezTo>
                    <a:cubicBezTo>
                      <a:pt x="189" y="0"/>
                      <a:pt x="0" y="189"/>
                      <a:pt x="0" y="420"/>
                    </a:cubicBezTo>
                    <a:cubicBezTo>
                      <a:pt x="0" y="651"/>
                      <a:pt x="189" y="840"/>
                      <a:pt x="420" y="840"/>
                    </a:cubicBezTo>
                    <a:cubicBezTo>
                      <a:pt x="651" y="840"/>
                      <a:pt x="840" y="651"/>
                      <a:pt x="840" y="420"/>
                    </a:cubicBezTo>
                    <a:close/>
                  </a:path>
                </a:pathLst>
              </a:custGeom>
              <a:solidFill>
                <a:srgbClr val="F1F1F1"/>
              </a:solidFill>
              <a:ln w="0">
                <a:solidFill>
                  <a:srgbClr val="F1F1F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0" name="Freeform 26"/>
              <p:cNvSpPr>
                <a:spLocks noEditPoints="1"/>
              </p:cNvSpPr>
              <p:nvPr/>
            </p:nvSpPr>
            <p:spPr bwMode="auto">
              <a:xfrm>
                <a:off x="6949" y="1735"/>
                <a:ext cx="328" cy="327"/>
              </a:xfrm>
              <a:custGeom>
                <a:avLst/>
                <a:gdLst/>
                <a:ahLst/>
                <a:cxnLst>
                  <a:cxn ang="0">
                    <a:pos x="860" y="440"/>
                  </a:cxn>
                  <a:cxn ang="0">
                    <a:pos x="860" y="440"/>
                  </a:cxn>
                  <a:cxn ang="0">
                    <a:pos x="440" y="860"/>
                  </a:cxn>
                  <a:cxn ang="0">
                    <a:pos x="20" y="440"/>
                  </a:cxn>
                  <a:cxn ang="0">
                    <a:pos x="440" y="20"/>
                  </a:cxn>
                  <a:cxn ang="0">
                    <a:pos x="860" y="440"/>
                  </a:cxn>
                  <a:cxn ang="0">
                    <a:pos x="880" y="440"/>
                  </a:cxn>
                  <a:cxn ang="0">
                    <a:pos x="880" y="440"/>
                  </a:cxn>
                  <a:cxn ang="0">
                    <a:pos x="440" y="0"/>
                  </a:cxn>
                  <a:cxn ang="0">
                    <a:pos x="0" y="440"/>
                  </a:cxn>
                  <a:cxn ang="0">
                    <a:pos x="440" y="880"/>
                  </a:cxn>
                  <a:cxn ang="0">
                    <a:pos x="880" y="440"/>
                  </a:cxn>
                </a:cxnLst>
                <a:rect l="0" t="0" r="r" b="b"/>
                <a:pathLst>
                  <a:path w="880" h="880">
                    <a:moveTo>
                      <a:pt x="860" y="440"/>
                    </a:moveTo>
                    <a:lnTo>
                      <a:pt x="860" y="440"/>
                    </a:lnTo>
                    <a:cubicBezTo>
                      <a:pt x="860" y="671"/>
                      <a:pt x="671" y="860"/>
                      <a:pt x="440" y="860"/>
                    </a:cubicBezTo>
                    <a:cubicBezTo>
                      <a:pt x="209" y="860"/>
                      <a:pt x="20" y="671"/>
                      <a:pt x="20" y="440"/>
                    </a:cubicBezTo>
                    <a:cubicBezTo>
                      <a:pt x="20" y="209"/>
                      <a:pt x="209" y="20"/>
                      <a:pt x="440" y="20"/>
                    </a:cubicBezTo>
                    <a:cubicBezTo>
                      <a:pt x="671" y="20"/>
                      <a:pt x="860" y="209"/>
                      <a:pt x="860" y="440"/>
                    </a:cubicBezTo>
                    <a:close/>
                    <a:moveTo>
                      <a:pt x="880" y="440"/>
                    </a:moveTo>
                    <a:lnTo>
                      <a:pt x="880" y="440"/>
                    </a:lnTo>
                    <a:cubicBezTo>
                      <a:pt x="880" y="198"/>
                      <a:pt x="682" y="0"/>
                      <a:pt x="440" y="0"/>
                    </a:cubicBezTo>
                    <a:cubicBezTo>
                      <a:pt x="198" y="0"/>
                      <a:pt x="0" y="198"/>
                      <a:pt x="0" y="440"/>
                    </a:cubicBezTo>
                    <a:cubicBezTo>
                      <a:pt x="0" y="682"/>
                      <a:pt x="198" y="880"/>
                      <a:pt x="440" y="880"/>
                    </a:cubicBezTo>
                    <a:cubicBezTo>
                      <a:pt x="682" y="880"/>
                      <a:pt x="880" y="682"/>
                      <a:pt x="880" y="440"/>
                    </a:cubicBezTo>
                    <a:close/>
                  </a:path>
                </a:pathLst>
              </a:custGeom>
              <a:solidFill>
                <a:srgbClr val="F1F1F1"/>
              </a:solidFill>
              <a:ln w="0">
                <a:solidFill>
                  <a:srgbClr val="F1F1F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1" name="Freeform 27"/>
              <p:cNvSpPr>
                <a:spLocks noEditPoints="1"/>
              </p:cNvSpPr>
              <p:nvPr/>
            </p:nvSpPr>
            <p:spPr bwMode="auto">
              <a:xfrm>
                <a:off x="6942" y="1728"/>
                <a:ext cx="342" cy="341"/>
              </a:xfrm>
              <a:custGeom>
                <a:avLst/>
                <a:gdLst/>
                <a:ahLst/>
                <a:cxnLst>
                  <a:cxn ang="0">
                    <a:pos x="900" y="460"/>
                  </a:cxn>
                  <a:cxn ang="0">
                    <a:pos x="900" y="460"/>
                  </a:cxn>
                  <a:cxn ang="0">
                    <a:pos x="460" y="900"/>
                  </a:cxn>
                  <a:cxn ang="0">
                    <a:pos x="20" y="460"/>
                  </a:cxn>
                  <a:cxn ang="0">
                    <a:pos x="460" y="20"/>
                  </a:cxn>
                  <a:cxn ang="0">
                    <a:pos x="900" y="460"/>
                  </a:cxn>
                  <a:cxn ang="0">
                    <a:pos x="920" y="460"/>
                  </a:cxn>
                  <a:cxn ang="0">
                    <a:pos x="920" y="460"/>
                  </a:cxn>
                  <a:cxn ang="0">
                    <a:pos x="460" y="0"/>
                  </a:cxn>
                  <a:cxn ang="0">
                    <a:pos x="0" y="460"/>
                  </a:cxn>
                  <a:cxn ang="0">
                    <a:pos x="460" y="920"/>
                  </a:cxn>
                  <a:cxn ang="0">
                    <a:pos x="920" y="460"/>
                  </a:cxn>
                </a:cxnLst>
                <a:rect l="0" t="0" r="r" b="b"/>
                <a:pathLst>
                  <a:path w="920" h="920">
                    <a:moveTo>
                      <a:pt x="900" y="460"/>
                    </a:moveTo>
                    <a:lnTo>
                      <a:pt x="900" y="460"/>
                    </a:lnTo>
                    <a:cubicBezTo>
                      <a:pt x="900" y="702"/>
                      <a:pt x="702" y="900"/>
                      <a:pt x="460" y="900"/>
                    </a:cubicBezTo>
                    <a:cubicBezTo>
                      <a:pt x="218" y="900"/>
                      <a:pt x="20" y="702"/>
                      <a:pt x="20" y="460"/>
                    </a:cubicBezTo>
                    <a:cubicBezTo>
                      <a:pt x="20" y="218"/>
                      <a:pt x="218" y="20"/>
                      <a:pt x="460" y="20"/>
                    </a:cubicBezTo>
                    <a:cubicBezTo>
                      <a:pt x="702" y="20"/>
                      <a:pt x="900" y="218"/>
                      <a:pt x="900" y="460"/>
                    </a:cubicBezTo>
                    <a:close/>
                    <a:moveTo>
                      <a:pt x="920" y="460"/>
                    </a:moveTo>
                    <a:lnTo>
                      <a:pt x="920" y="460"/>
                    </a:lnTo>
                    <a:cubicBezTo>
                      <a:pt x="920" y="207"/>
                      <a:pt x="713" y="0"/>
                      <a:pt x="460" y="0"/>
                    </a:cubicBezTo>
                    <a:cubicBezTo>
                      <a:pt x="207" y="0"/>
                      <a:pt x="0" y="207"/>
                      <a:pt x="0" y="460"/>
                    </a:cubicBezTo>
                    <a:cubicBezTo>
                      <a:pt x="0" y="713"/>
                      <a:pt x="207" y="920"/>
                      <a:pt x="460" y="920"/>
                    </a:cubicBezTo>
                    <a:cubicBezTo>
                      <a:pt x="713" y="920"/>
                      <a:pt x="920" y="713"/>
                      <a:pt x="920" y="460"/>
                    </a:cubicBezTo>
                    <a:close/>
                  </a:path>
                </a:pathLst>
              </a:custGeom>
              <a:solidFill>
                <a:srgbClr val="F0F0F0"/>
              </a:solidFill>
              <a:ln w="0">
                <a:solidFill>
                  <a:srgbClr val="F0F0F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2" name="Freeform 28"/>
              <p:cNvSpPr>
                <a:spLocks noEditPoints="1"/>
              </p:cNvSpPr>
              <p:nvPr/>
            </p:nvSpPr>
            <p:spPr bwMode="auto">
              <a:xfrm>
                <a:off x="6934" y="1720"/>
                <a:ext cx="358" cy="357"/>
              </a:xfrm>
              <a:custGeom>
                <a:avLst/>
                <a:gdLst/>
                <a:ahLst/>
                <a:cxnLst>
                  <a:cxn ang="0">
                    <a:pos x="940" y="480"/>
                  </a:cxn>
                  <a:cxn ang="0">
                    <a:pos x="940" y="480"/>
                  </a:cxn>
                  <a:cxn ang="0">
                    <a:pos x="480" y="940"/>
                  </a:cxn>
                  <a:cxn ang="0">
                    <a:pos x="20" y="480"/>
                  </a:cxn>
                  <a:cxn ang="0">
                    <a:pos x="480" y="20"/>
                  </a:cxn>
                  <a:cxn ang="0">
                    <a:pos x="940" y="480"/>
                  </a:cxn>
                  <a:cxn ang="0">
                    <a:pos x="960" y="480"/>
                  </a:cxn>
                  <a:cxn ang="0">
                    <a:pos x="960" y="480"/>
                  </a:cxn>
                  <a:cxn ang="0">
                    <a:pos x="480" y="0"/>
                  </a:cxn>
                  <a:cxn ang="0">
                    <a:pos x="0" y="480"/>
                  </a:cxn>
                  <a:cxn ang="0">
                    <a:pos x="480" y="960"/>
                  </a:cxn>
                  <a:cxn ang="0">
                    <a:pos x="960" y="480"/>
                  </a:cxn>
                </a:cxnLst>
                <a:rect l="0" t="0" r="r" b="b"/>
                <a:pathLst>
                  <a:path w="960" h="960">
                    <a:moveTo>
                      <a:pt x="940" y="480"/>
                    </a:moveTo>
                    <a:lnTo>
                      <a:pt x="940" y="480"/>
                    </a:lnTo>
                    <a:cubicBezTo>
                      <a:pt x="940" y="733"/>
                      <a:pt x="733" y="940"/>
                      <a:pt x="480" y="940"/>
                    </a:cubicBezTo>
                    <a:cubicBezTo>
                      <a:pt x="227" y="940"/>
                      <a:pt x="20" y="733"/>
                      <a:pt x="20" y="480"/>
                    </a:cubicBezTo>
                    <a:cubicBezTo>
                      <a:pt x="20" y="227"/>
                      <a:pt x="227" y="20"/>
                      <a:pt x="480" y="20"/>
                    </a:cubicBezTo>
                    <a:cubicBezTo>
                      <a:pt x="733" y="20"/>
                      <a:pt x="940" y="227"/>
                      <a:pt x="940" y="480"/>
                    </a:cubicBezTo>
                    <a:close/>
                    <a:moveTo>
                      <a:pt x="960" y="480"/>
                    </a:moveTo>
                    <a:lnTo>
                      <a:pt x="960" y="480"/>
                    </a:lnTo>
                    <a:cubicBezTo>
                      <a:pt x="960" y="216"/>
                      <a:pt x="744" y="0"/>
                      <a:pt x="480" y="0"/>
                    </a:cubicBezTo>
                    <a:cubicBezTo>
                      <a:pt x="216" y="0"/>
                      <a:pt x="0" y="216"/>
                      <a:pt x="0" y="480"/>
                    </a:cubicBezTo>
                    <a:cubicBezTo>
                      <a:pt x="0" y="744"/>
                      <a:pt x="216" y="960"/>
                      <a:pt x="480" y="960"/>
                    </a:cubicBezTo>
                    <a:cubicBezTo>
                      <a:pt x="744" y="960"/>
                      <a:pt x="960" y="744"/>
                      <a:pt x="960" y="480"/>
                    </a:cubicBezTo>
                    <a:close/>
                  </a:path>
                </a:pathLst>
              </a:custGeom>
              <a:solidFill>
                <a:srgbClr val="EFEFEF"/>
              </a:solidFill>
              <a:ln w="0">
                <a:solidFill>
                  <a:srgbClr val="EFEFE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3" name="Freeform 29"/>
              <p:cNvSpPr>
                <a:spLocks noEditPoints="1"/>
              </p:cNvSpPr>
              <p:nvPr/>
            </p:nvSpPr>
            <p:spPr bwMode="auto">
              <a:xfrm>
                <a:off x="6927" y="1713"/>
                <a:ext cx="372" cy="371"/>
              </a:xfrm>
              <a:custGeom>
                <a:avLst/>
                <a:gdLst/>
                <a:ahLst/>
                <a:cxnLst>
                  <a:cxn ang="0">
                    <a:pos x="980" y="500"/>
                  </a:cxn>
                  <a:cxn ang="0">
                    <a:pos x="980" y="500"/>
                  </a:cxn>
                  <a:cxn ang="0">
                    <a:pos x="500" y="980"/>
                  </a:cxn>
                  <a:cxn ang="0">
                    <a:pos x="20" y="500"/>
                  </a:cxn>
                  <a:cxn ang="0">
                    <a:pos x="500" y="20"/>
                  </a:cxn>
                  <a:cxn ang="0">
                    <a:pos x="980" y="500"/>
                  </a:cxn>
                  <a:cxn ang="0">
                    <a:pos x="1000" y="500"/>
                  </a:cxn>
                  <a:cxn ang="0">
                    <a:pos x="1000" y="500"/>
                  </a:cxn>
                  <a:cxn ang="0">
                    <a:pos x="500" y="0"/>
                  </a:cxn>
                  <a:cxn ang="0">
                    <a:pos x="0" y="500"/>
                  </a:cxn>
                  <a:cxn ang="0">
                    <a:pos x="500" y="1000"/>
                  </a:cxn>
                  <a:cxn ang="0">
                    <a:pos x="1000" y="500"/>
                  </a:cxn>
                </a:cxnLst>
                <a:rect l="0" t="0" r="r" b="b"/>
                <a:pathLst>
                  <a:path w="1000" h="1000">
                    <a:moveTo>
                      <a:pt x="980" y="500"/>
                    </a:moveTo>
                    <a:lnTo>
                      <a:pt x="980" y="500"/>
                    </a:lnTo>
                    <a:cubicBezTo>
                      <a:pt x="980" y="764"/>
                      <a:pt x="764" y="980"/>
                      <a:pt x="500" y="980"/>
                    </a:cubicBezTo>
                    <a:cubicBezTo>
                      <a:pt x="236" y="980"/>
                      <a:pt x="20" y="764"/>
                      <a:pt x="20" y="500"/>
                    </a:cubicBezTo>
                    <a:cubicBezTo>
                      <a:pt x="20" y="236"/>
                      <a:pt x="236" y="20"/>
                      <a:pt x="500" y="20"/>
                    </a:cubicBezTo>
                    <a:cubicBezTo>
                      <a:pt x="764" y="20"/>
                      <a:pt x="980" y="236"/>
                      <a:pt x="980" y="500"/>
                    </a:cubicBezTo>
                    <a:close/>
                    <a:moveTo>
                      <a:pt x="1000" y="500"/>
                    </a:moveTo>
                    <a:lnTo>
                      <a:pt x="1000" y="500"/>
                    </a:lnTo>
                    <a:cubicBezTo>
                      <a:pt x="1000" y="225"/>
                      <a:pt x="775" y="0"/>
                      <a:pt x="500" y="0"/>
                    </a:cubicBezTo>
                    <a:cubicBezTo>
                      <a:pt x="225" y="0"/>
                      <a:pt x="0" y="225"/>
                      <a:pt x="0" y="500"/>
                    </a:cubicBezTo>
                    <a:cubicBezTo>
                      <a:pt x="0" y="775"/>
                      <a:pt x="225" y="1000"/>
                      <a:pt x="500" y="1000"/>
                    </a:cubicBezTo>
                    <a:cubicBezTo>
                      <a:pt x="775" y="1000"/>
                      <a:pt x="1000" y="775"/>
                      <a:pt x="1000" y="500"/>
                    </a:cubicBezTo>
                    <a:close/>
                  </a:path>
                </a:pathLst>
              </a:custGeom>
              <a:solidFill>
                <a:srgbClr val="EFEFEF"/>
              </a:solidFill>
              <a:ln w="0">
                <a:solidFill>
                  <a:srgbClr val="EFEFE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4" name="Freeform 30"/>
              <p:cNvSpPr>
                <a:spLocks noEditPoints="1"/>
              </p:cNvSpPr>
              <p:nvPr/>
            </p:nvSpPr>
            <p:spPr bwMode="auto">
              <a:xfrm>
                <a:off x="6919" y="1705"/>
                <a:ext cx="387" cy="386"/>
              </a:xfrm>
              <a:custGeom>
                <a:avLst/>
                <a:gdLst/>
                <a:ahLst/>
                <a:cxnLst>
                  <a:cxn ang="0">
                    <a:pos x="1020" y="520"/>
                  </a:cxn>
                  <a:cxn ang="0">
                    <a:pos x="1020" y="520"/>
                  </a:cxn>
                  <a:cxn ang="0">
                    <a:pos x="520" y="1020"/>
                  </a:cxn>
                  <a:cxn ang="0">
                    <a:pos x="20" y="520"/>
                  </a:cxn>
                  <a:cxn ang="0">
                    <a:pos x="520" y="20"/>
                  </a:cxn>
                  <a:cxn ang="0">
                    <a:pos x="1020" y="520"/>
                  </a:cxn>
                  <a:cxn ang="0">
                    <a:pos x="1040" y="520"/>
                  </a:cxn>
                  <a:cxn ang="0">
                    <a:pos x="1040" y="520"/>
                  </a:cxn>
                  <a:cxn ang="0">
                    <a:pos x="520" y="0"/>
                  </a:cxn>
                  <a:cxn ang="0">
                    <a:pos x="0" y="520"/>
                  </a:cxn>
                  <a:cxn ang="0">
                    <a:pos x="520" y="1040"/>
                  </a:cxn>
                  <a:cxn ang="0">
                    <a:pos x="1040" y="520"/>
                  </a:cxn>
                </a:cxnLst>
                <a:rect l="0" t="0" r="r" b="b"/>
                <a:pathLst>
                  <a:path w="1040" h="1040">
                    <a:moveTo>
                      <a:pt x="1020" y="520"/>
                    </a:moveTo>
                    <a:lnTo>
                      <a:pt x="1020" y="520"/>
                    </a:lnTo>
                    <a:cubicBezTo>
                      <a:pt x="1020" y="795"/>
                      <a:pt x="795" y="1020"/>
                      <a:pt x="520" y="1020"/>
                    </a:cubicBezTo>
                    <a:cubicBezTo>
                      <a:pt x="245" y="1020"/>
                      <a:pt x="20" y="795"/>
                      <a:pt x="20" y="520"/>
                    </a:cubicBezTo>
                    <a:cubicBezTo>
                      <a:pt x="20" y="245"/>
                      <a:pt x="245" y="20"/>
                      <a:pt x="520" y="20"/>
                    </a:cubicBezTo>
                    <a:cubicBezTo>
                      <a:pt x="795" y="20"/>
                      <a:pt x="1020" y="245"/>
                      <a:pt x="1020" y="520"/>
                    </a:cubicBezTo>
                    <a:close/>
                    <a:moveTo>
                      <a:pt x="1040" y="520"/>
                    </a:moveTo>
                    <a:lnTo>
                      <a:pt x="1040" y="520"/>
                    </a:lnTo>
                    <a:cubicBezTo>
                      <a:pt x="1040" y="234"/>
                      <a:pt x="806" y="0"/>
                      <a:pt x="520" y="0"/>
                    </a:cubicBezTo>
                    <a:cubicBezTo>
                      <a:pt x="234" y="0"/>
                      <a:pt x="0" y="234"/>
                      <a:pt x="0" y="520"/>
                    </a:cubicBezTo>
                    <a:cubicBezTo>
                      <a:pt x="0" y="806"/>
                      <a:pt x="234" y="1040"/>
                      <a:pt x="520" y="1040"/>
                    </a:cubicBezTo>
                    <a:cubicBezTo>
                      <a:pt x="806" y="1040"/>
                      <a:pt x="1040" y="806"/>
                      <a:pt x="1040" y="520"/>
                    </a:cubicBezTo>
                    <a:close/>
                  </a:path>
                </a:pathLst>
              </a:custGeom>
              <a:solidFill>
                <a:srgbClr val="EEEEEE"/>
              </a:solidFill>
              <a:ln w="0">
                <a:solidFill>
                  <a:srgbClr val="EEEEE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5" name="Freeform 31"/>
              <p:cNvSpPr>
                <a:spLocks noEditPoints="1"/>
              </p:cNvSpPr>
              <p:nvPr/>
            </p:nvSpPr>
            <p:spPr bwMode="auto">
              <a:xfrm>
                <a:off x="6912" y="1698"/>
                <a:ext cx="402" cy="401"/>
              </a:xfrm>
              <a:custGeom>
                <a:avLst/>
                <a:gdLst/>
                <a:ahLst/>
                <a:cxnLst>
                  <a:cxn ang="0">
                    <a:pos x="1060" y="540"/>
                  </a:cxn>
                  <a:cxn ang="0">
                    <a:pos x="1060" y="540"/>
                  </a:cxn>
                  <a:cxn ang="0">
                    <a:pos x="540" y="1060"/>
                  </a:cxn>
                  <a:cxn ang="0">
                    <a:pos x="20" y="540"/>
                  </a:cxn>
                  <a:cxn ang="0">
                    <a:pos x="540" y="20"/>
                  </a:cxn>
                  <a:cxn ang="0">
                    <a:pos x="1060" y="540"/>
                  </a:cxn>
                  <a:cxn ang="0">
                    <a:pos x="1080" y="540"/>
                  </a:cxn>
                  <a:cxn ang="0">
                    <a:pos x="1080" y="540"/>
                  </a:cxn>
                  <a:cxn ang="0">
                    <a:pos x="540" y="0"/>
                  </a:cxn>
                  <a:cxn ang="0">
                    <a:pos x="0" y="540"/>
                  </a:cxn>
                  <a:cxn ang="0">
                    <a:pos x="540" y="1080"/>
                  </a:cxn>
                  <a:cxn ang="0">
                    <a:pos x="1080" y="540"/>
                  </a:cxn>
                </a:cxnLst>
                <a:rect l="0" t="0" r="r" b="b"/>
                <a:pathLst>
                  <a:path w="1080" h="1080">
                    <a:moveTo>
                      <a:pt x="1060" y="540"/>
                    </a:moveTo>
                    <a:lnTo>
                      <a:pt x="1060" y="540"/>
                    </a:lnTo>
                    <a:cubicBezTo>
                      <a:pt x="1060" y="826"/>
                      <a:pt x="826" y="1060"/>
                      <a:pt x="540" y="1060"/>
                    </a:cubicBezTo>
                    <a:cubicBezTo>
                      <a:pt x="254" y="1060"/>
                      <a:pt x="20" y="826"/>
                      <a:pt x="20" y="540"/>
                    </a:cubicBezTo>
                    <a:cubicBezTo>
                      <a:pt x="20" y="254"/>
                      <a:pt x="254" y="20"/>
                      <a:pt x="540" y="20"/>
                    </a:cubicBezTo>
                    <a:cubicBezTo>
                      <a:pt x="826" y="20"/>
                      <a:pt x="1060" y="254"/>
                      <a:pt x="1060" y="540"/>
                    </a:cubicBezTo>
                    <a:close/>
                    <a:moveTo>
                      <a:pt x="1080" y="540"/>
                    </a:moveTo>
                    <a:lnTo>
                      <a:pt x="1080" y="540"/>
                    </a:lnTo>
                    <a:cubicBezTo>
                      <a:pt x="1080" y="243"/>
                      <a:pt x="837" y="0"/>
                      <a:pt x="540" y="0"/>
                    </a:cubicBezTo>
                    <a:cubicBezTo>
                      <a:pt x="243" y="0"/>
                      <a:pt x="0" y="243"/>
                      <a:pt x="0" y="540"/>
                    </a:cubicBezTo>
                    <a:cubicBezTo>
                      <a:pt x="0" y="837"/>
                      <a:pt x="243" y="1080"/>
                      <a:pt x="540" y="1080"/>
                    </a:cubicBezTo>
                    <a:cubicBezTo>
                      <a:pt x="837" y="1080"/>
                      <a:pt x="1080" y="837"/>
                      <a:pt x="1080" y="540"/>
                    </a:cubicBezTo>
                    <a:close/>
                  </a:path>
                </a:pathLst>
              </a:custGeom>
              <a:solidFill>
                <a:srgbClr val="EDEDED"/>
              </a:solidFill>
              <a:ln w="0">
                <a:solidFill>
                  <a:srgbClr val="EDEDE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6" name="Freeform 32"/>
              <p:cNvSpPr>
                <a:spLocks noEditPoints="1"/>
              </p:cNvSpPr>
              <p:nvPr/>
            </p:nvSpPr>
            <p:spPr bwMode="auto">
              <a:xfrm>
                <a:off x="6905" y="1691"/>
                <a:ext cx="416" cy="415"/>
              </a:xfrm>
              <a:custGeom>
                <a:avLst/>
                <a:gdLst/>
                <a:ahLst/>
                <a:cxnLst>
                  <a:cxn ang="0">
                    <a:pos x="1100" y="560"/>
                  </a:cxn>
                  <a:cxn ang="0">
                    <a:pos x="1100" y="560"/>
                  </a:cxn>
                  <a:cxn ang="0">
                    <a:pos x="560" y="1100"/>
                  </a:cxn>
                  <a:cxn ang="0">
                    <a:pos x="20" y="560"/>
                  </a:cxn>
                  <a:cxn ang="0">
                    <a:pos x="560" y="20"/>
                  </a:cxn>
                  <a:cxn ang="0">
                    <a:pos x="1100" y="560"/>
                  </a:cxn>
                  <a:cxn ang="0">
                    <a:pos x="1120" y="560"/>
                  </a:cxn>
                  <a:cxn ang="0">
                    <a:pos x="1120" y="560"/>
                  </a:cxn>
                  <a:cxn ang="0">
                    <a:pos x="560" y="0"/>
                  </a:cxn>
                  <a:cxn ang="0">
                    <a:pos x="0" y="560"/>
                  </a:cxn>
                  <a:cxn ang="0">
                    <a:pos x="560" y="1120"/>
                  </a:cxn>
                  <a:cxn ang="0">
                    <a:pos x="1120" y="560"/>
                  </a:cxn>
                </a:cxnLst>
                <a:rect l="0" t="0" r="r" b="b"/>
                <a:pathLst>
                  <a:path w="1120" h="1120">
                    <a:moveTo>
                      <a:pt x="1100" y="560"/>
                    </a:moveTo>
                    <a:lnTo>
                      <a:pt x="1100" y="560"/>
                    </a:lnTo>
                    <a:cubicBezTo>
                      <a:pt x="1100" y="857"/>
                      <a:pt x="857" y="1100"/>
                      <a:pt x="560" y="1100"/>
                    </a:cubicBezTo>
                    <a:cubicBezTo>
                      <a:pt x="263" y="1100"/>
                      <a:pt x="20" y="857"/>
                      <a:pt x="20" y="560"/>
                    </a:cubicBezTo>
                    <a:cubicBezTo>
                      <a:pt x="20" y="263"/>
                      <a:pt x="263" y="20"/>
                      <a:pt x="560" y="20"/>
                    </a:cubicBezTo>
                    <a:cubicBezTo>
                      <a:pt x="857" y="20"/>
                      <a:pt x="1100" y="263"/>
                      <a:pt x="1100" y="560"/>
                    </a:cubicBezTo>
                    <a:close/>
                    <a:moveTo>
                      <a:pt x="1120" y="560"/>
                    </a:moveTo>
                    <a:lnTo>
                      <a:pt x="1120" y="560"/>
                    </a:lnTo>
                    <a:cubicBezTo>
                      <a:pt x="1120" y="252"/>
                      <a:pt x="868" y="0"/>
                      <a:pt x="560" y="0"/>
                    </a:cubicBezTo>
                    <a:cubicBezTo>
                      <a:pt x="252" y="0"/>
                      <a:pt x="0" y="252"/>
                      <a:pt x="0" y="560"/>
                    </a:cubicBezTo>
                    <a:cubicBezTo>
                      <a:pt x="0" y="868"/>
                      <a:pt x="252" y="1120"/>
                      <a:pt x="560" y="1120"/>
                    </a:cubicBezTo>
                    <a:cubicBezTo>
                      <a:pt x="868" y="1120"/>
                      <a:pt x="1120" y="868"/>
                      <a:pt x="1120" y="560"/>
                    </a:cubicBezTo>
                    <a:close/>
                  </a:path>
                </a:pathLst>
              </a:custGeom>
              <a:solidFill>
                <a:srgbClr val="ECECEC"/>
              </a:solidFill>
              <a:ln w="0">
                <a:solidFill>
                  <a:srgbClr val="ECECEC"/>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7" name="Freeform 33"/>
              <p:cNvSpPr>
                <a:spLocks noEditPoints="1"/>
              </p:cNvSpPr>
              <p:nvPr/>
            </p:nvSpPr>
            <p:spPr bwMode="auto">
              <a:xfrm>
                <a:off x="6897" y="1683"/>
                <a:ext cx="432" cy="431"/>
              </a:xfrm>
              <a:custGeom>
                <a:avLst/>
                <a:gdLst/>
                <a:ahLst/>
                <a:cxnLst>
                  <a:cxn ang="0">
                    <a:pos x="1140" y="580"/>
                  </a:cxn>
                  <a:cxn ang="0">
                    <a:pos x="1140" y="580"/>
                  </a:cxn>
                  <a:cxn ang="0">
                    <a:pos x="580" y="1140"/>
                  </a:cxn>
                  <a:cxn ang="0">
                    <a:pos x="20" y="580"/>
                  </a:cxn>
                  <a:cxn ang="0">
                    <a:pos x="580" y="20"/>
                  </a:cxn>
                  <a:cxn ang="0">
                    <a:pos x="1140" y="580"/>
                  </a:cxn>
                  <a:cxn ang="0">
                    <a:pos x="1160" y="580"/>
                  </a:cxn>
                  <a:cxn ang="0">
                    <a:pos x="1160" y="580"/>
                  </a:cxn>
                  <a:cxn ang="0">
                    <a:pos x="580" y="0"/>
                  </a:cxn>
                  <a:cxn ang="0">
                    <a:pos x="0" y="580"/>
                  </a:cxn>
                  <a:cxn ang="0">
                    <a:pos x="580" y="1161"/>
                  </a:cxn>
                  <a:cxn ang="0">
                    <a:pos x="1160" y="580"/>
                  </a:cxn>
                </a:cxnLst>
                <a:rect l="0" t="0" r="r" b="b"/>
                <a:pathLst>
                  <a:path w="1160" h="1161">
                    <a:moveTo>
                      <a:pt x="1140" y="580"/>
                    </a:moveTo>
                    <a:lnTo>
                      <a:pt x="1140" y="580"/>
                    </a:lnTo>
                    <a:cubicBezTo>
                      <a:pt x="1140" y="888"/>
                      <a:pt x="888" y="1140"/>
                      <a:pt x="580" y="1140"/>
                    </a:cubicBezTo>
                    <a:cubicBezTo>
                      <a:pt x="272" y="1140"/>
                      <a:pt x="20" y="888"/>
                      <a:pt x="20" y="580"/>
                    </a:cubicBezTo>
                    <a:cubicBezTo>
                      <a:pt x="20" y="272"/>
                      <a:pt x="272" y="20"/>
                      <a:pt x="580" y="20"/>
                    </a:cubicBezTo>
                    <a:cubicBezTo>
                      <a:pt x="888" y="20"/>
                      <a:pt x="1140" y="272"/>
                      <a:pt x="1140" y="580"/>
                    </a:cubicBezTo>
                    <a:close/>
                    <a:moveTo>
                      <a:pt x="1160" y="580"/>
                    </a:moveTo>
                    <a:lnTo>
                      <a:pt x="1160" y="580"/>
                    </a:lnTo>
                    <a:cubicBezTo>
                      <a:pt x="1160" y="261"/>
                      <a:pt x="899" y="0"/>
                      <a:pt x="580" y="0"/>
                    </a:cubicBezTo>
                    <a:cubicBezTo>
                      <a:pt x="261" y="0"/>
                      <a:pt x="0" y="261"/>
                      <a:pt x="0" y="580"/>
                    </a:cubicBezTo>
                    <a:cubicBezTo>
                      <a:pt x="0" y="899"/>
                      <a:pt x="261" y="1161"/>
                      <a:pt x="580" y="1161"/>
                    </a:cubicBezTo>
                    <a:cubicBezTo>
                      <a:pt x="899" y="1161"/>
                      <a:pt x="1160" y="899"/>
                      <a:pt x="1160" y="580"/>
                    </a:cubicBezTo>
                    <a:close/>
                  </a:path>
                </a:pathLst>
              </a:custGeom>
              <a:solidFill>
                <a:srgbClr val="ECECEC"/>
              </a:solidFill>
              <a:ln w="0">
                <a:solidFill>
                  <a:srgbClr val="ECECEC"/>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8" name="Freeform 34"/>
              <p:cNvSpPr>
                <a:spLocks noEditPoints="1"/>
              </p:cNvSpPr>
              <p:nvPr/>
            </p:nvSpPr>
            <p:spPr bwMode="auto">
              <a:xfrm>
                <a:off x="6890" y="1676"/>
                <a:ext cx="446" cy="446"/>
              </a:xfrm>
              <a:custGeom>
                <a:avLst/>
                <a:gdLst/>
                <a:ahLst/>
                <a:cxnLst>
                  <a:cxn ang="0">
                    <a:pos x="1180" y="600"/>
                  </a:cxn>
                  <a:cxn ang="0">
                    <a:pos x="1180" y="600"/>
                  </a:cxn>
                  <a:cxn ang="0">
                    <a:pos x="600" y="1181"/>
                  </a:cxn>
                  <a:cxn ang="0">
                    <a:pos x="20" y="600"/>
                  </a:cxn>
                  <a:cxn ang="0">
                    <a:pos x="600" y="20"/>
                  </a:cxn>
                  <a:cxn ang="0">
                    <a:pos x="1180" y="600"/>
                  </a:cxn>
                  <a:cxn ang="0">
                    <a:pos x="1200" y="600"/>
                  </a:cxn>
                  <a:cxn ang="0">
                    <a:pos x="1200" y="600"/>
                  </a:cxn>
                  <a:cxn ang="0">
                    <a:pos x="600" y="0"/>
                  </a:cxn>
                  <a:cxn ang="0">
                    <a:pos x="0" y="600"/>
                  </a:cxn>
                  <a:cxn ang="0">
                    <a:pos x="600" y="1201"/>
                  </a:cxn>
                  <a:cxn ang="0">
                    <a:pos x="1200" y="600"/>
                  </a:cxn>
                </a:cxnLst>
                <a:rect l="0" t="0" r="r" b="b"/>
                <a:pathLst>
                  <a:path w="1200" h="1201">
                    <a:moveTo>
                      <a:pt x="1180" y="600"/>
                    </a:moveTo>
                    <a:lnTo>
                      <a:pt x="1180" y="600"/>
                    </a:lnTo>
                    <a:cubicBezTo>
                      <a:pt x="1180" y="919"/>
                      <a:pt x="919" y="1181"/>
                      <a:pt x="600" y="1181"/>
                    </a:cubicBezTo>
                    <a:cubicBezTo>
                      <a:pt x="281" y="1181"/>
                      <a:pt x="20" y="919"/>
                      <a:pt x="20" y="600"/>
                    </a:cubicBezTo>
                    <a:cubicBezTo>
                      <a:pt x="20" y="281"/>
                      <a:pt x="281" y="20"/>
                      <a:pt x="600" y="20"/>
                    </a:cubicBezTo>
                    <a:cubicBezTo>
                      <a:pt x="919" y="20"/>
                      <a:pt x="1180" y="281"/>
                      <a:pt x="1180" y="600"/>
                    </a:cubicBezTo>
                    <a:close/>
                    <a:moveTo>
                      <a:pt x="1200" y="600"/>
                    </a:moveTo>
                    <a:lnTo>
                      <a:pt x="1200" y="600"/>
                    </a:lnTo>
                    <a:cubicBezTo>
                      <a:pt x="1200" y="270"/>
                      <a:pt x="930" y="0"/>
                      <a:pt x="600" y="0"/>
                    </a:cubicBezTo>
                    <a:cubicBezTo>
                      <a:pt x="270" y="0"/>
                      <a:pt x="0" y="270"/>
                      <a:pt x="0" y="600"/>
                    </a:cubicBezTo>
                    <a:cubicBezTo>
                      <a:pt x="0" y="930"/>
                      <a:pt x="270" y="1201"/>
                      <a:pt x="600" y="1201"/>
                    </a:cubicBezTo>
                    <a:cubicBezTo>
                      <a:pt x="930" y="1201"/>
                      <a:pt x="1200" y="930"/>
                      <a:pt x="1200" y="600"/>
                    </a:cubicBezTo>
                    <a:close/>
                  </a:path>
                </a:pathLst>
              </a:custGeom>
              <a:solidFill>
                <a:srgbClr val="EBEBEB"/>
              </a:solidFill>
              <a:ln w="0">
                <a:solidFill>
                  <a:srgbClr val="EBEBE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9" name="Freeform 35"/>
              <p:cNvSpPr>
                <a:spLocks noEditPoints="1"/>
              </p:cNvSpPr>
              <p:nvPr/>
            </p:nvSpPr>
            <p:spPr bwMode="auto">
              <a:xfrm>
                <a:off x="6882" y="1668"/>
                <a:ext cx="462" cy="461"/>
              </a:xfrm>
              <a:custGeom>
                <a:avLst/>
                <a:gdLst/>
                <a:ahLst/>
                <a:cxnLst>
                  <a:cxn ang="0">
                    <a:pos x="1220" y="620"/>
                  </a:cxn>
                  <a:cxn ang="0">
                    <a:pos x="1220" y="620"/>
                  </a:cxn>
                  <a:cxn ang="0">
                    <a:pos x="620" y="1221"/>
                  </a:cxn>
                  <a:cxn ang="0">
                    <a:pos x="20" y="620"/>
                  </a:cxn>
                  <a:cxn ang="0">
                    <a:pos x="620" y="20"/>
                  </a:cxn>
                  <a:cxn ang="0">
                    <a:pos x="1220" y="620"/>
                  </a:cxn>
                  <a:cxn ang="0">
                    <a:pos x="1240" y="620"/>
                  </a:cxn>
                  <a:cxn ang="0">
                    <a:pos x="1240" y="620"/>
                  </a:cxn>
                  <a:cxn ang="0">
                    <a:pos x="620" y="0"/>
                  </a:cxn>
                  <a:cxn ang="0">
                    <a:pos x="0" y="620"/>
                  </a:cxn>
                  <a:cxn ang="0">
                    <a:pos x="620" y="1241"/>
                  </a:cxn>
                  <a:cxn ang="0">
                    <a:pos x="1240" y="620"/>
                  </a:cxn>
                </a:cxnLst>
                <a:rect l="0" t="0" r="r" b="b"/>
                <a:pathLst>
                  <a:path w="1240" h="1241">
                    <a:moveTo>
                      <a:pt x="1220" y="620"/>
                    </a:moveTo>
                    <a:lnTo>
                      <a:pt x="1220" y="620"/>
                    </a:lnTo>
                    <a:cubicBezTo>
                      <a:pt x="1220" y="950"/>
                      <a:pt x="950" y="1221"/>
                      <a:pt x="620" y="1221"/>
                    </a:cubicBezTo>
                    <a:cubicBezTo>
                      <a:pt x="290" y="1221"/>
                      <a:pt x="20" y="950"/>
                      <a:pt x="20" y="620"/>
                    </a:cubicBezTo>
                    <a:cubicBezTo>
                      <a:pt x="20" y="290"/>
                      <a:pt x="290" y="20"/>
                      <a:pt x="620" y="20"/>
                    </a:cubicBezTo>
                    <a:cubicBezTo>
                      <a:pt x="950" y="20"/>
                      <a:pt x="1220" y="290"/>
                      <a:pt x="1220" y="620"/>
                    </a:cubicBezTo>
                    <a:close/>
                    <a:moveTo>
                      <a:pt x="1240" y="620"/>
                    </a:moveTo>
                    <a:lnTo>
                      <a:pt x="1240" y="620"/>
                    </a:lnTo>
                    <a:cubicBezTo>
                      <a:pt x="1240" y="279"/>
                      <a:pt x="961" y="0"/>
                      <a:pt x="620" y="0"/>
                    </a:cubicBezTo>
                    <a:cubicBezTo>
                      <a:pt x="279" y="0"/>
                      <a:pt x="0" y="279"/>
                      <a:pt x="0" y="620"/>
                    </a:cubicBezTo>
                    <a:cubicBezTo>
                      <a:pt x="0" y="961"/>
                      <a:pt x="279" y="1241"/>
                      <a:pt x="620" y="1241"/>
                    </a:cubicBezTo>
                    <a:cubicBezTo>
                      <a:pt x="961" y="1241"/>
                      <a:pt x="1240" y="961"/>
                      <a:pt x="1240" y="620"/>
                    </a:cubicBezTo>
                    <a:close/>
                  </a:path>
                </a:pathLst>
              </a:custGeom>
              <a:solidFill>
                <a:srgbClr val="EAEAEA"/>
              </a:solidFill>
              <a:ln w="0">
                <a:solidFill>
                  <a:srgbClr val="EAEAEA"/>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0" name="Freeform 36"/>
              <p:cNvSpPr>
                <a:spLocks noEditPoints="1"/>
              </p:cNvSpPr>
              <p:nvPr/>
            </p:nvSpPr>
            <p:spPr bwMode="auto">
              <a:xfrm>
                <a:off x="6875" y="1661"/>
                <a:ext cx="476" cy="475"/>
              </a:xfrm>
              <a:custGeom>
                <a:avLst/>
                <a:gdLst/>
                <a:ahLst/>
                <a:cxnLst>
                  <a:cxn ang="0">
                    <a:pos x="1260" y="640"/>
                  </a:cxn>
                  <a:cxn ang="0">
                    <a:pos x="1260" y="640"/>
                  </a:cxn>
                  <a:cxn ang="0">
                    <a:pos x="640" y="1261"/>
                  </a:cxn>
                  <a:cxn ang="0">
                    <a:pos x="20" y="640"/>
                  </a:cxn>
                  <a:cxn ang="0">
                    <a:pos x="640" y="20"/>
                  </a:cxn>
                  <a:cxn ang="0">
                    <a:pos x="1260" y="640"/>
                  </a:cxn>
                  <a:cxn ang="0">
                    <a:pos x="1280" y="640"/>
                  </a:cxn>
                  <a:cxn ang="0">
                    <a:pos x="1280" y="640"/>
                  </a:cxn>
                  <a:cxn ang="0">
                    <a:pos x="640" y="0"/>
                  </a:cxn>
                  <a:cxn ang="0">
                    <a:pos x="0" y="640"/>
                  </a:cxn>
                  <a:cxn ang="0">
                    <a:pos x="640" y="1281"/>
                  </a:cxn>
                  <a:cxn ang="0">
                    <a:pos x="1280" y="640"/>
                  </a:cxn>
                </a:cxnLst>
                <a:rect l="0" t="0" r="r" b="b"/>
                <a:pathLst>
                  <a:path w="1280" h="1281">
                    <a:moveTo>
                      <a:pt x="1260" y="640"/>
                    </a:moveTo>
                    <a:lnTo>
                      <a:pt x="1260" y="640"/>
                    </a:lnTo>
                    <a:cubicBezTo>
                      <a:pt x="1260" y="981"/>
                      <a:pt x="981" y="1261"/>
                      <a:pt x="640" y="1261"/>
                    </a:cubicBezTo>
                    <a:cubicBezTo>
                      <a:pt x="299" y="1261"/>
                      <a:pt x="20" y="981"/>
                      <a:pt x="20" y="640"/>
                    </a:cubicBezTo>
                    <a:cubicBezTo>
                      <a:pt x="20" y="299"/>
                      <a:pt x="299" y="20"/>
                      <a:pt x="640" y="20"/>
                    </a:cubicBezTo>
                    <a:cubicBezTo>
                      <a:pt x="981" y="20"/>
                      <a:pt x="1260" y="299"/>
                      <a:pt x="1260" y="640"/>
                    </a:cubicBezTo>
                    <a:close/>
                    <a:moveTo>
                      <a:pt x="1280" y="640"/>
                    </a:moveTo>
                    <a:lnTo>
                      <a:pt x="1280" y="640"/>
                    </a:lnTo>
                    <a:cubicBezTo>
                      <a:pt x="1280" y="288"/>
                      <a:pt x="992" y="0"/>
                      <a:pt x="640" y="0"/>
                    </a:cubicBezTo>
                    <a:cubicBezTo>
                      <a:pt x="288" y="0"/>
                      <a:pt x="0" y="288"/>
                      <a:pt x="0" y="640"/>
                    </a:cubicBezTo>
                    <a:cubicBezTo>
                      <a:pt x="0" y="992"/>
                      <a:pt x="288" y="1281"/>
                      <a:pt x="640" y="1281"/>
                    </a:cubicBezTo>
                    <a:cubicBezTo>
                      <a:pt x="992" y="1281"/>
                      <a:pt x="1280" y="992"/>
                      <a:pt x="1280" y="640"/>
                    </a:cubicBezTo>
                    <a:close/>
                  </a:path>
                </a:pathLst>
              </a:custGeom>
              <a:solidFill>
                <a:srgbClr val="EAEAEA"/>
              </a:solidFill>
              <a:ln w="0">
                <a:solidFill>
                  <a:srgbClr val="EAEAEA"/>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1" name="Freeform 37"/>
              <p:cNvSpPr>
                <a:spLocks noEditPoints="1"/>
              </p:cNvSpPr>
              <p:nvPr/>
            </p:nvSpPr>
            <p:spPr bwMode="auto">
              <a:xfrm>
                <a:off x="6867" y="1654"/>
                <a:ext cx="491" cy="490"/>
              </a:xfrm>
              <a:custGeom>
                <a:avLst/>
                <a:gdLst/>
                <a:ahLst/>
                <a:cxnLst>
                  <a:cxn ang="0">
                    <a:pos x="1300" y="660"/>
                  </a:cxn>
                  <a:cxn ang="0">
                    <a:pos x="1300" y="660"/>
                  </a:cxn>
                  <a:cxn ang="0">
                    <a:pos x="660" y="1301"/>
                  </a:cxn>
                  <a:cxn ang="0">
                    <a:pos x="20" y="660"/>
                  </a:cxn>
                  <a:cxn ang="0">
                    <a:pos x="660" y="20"/>
                  </a:cxn>
                  <a:cxn ang="0">
                    <a:pos x="1300" y="660"/>
                  </a:cxn>
                  <a:cxn ang="0">
                    <a:pos x="1320" y="660"/>
                  </a:cxn>
                  <a:cxn ang="0">
                    <a:pos x="1320" y="660"/>
                  </a:cxn>
                  <a:cxn ang="0">
                    <a:pos x="660" y="0"/>
                  </a:cxn>
                  <a:cxn ang="0">
                    <a:pos x="0" y="660"/>
                  </a:cxn>
                  <a:cxn ang="0">
                    <a:pos x="660" y="1321"/>
                  </a:cxn>
                  <a:cxn ang="0">
                    <a:pos x="1320" y="660"/>
                  </a:cxn>
                </a:cxnLst>
                <a:rect l="0" t="0" r="r" b="b"/>
                <a:pathLst>
                  <a:path w="1320" h="1321">
                    <a:moveTo>
                      <a:pt x="1300" y="660"/>
                    </a:moveTo>
                    <a:lnTo>
                      <a:pt x="1300" y="660"/>
                    </a:lnTo>
                    <a:cubicBezTo>
                      <a:pt x="1300" y="1012"/>
                      <a:pt x="1012" y="1301"/>
                      <a:pt x="660" y="1301"/>
                    </a:cubicBezTo>
                    <a:cubicBezTo>
                      <a:pt x="308" y="1301"/>
                      <a:pt x="20" y="1012"/>
                      <a:pt x="20" y="660"/>
                    </a:cubicBezTo>
                    <a:cubicBezTo>
                      <a:pt x="20" y="308"/>
                      <a:pt x="308" y="20"/>
                      <a:pt x="660" y="20"/>
                    </a:cubicBezTo>
                    <a:cubicBezTo>
                      <a:pt x="1012" y="20"/>
                      <a:pt x="1300" y="308"/>
                      <a:pt x="1300" y="660"/>
                    </a:cubicBezTo>
                    <a:close/>
                    <a:moveTo>
                      <a:pt x="1320" y="660"/>
                    </a:moveTo>
                    <a:lnTo>
                      <a:pt x="1320" y="660"/>
                    </a:lnTo>
                    <a:cubicBezTo>
                      <a:pt x="1320" y="297"/>
                      <a:pt x="1023" y="0"/>
                      <a:pt x="660" y="0"/>
                    </a:cubicBezTo>
                    <a:cubicBezTo>
                      <a:pt x="297" y="0"/>
                      <a:pt x="0" y="297"/>
                      <a:pt x="0" y="660"/>
                    </a:cubicBezTo>
                    <a:cubicBezTo>
                      <a:pt x="0" y="1023"/>
                      <a:pt x="297" y="1321"/>
                      <a:pt x="660" y="1321"/>
                    </a:cubicBezTo>
                    <a:cubicBezTo>
                      <a:pt x="1023" y="1321"/>
                      <a:pt x="1320" y="1023"/>
                      <a:pt x="1320" y="660"/>
                    </a:cubicBezTo>
                    <a:close/>
                  </a:path>
                </a:pathLst>
              </a:custGeom>
              <a:solidFill>
                <a:srgbClr val="E9E9E9"/>
              </a:solidFill>
              <a:ln w="0">
                <a:solidFill>
                  <a:srgbClr val="E9E9E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2" name="Freeform 38"/>
              <p:cNvSpPr>
                <a:spLocks noEditPoints="1"/>
              </p:cNvSpPr>
              <p:nvPr/>
            </p:nvSpPr>
            <p:spPr bwMode="auto">
              <a:xfrm>
                <a:off x="6860" y="1646"/>
                <a:ext cx="506" cy="505"/>
              </a:xfrm>
              <a:custGeom>
                <a:avLst/>
                <a:gdLst/>
                <a:ahLst/>
                <a:cxnLst>
                  <a:cxn ang="0">
                    <a:pos x="1340" y="680"/>
                  </a:cxn>
                  <a:cxn ang="0">
                    <a:pos x="1340" y="680"/>
                  </a:cxn>
                  <a:cxn ang="0">
                    <a:pos x="680" y="1341"/>
                  </a:cxn>
                  <a:cxn ang="0">
                    <a:pos x="20" y="680"/>
                  </a:cxn>
                  <a:cxn ang="0">
                    <a:pos x="680" y="20"/>
                  </a:cxn>
                  <a:cxn ang="0">
                    <a:pos x="1340" y="680"/>
                  </a:cxn>
                  <a:cxn ang="0">
                    <a:pos x="1360" y="680"/>
                  </a:cxn>
                  <a:cxn ang="0">
                    <a:pos x="1360" y="680"/>
                  </a:cxn>
                  <a:cxn ang="0">
                    <a:pos x="680" y="0"/>
                  </a:cxn>
                  <a:cxn ang="0">
                    <a:pos x="0" y="680"/>
                  </a:cxn>
                  <a:cxn ang="0">
                    <a:pos x="680" y="1361"/>
                  </a:cxn>
                  <a:cxn ang="0">
                    <a:pos x="1360" y="680"/>
                  </a:cxn>
                </a:cxnLst>
                <a:rect l="0" t="0" r="r" b="b"/>
                <a:pathLst>
                  <a:path w="1360" h="1361">
                    <a:moveTo>
                      <a:pt x="1340" y="680"/>
                    </a:moveTo>
                    <a:lnTo>
                      <a:pt x="1340" y="680"/>
                    </a:lnTo>
                    <a:cubicBezTo>
                      <a:pt x="1340" y="1043"/>
                      <a:pt x="1043" y="1341"/>
                      <a:pt x="680" y="1341"/>
                    </a:cubicBezTo>
                    <a:cubicBezTo>
                      <a:pt x="317" y="1341"/>
                      <a:pt x="20" y="1043"/>
                      <a:pt x="20" y="680"/>
                    </a:cubicBezTo>
                    <a:cubicBezTo>
                      <a:pt x="20" y="317"/>
                      <a:pt x="317" y="20"/>
                      <a:pt x="680" y="20"/>
                    </a:cubicBezTo>
                    <a:cubicBezTo>
                      <a:pt x="1043" y="20"/>
                      <a:pt x="1340" y="317"/>
                      <a:pt x="1340" y="680"/>
                    </a:cubicBezTo>
                    <a:close/>
                    <a:moveTo>
                      <a:pt x="1360" y="680"/>
                    </a:moveTo>
                    <a:lnTo>
                      <a:pt x="1360" y="680"/>
                    </a:lnTo>
                    <a:cubicBezTo>
                      <a:pt x="1360" y="306"/>
                      <a:pt x="1054" y="0"/>
                      <a:pt x="680" y="0"/>
                    </a:cubicBezTo>
                    <a:cubicBezTo>
                      <a:pt x="306" y="0"/>
                      <a:pt x="0" y="306"/>
                      <a:pt x="0" y="680"/>
                    </a:cubicBezTo>
                    <a:cubicBezTo>
                      <a:pt x="0" y="1054"/>
                      <a:pt x="306" y="1361"/>
                      <a:pt x="680" y="1361"/>
                    </a:cubicBezTo>
                    <a:cubicBezTo>
                      <a:pt x="1054" y="1361"/>
                      <a:pt x="1360" y="1054"/>
                      <a:pt x="1360" y="680"/>
                    </a:cubicBezTo>
                    <a:close/>
                  </a:path>
                </a:pathLst>
              </a:custGeom>
              <a:solidFill>
                <a:srgbClr val="E8E8E8"/>
              </a:solidFill>
              <a:ln w="0">
                <a:solidFill>
                  <a:srgbClr val="E8E8E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3" name="Freeform 39"/>
              <p:cNvSpPr>
                <a:spLocks noEditPoints="1"/>
              </p:cNvSpPr>
              <p:nvPr/>
            </p:nvSpPr>
            <p:spPr bwMode="auto">
              <a:xfrm>
                <a:off x="6853" y="1639"/>
                <a:ext cx="520" cy="520"/>
              </a:xfrm>
              <a:custGeom>
                <a:avLst/>
                <a:gdLst/>
                <a:ahLst/>
                <a:cxnLst>
                  <a:cxn ang="0">
                    <a:pos x="1380" y="700"/>
                  </a:cxn>
                  <a:cxn ang="0">
                    <a:pos x="1380" y="700"/>
                  </a:cxn>
                  <a:cxn ang="0">
                    <a:pos x="700" y="1381"/>
                  </a:cxn>
                  <a:cxn ang="0">
                    <a:pos x="20" y="700"/>
                  </a:cxn>
                  <a:cxn ang="0">
                    <a:pos x="700" y="20"/>
                  </a:cxn>
                  <a:cxn ang="0">
                    <a:pos x="1380" y="700"/>
                  </a:cxn>
                  <a:cxn ang="0">
                    <a:pos x="1400" y="700"/>
                  </a:cxn>
                  <a:cxn ang="0">
                    <a:pos x="1400" y="700"/>
                  </a:cxn>
                  <a:cxn ang="0">
                    <a:pos x="700" y="0"/>
                  </a:cxn>
                  <a:cxn ang="0">
                    <a:pos x="0" y="700"/>
                  </a:cxn>
                  <a:cxn ang="0">
                    <a:pos x="700" y="1401"/>
                  </a:cxn>
                  <a:cxn ang="0">
                    <a:pos x="1400" y="700"/>
                  </a:cxn>
                </a:cxnLst>
                <a:rect l="0" t="0" r="r" b="b"/>
                <a:pathLst>
                  <a:path w="1400" h="1401">
                    <a:moveTo>
                      <a:pt x="1380" y="700"/>
                    </a:moveTo>
                    <a:lnTo>
                      <a:pt x="1380" y="700"/>
                    </a:lnTo>
                    <a:cubicBezTo>
                      <a:pt x="1380" y="1074"/>
                      <a:pt x="1074" y="1381"/>
                      <a:pt x="700" y="1381"/>
                    </a:cubicBezTo>
                    <a:cubicBezTo>
                      <a:pt x="326" y="1381"/>
                      <a:pt x="20" y="1074"/>
                      <a:pt x="20" y="700"/>
                    </a:cubicBezTo>
                    <a:cubicBezTo>
                      <a:pt x="20" y="326"/>
                      <a:pt x="326" y="20"/>
                      <a:pt x="700" y="20"/>
                    </a:cubicBezTo>
                    <a:cubicBezTo>
                      <a:pt x="1074" y="20"/>
                      <a:pt x="1380" y="326"/>
                      <a:pt x="1380" y="700"/>
                    </a:cubicBezTo>
                    <a:close/>
                    <a:moveTo>
                      <a:pt x="1400" y="700"/>
                    </a:moveTo>
                    <a:lnTo>
                      <a:pt x="1400" y="700"/>
                    </a:lnTo>
                    <a:cubicBezTo>
                      <a:pt x="1400" y="315"/>
                      <a:pt x="1085" y="0"/>
                      <a:pt x="700" y="0"/>
                    </a:cubicBezTo>
                    <a:cubicBezTo>
                      <a:pt x="315" y="0"/>
                      <a:pt x="0" y="315"/>
                      <a:pt x="0" y="700"/>
                    </a:cubicBezTo>
                    <a:cubicBezTo>
                      <a:pt x="0" y="1085"/>
                      <a:pt x="315" y="1401"/>
                      <a:pt x="700" y="1401"/>
                    </a:cubicBezTo>
                    <a:cubicBezTo>
                      <a:pt x="1085" y="1401"/>
                      <a:pt x="1400" y="1085"/>
                      <a:pt x="1400" y="700"/>
                    </a:cubicBezTo>
                    <a:close/>
                  </a:path>
                </a:pathLst>
              </a:custGeom>
              <a:solidFill>
                <a:srgbClr val="E8E8E8"/>
              </a:solidFill>
              <a:ln w="0">
                <a:solidFill>
                  <a:srgbClr val="E8E8E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4" name="Freeform 40"/>
              <p:cNvSpPr>
                <a:spLocks noEditPoints="1"/>
              </p:cNvSpPr>
              <p:nvPr/>
            </p:nvSpPr>
            <p:spPr bwMode="auto">
              <a:xfrm>
                <a:off x="6845" y="1631"/>
                <a:ext cx="536" cy="535"/>
              </a:xfrm>
              <a:custGeom>
                <a:avLst/>
                <a:gdLst/>
                <a:ahLst/>
                <a:cxnLst>
                  <a:cxn ang="0">
                    <a:pos x="1420" y="720"/>
                  </a:cxn>
                  <a:cxn ang="0">
                    <a:pos x="1420" y="720"/>
                  </a:cxn>
                  <a:cxn ang="0">
                    <a:pos x="720" y="1421"/>
                  </a:cxn>
                  <a:cxn ang="0">
                    <a:pos x="20" y="720"/>
                  </a:cxn>
                  <a:cxn ang="0">
                    <a:pos x="720" y="20"/>
                  </a:cxn>
                  <a:cxn ang="0">
                    <a:pos x="1420" y="720"/>
                  </a:cxn>
                  <a:cxn ang="0">
                    <a:pos x="1440" y="720"/>
                  </a:cxn>
                  <a:cxn ang="0">
                    <a:pos x="1440" y="720"/>
                  </a:cxn>
                  <a:cxn ang="0">
                    <a:pos x="720" y="0"/>
                  </a:cxn>
                  <a:cxn ang="0">
                    <a:pos x="0" y="720"/>
                  </a:cxn>
                  <a:cxn ang="0">
                    <a:pos x="720" y="1441"/>
                  </a:cxn>
                  <a:cxn ang="0">
                    <a:pos x="1440" y="720"/>
                  </a:cxn>
                </a:cxnLst>
                <a:rect l="0" t="0" r="r" b="b"/>
                <a:pathLst>
                  <a:path w="1440" h="1441">
                    <a:moveTo>
                      <a:pt x="1420" y="720"/>
                    </a:moveTo>
                    <a:lnTo>
                      <a:pt x="1420" y="720"/>
                    </a:lnTo>
                    <a:cubicBezTo>
                      <a:pt x="1420" y="1105"/>
                      <a:pt x="1105" y="1421"/>
                      <a:pt x="720" y="1421"/>
                    </a:cubicBezTo>
                    <a:cubicBezTo>
                      <a:pt x="335" y="1421"/>
                      <a:pt x="20" y="1105"/>
                      <a:pt x="20" y="720"/>
                    </a:cubicBezTo>
                    <a:cubicBezTo>
                      <a:pt x="20" y="335"/>
                      <a:pt x="335" y="20"/>
                      <a:pt x="720" y="20"/>
                    </a:cubicBezTo>
                    <a:cubicBezTo>
                      <a:pt x="1105" y="20"/>
                      <a:pt x="1420" y="335"/>
                      <a:pt x="1420" y="720"/>
                    </a:cubicBezTo>
                    <a:close/>
                    <a:moveTo>
                      <a:pt x="1440" y="720"/>
                    </a:moveTo>
                    <a:lnTo>
                      <a:pt x="1440" y="720"/>
                    </a:lnTo>
                    <a:cubicBezTo>
                      <a:pt x="1440" y="324"/>
                      <a:pt x="1116" y="0"/>
                      <a:pt x="720" y="0"/>
                    </a:cubicBezTo>
                    <a:cubicBezTo>
                      <a:pt x="324" y="0"/>
                      <a:pt x="0" y="324"/>
                      <a:pt x="0" y="720"/>
                    </a:cubicBezTo>
                    <a:cubicBezTo>
                      <a:pt x="0" y="1116"/>
                      <a:pt x="324" y="1441"/>
                      <a:pt x="720" y="1441"/>
                    </a:cubicBezTo>
                    <a:cubicBezTo>
                      <a:pt x="1116" y="1441"/>
                      <a:pt x="1440" y="1116"/>
                      <a:pt x="1440" y="720"/>
                    </a:cubicBezTo>
                    <a:close/>
                  </a:path>
                </a:pathLst>
              </a:custGeom>
              <a:solidFill>
                <a:srgbClr val="E7E7E7"/>
              </a:solidFill>
              <a:ln w="0">
                <a:solidFill>
                  <a:srgbClr val="E7E7E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5" name="Freeform 41"/>
              <p:cNvSpPr>
                <a:spLocks noEditPoints="1"/>
              </p:cNvSpPr>
              <p:nvPr/>
            </p:nvSpPr>
            <p:spPr bwMode="auto">
              <a:xfrm>
                <a:off x="6838" y="1624"/>
                <a:ext cx="550" cy="550"/>
              </a:xfrm>
              <a:custGeom>
                <a:avLst/>
                <a:gdLst/>
                <a:ahLst/>
                <a:cxnLst>
                  <a:cxn ang="0">
                    <a:pos x="1460" y="740"/>
                  </a:cxn>
                  <a:cxn ang="0">
                    <a:pos x="1460" y="740"/>
                  </a:cxn>
                  <a:cxn ang="0">
                    <a:pos x="740" y="1461"/>
                  </a:cxn>
                  <a:cxn ang="0">
                    <a:pos x="20" y="740"/>
                  </a:cxn>
                  <a:cxn ang="0">
                    <a:pos x="740" y="20"/>
                  </a:cxn>
                  <a:cxn ang="0">
                    <a:pos x="1460" y="740"/>
                  </a:cxn>
                  <a:cxn ang="0">
                    <a:pos x="1480" y="740"/>
                  </a:cxn>
                  <a:cxn ang="0">
                    <a:pos x="1480" y="740"/>
                  </a:cxn>
                  <a:cxn ang="0">
                    <a:pos x="740" y="0"/>
                  </a:cxn>
                  <a:cxn ang="0">
                    <a:pos x="0" y="740"/>
                  </a:cxn>
                  <a:cxn ang="0">
                    <a:pos x="740" y="1481"/>
                  </a:cxn>
                  <a:cxn ang="0">
                    <a:pos x="1480" y="740"/>
                  </a:cxn>
                </a:cxnLst>
                <a:rect l="0" t="0" r="r" b="b"/>
                <a:pathLst>
                  <a:path w="1480" h="1481">
                    <a:moveTo>
                      <a:pt x="1460" y="740"/>
                    </a:moveTo>
                    <a:lnTo>
                      <a:pt x="1460" y="740"/>
                    </a:lnTo>
                    <a:cubicBezTo>
                      <a:pt x="1460" y="1136"/>
                      <a:pt x="1136" y="1461"/>
                      <a:pt x="740" y="1461"/>
                    </a:cubicBezTo>
                    <a:cubicBezTo>
                      <a:pt x="344" y="1461"/>
                      <a:pt x="20" y="1136"/>
                      <a:pt x="20" y="740"/>
                    </a:cubicBezTo>
                    <a:cubicBezTo>
                      <a:pt x="20" y="344"/>
                      <a:pt x="344" y="20"/>
                      <a:pt x="740" y="20"/>
                    </a:cubicBezTo>
                    <a:cubicBezTo>
                      <a:pt x="1136" y="20"/>
                      <a:pt x="1460" y="344"/>
                      <a:pt x="1460" y="740"/>
                    </a:cubicBezTo>
                    <a:close/>
                    <a:moveTo>
                      <a:pt x="1480" y="740"/>
                    </a:moveTo>
                    <a:lnTo>
                      <a:pt x="1480" y="740"/>
                    </a:lnTo>
                    <a:cubicBezTo>
                      <a:pt x="1480" y="333"/>
                      <a:pt x="1147" y="0"/>
                      <a:pt x="740" y="0"/>
                    </a:cubicBezTo>
                    <a:cubicBezTo>
                      <a:pt x="333" y="0"/>
                      <a:pt x="0" y="333"/>
                      <a:pt x="0" y="740"/>
                    </a:cubicBezTo>
                    <a:cubicBezTo>
                      <a:pt x="0" y="1147"/>
                      <a:pt x="333" y="1481"/>
                      <a:pt x="740" y="1481"/>
                    </a:cubicBezTo>
                    <a:cubicBezTo>
                      <a:pt x="1147" y="1481"/>
                      <a:pt x="1480" y="1147"/>
                      <a:pt x="1480" y="740"/>
                    </a:cubicBezTo>
                    <a:close/>
                  </a:path>
                </a:pathLst>
              </a:custGeom>
              <a:solidFill>
                <a:srgbClr val="E6E6E6"/>
              </a:solidFill>
              <a:ln w="0">
                <a:solidFill>
                  <a:srgbClr val="E6E6E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6" name="Freeform 42"/>
              <p:cNvSpPr>
                <a:spLocks noEditPoints="1"/>
              </p:cNvSpPr>
              <p:nvPr/>
            </p:nvSpPr>
            <p:spPr bwMode="auto">
              <a:xfrm>
                <a:off x="6830" y="1616"/>
                <a:ext cx="566" cy="565"/>
              </a:xfrm>
              <a:custGeom>
                <a:avLst/>
                <a:gdLst/>
                <a:ahLst/>
                <a:cxnLst>
                  <a:cxn ang="0">
                    <a:pos x="1500" y="760"/>
                  </a:cxn>
                  <a:cxn ang="0">
                    <a:pos x="1500" y="760"/>
                  </a:cxn>
                  <a:cxn ang="0">
                    <a:pos x="760" y="1501"/>
                  </a:cxn>
                  <a:cxn ang="0">
                    <a:pos x="20" y="760"/>
                  </a:cxn>
                  <a:cxn ang="0">
                    <a:pos x="760" y="20"/>
                  </a:cxn>
                  <a:cxn ang="0">
                    <a:pos x="1500" y="760"/>
                  </a:cxn>
                  <a:cxn ang="0">
                    <a:pos x="1520" y="760"/>
                  </a:cxn>
                  <a:cxn ang="0">
                    <a:pos x="1520" y="760"/>
                  </a:cxn>
                  <a:cxn ang="0">
                    <a:pos x="760" y="0"/>
                  </a:cxn>
                  <a:cxn ang="0">
                    <a:pos x="0" y="760"/>
                  </a:cxn>
                  <a:cxn ang="0">
                    <a:pos x="760" y="1521"/>
                  </a:cxn>
                  <a:cxn ang="0">
                    <a:pos x="1520" y="760"/>
                  </a:cxn>
                </a:cxnLst>
                <a:rect l="0" t="0" r="r" b="b"/>
                <a:pathLst>
                  <a:path w="1520" h="1521">
                    <a:moveTo>
                      <a:pt x="1500" y="760"/>
                    </a:moveTo>
                    <a:lnTo>
                      <a:pt x="1500" y="760"/>
                    </a:lnTo>
                    <a:cubicBezTo>
                      <a:pt x="1500" y="1167"/>
                      <a:pt x="1167" y="1501"/>
                      <a:pt x="760" y="1501"/>
                    </a:cubicBezTo>
                    <a:cubicBezTo>
                      <a:pt x="353" y="1501"/>
                      <a:pt x="20" y="1167"/>
                      <a:pt x="20" y="760"/>
                    </a:cubicBezTo>
                    <a:cubicBezTo>
                      <a:pt x="20" y="353"/>
                      <a:pt x="353" y="20"/>
                      <a:pt x="760" y="20"/>
                    </a:cubicBezTo>
                    <a:cubicBezTo>
                      <a:pt x="1167" y="20"/>
                      <a:pt x="1500" y="353"/>
                      <a:pt x="1500" y="760"/>
                    </a:cubicBezTo>
                    <a:close/>
                    <a:moveTo>
                      <a:pt x="1520" y="760"/>
                    </a:moveTo>
                    <a:lnTo>
                      <a:pt x="1520" y="760"/>
                    </a:lnTo>
                    <a:cubicBezTo>
                      <a:pt x="1520" y="342"/>
                      <a:pt x="1178" y="0"/>
                      <a:pt x="760" y="0"/>
                    </a:cubicBezTo>
                    <a:cubicBezTo>
                      <a:pt x="342" y="0"/>
                      <a:pt x="0" y="342"/>
                      <a:pt x="0" y="760"/>
                    </a:cubicBezTo>
                    <a:cubicBezTo>
                      <a:pt x="0" y="1178"/>
                      <a:pt x="342" y="1521"/>
                      <a:pt x="760" y="1521"/>
                    </a:cubicBezTo>
                    <a:cubicBezTo>
                      <a:pt x="1178" y="1521"/>
                      <a:pt x="1520" y="1178"/>
                      <a:pt x="1520" y="760"/>
                    </a:cubicBezTo>
                    <a:close/>
                  </a:path>
                </a:pathLst>
              </a:custGeom>
              <a:solidFill>
                <a:srgbClr val="E6E6E6"/>
              </a:solidFill>
              <a:ln w="0">
                <a:solidFill>
                  <a:srgbClr val="E6E6E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7" name="Freeform 43"/>
              <p:cNvSpPr>
                <a:spLocks noEditPoints="1"/>
              </p:cNvSpPr>
              <p:nvPr/>
            </p:nvSpPr>
            <p:spPr bwMode="auto">
              <a:xfrm>
                <a:off x="6823" y="1609"/>
                <a:ext cx="580" cy="579"/>
              </a:xfrm>
              <a:custGeom>
                <a:avLst/>
                <a:gdLst/>
                <a:ahLst/>
                <a:cxnLst>
                  <a:cxn ang="0">
                    <a:pos x="1540" y="780"/>
                  </a:cxn>
                  <a:cxn ang="0">
                    <a:pos x="1540" y="780"/>
                  </a:cxn>
                  <a:cxn ang="0">
                    <a:pos x="780" y="1541"/>
                  </a:cxn>
                  <a:cxn ang="0">
                    <a:pos x="20" y="780"/>
                  </a:cxn>
                  <a:cxn ang="0">
                    <a:pos x="780" y="20"/>
                  </a:cxn>
                  <a:cxn ang="0">
                    <a:pos x="1540" y="780"/>
                  </a:cxn>
                  <a:cxn ang="0">
                    <a:pos x="1560" y="780"/>
                  </a:cxn>
                  <a:cxn ang="0">
                    <a:pos x="1560" y="780"/>
                  </a:cxn>
                  <a:cxn ang="0">
                    <a:pos x="780" y="0"/>
                  </a:cxn>
                  <a:cxn ang="0">
                    <a:pos x="0" y="780"/>
                  </a:cxn>
                  <a:cxn ang="0">
                    <a:pos x="780" y="1561"/>
                  </a:cxn>
                  <a:cxn ang="0">
                    <a:pos x="1560" y="780"/>
                  </a:cxn>
                </a:cxnLst>
                <a:rect l="0" t="0" r="r" b="b"/>
                <a:pathLst>
                  <a:path w="1560" h="1561">
                    <a:moveTo>
                      <a:pt x="1540" y="780"/>
                    </a:moveTo>
                    <a:lnTo>
                      <a:pt x="1540" y="780"/>
                    </a:lnTo>
                    <a:cubicBezTo>
                      <a:pt x="1540" y="1198"/>
                      <a:pt x="1198" y="1541"/>
                      <a:pt x="780" y="1541"/>
                    </a:cubicBezTo>
                    <a:cubicBezTo>
                      <a:pt x="362" y="1541"/>
                      <a:pt x="20" y="1198"/>
                      <a:pt x="20" y="780"/>
                    </a:cubicBezTo>
                    <a:cubicBezTo>
                      <a:pt x="20" y="362"/>
                      <a:pt x="362" y="20"/>
                      <a:pt x="780" y="20"/>
                    </a:cubicBezTo>
                    <a:cubicBezTo>
                      <a:pt x="1198" y="20"/>
                      <a:pt x="1540" y="362"/>
                      <a:pt x="1540" y="780"/>
                    </a:cubicBezTo>
                    <a:close/>
                    <a:moveTo>
                      <a:pt x="1560" y="780"/>
                    </a:moveTo>
                    <a:lnTo>
                      <a:pt x="1560" y="780"/>
                    </a:lnTo>
                    <a:cubicBezTo>
                      <a:pt x="1560" y="351"/>
                      <a:pt x="1209" y="0"/>
                      <a:pt x="780" y="0"/>
                    </a:cubicBezTo>
                    <a:cubicBezTo>
                      <a:pt x="351" y="0"/>
                      <a:pt x="0" y="351"/>
                      <a:pt x="0" y="780"/>
                    </a:cubicBezTo>
                    <a:cubicBezTo>
                      <a:pt x="0" y="1209"/>
                      <a:pt x="351" y="1561"/>
                      <a:pt x="780" y="1561"/>
                    </a:cubicBezTo>
                    <a:cubicBezTo>
                      <a:pt x="1209" y="1561"/>
                      <a:pt x="1560" y="1209"/>
                      <a:pt x="1560" y="780"/>
                    </a:cubicBezTo>
                    <a:close/>
                  </a:path>
                </a:pathLst>
              </a:custGeom>
              <a:solidFill>
                <a:srgbClr val="E5E5E5"/>
              </a:solidFill>
              <a:ln w="0">
                <a:solidFill>
                  <a:srgbClr val="E5E5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8" name="Freeform 44"/>
              <p:cNvSpPr>
                <a:spLocks noEditPoints="1"/>
              </p:cNvSpPr>
              <p:nvPr/>
            </p:nvSpPr>
            <p:spPr bwMode="auto">
              <a:xfrm>
                <a:off x="6815" y="1602"/>
                <a:ext cx="596" cy="594"/>
              </a:xfrm>
              <a:custGeom>
                <a:avLst/>
                <a:gdLst/>
                <a:ahLst/>
                <a:cxnLst>
                  <a:cxn ang="0">
                    <a:pos x="1581" y="800"/>
                  </a:cxn>
                  <a:cxn ang="0">
                    <a:pos x="1581" y="800"/>
                  </a:cxn>
                  <a:cxn ang="0">
                    <a:pos x="801" y="1581"/>
                  </a:cxn>
                  <a:cxn ang="0">
                    <a:pos x="21" y="800"/>
                  </a:cxn>
                  <a:cxn ang="0">
                    <a:pos x="801" y="20"/>
                  </a:cxn>
                  <a:cxn ang="0">
                    <a:pos x="1581" y="800"/>
                  </a:cxn>
                  <a:cxn ang="0">
                    <a:pos x="1601" y="800"/>
                  </a:cxn>
                  <a:cxn ang="0">
                    <a:pos x="1601" y="800"/>
                  </a:cxn>
                  <a:cxn ang="0">
                    <a:pos x="801" y="0"/>
                  </a:cxn>
                  <a:cxn ang="0">
                    <a:pos x="0" y="800"/>
                  </a:cxn>
                  <a:cxn ang="0">
                    <a:pos x="801" y="1601"/>
                  </a:cxn>
                  <a:cxn ang="0">
                    <a:pos x="1601" y="800"/>
                  </a:cxn>
                </a:cxnLst>
                <a:rect l="0" t="0" r="r" b="b"/>
                <a:pathLst>
                  <a:path w="1601" h="1601">
                    <a:moveTo>
                      <a:pt x="1581" y="800"/>
                    </a:moveTo>
                    <a:lnTo>
                      <a:pt x="1581" y="800"/>
                    </a:lnTo>
                    <a:cubicBezTo>
                      <a:pt x="1581" y="1229"/>
                      <a:pt x="1230" y="1581"/>
                      <a:pt x="801" y="1581"/>
                    </a:cubicBezTo>
                    <a:cubicBezTo>
                      <a:pt x="372" y="1581"/>
                      <a:pt x="21" y="1229"/>
                      <a:pt x="21" y="800"/>
                    </a:cubicBezTo>
                    <a:cubicBezTo>
                      <a:pt x="21" y="371"/>
                      <a:pt x="372" y="20"/>
                      <a:pt x="801" y="20"/>
                    </a:cubicBezTo>
                    <a:cubicBezTo>
                      <a:pt x="1230" y="20"/>
                      <a:pt x="1581" y="371"/>
                      <a:pt x="1581" y="800"/>
                    </a:cubicBezTo>
                    <a:close/>
                    <a:moveTo>
                      <a:pt x="1601" y="800"/>
                    </a:moveTo>
                    <a:lnTo>
                      <a:pt x="1601" y="800"/>
                    </a:lnTo>
                    <a:cubicBezTo>
                      <a:pt x="1601" y="360"/>
                      <a:pt x="1241" y="0"/>
                      <a:pt x="801" y="0"/>
                    </a:cubicBezTo>
                    <a:cubicBezTo>
                      <a:pt x="361" y="0"/>
                      <a:pt x="0" y="360"/>
                      <a:pt x="0" y="800"/>
                    </a:cubicBezTo>
                    <a:cubicBezTo>
                      <a:pt x="0" y="1240"/>
                      <a:pt x="361" y="1601"/>
                      <a:pt x="801" y="1601"/>
                    </a:cubicBezTo>
                    <a:cubicBezTo>
                      <a:pt x="1241" y="1601"/>
                      <a:pt x="1601" y="1240"/>
                      <a:pt x="1601" y="800"/>
                    </a:cubicBezTo>
                    <a:close/>
                  </a:path>
                </a:pathLst>
              </a:custGeom>
              <a:solidFill>
                <a:srgbClr val="E4E4E4"/>
              </a:solidFill>
              <a:ln w="0">
                <a:solidFill>
                  <a:srgbClr val="E4E4E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9" name="Freeform 45"/>
              <p:cNvSpPr>
                <a:spLocks noEditPoints="1"/>
              </p:cNvSpPr>
              <p:nvPr/>
            </p:nvSpPr>
            <p:spPr bwMode="auto">
              <a:xfrm>
                <a:off x="6808" y="1594"/>
                <a:ext cx="610" cy="609"/>
              </a:xfrm>
              <a:custGeom>
                <a:avLst/>
                <a:gdLst/>
                <a:ahLst/>
                <a:cxnLst>
                  <a:cxn ang="0">
                    <a:pos x="1621" y="820"/>
                  </a:cxn>
                  <a:cxn ang="0">
                    <a:pos x="1621" y="820"/>
                  </a:cxn>
                  <a:cxn ang="0">
                    <a:pos x="821" y="1621"/>
                  </a:cxn>
                  <a:cxn ang="0">
                    <a:pos x="20" y="820"/>
                  </a:cxn>
                  <a:cxn ang="0">
                    <a:pos x="821" y="20"/>
                  </a:cxn>
                  <a:cxn ang="0">
                    <a:pos x="1621" y="820"/>
                  </a:cxn>
                  <a:cxn ang="0">
                    <a:pos x="1641" y="820"/>
                  </a:cxn>
                  <a:cxn ang="0">
                    <a:pos x="1641" y="820"/>
                  </a:cxn>
                  <a:cxn ang="0">
                    <a:pos x="821" y="0"/>
                  </a:cxn>
                  <a:cxn ang="0">
                    <a:pos x="0" y="820"/>
                  </a:cxn>
                  <a:cxn ang="0">
                    <a:pos x="821" y="1641"/>
                  </a:cxn>
                  <a:cxn ang="0">
                    <a:pos x="1641" y="820"/>
                  </a:cxn>
                </a:cxnLst>
                <a:rect l="0" t="0" r="r" b="b"/>
                <a:pathLst>
                  <a:path w="1641" h="1641">
                    <a:moveTo>
                      <a:pt x="1621" y="820"/>
                    </a:moveTo>
                    <a:lnTo>
                      <a:pt x="1621" y="820"/>
                    </a:lnTo>
                    <a:cubicBezTo>
                      <a:pt x="1621" y="1260"/>
                      <a:pt x="1261" y="1621"/>
                      <a:pt x="821" y="1621"/>
                    </a:cubicBezTo>
                    <a:cubicBezTo>
                      <a:pt x="381" y="1621"/>
                      <a:pt x="20" y="1260"/>
                      <a:pt x="20" y="820"/>
                    </a:cubicBezTo>
                    <a:cubicBezTo>
                      <a:pt x="20" y="380"/>
                      <a:pt x="381" y="20"/>
                      <a:pt x="821" y="20"/>
                    </a:cubicBezTo>
                    <a:cubicBezTo>
                      <a:pt x="1261" y="20"/>
                      <a:pt x="1621" y="380"/>
                      <a:pt x="1621" y="820"/>
                    </a:cubicBezTo>
                    <a:close/>
                    <a:moveTo>
                      <a:pt x="1641" y="820"/>
                    </a:moveTo>
                    <a:lnTo>
                      <a:pt x="1641" y="820"/>
                    </a:lnTo>
                    <a:cubicBezTo>
                      <a:pt x="1641" y="369"/>
                      <a:pt x="1272" y="0"/>
                      <a:pt x="821" y="0"/>
                    </a:cubicBezTo>
                    <a:cubicBezTo>
                      <a:pt x="370" y="0"/>
                      <a:pt x="0" y="369"/>
                      <a:pt x="0" y="820"/>
                    </a:cubicBezTo>
                    <a:cubicBezTo>
                      <a:pt x="0" y="1271"/>
                      <a:pt x="370" y="1641"/>
                      <a:pt x="821" y="1641"/>
                    </a:cubicBezTo>
                    <a:cubicBezTo>
                      <a:pt x="1272" y="1641"/>
                      <a:pt x="1641" y="1271"/>
                      <a:pt x="1641" y="820"/>
                    </a:cubicBezTo>
                    <a:close/>
                  </a:path>
                </a:pathLst>
              </a:custGeom>
              <a:solidFill>
                <a:srgbClr val="E4E4E4"/>
              </a:solidFill>
              <a:ln w="0">
                <a:solidFill>
                  <a:srgbClr val="E4E4E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0" name="Freeform 46"/>
              <p:cNvSpPr>
                <a:spLocks noEditPoints="1"/>
              </p:cNvSpPr>
              <p:nvPr/>
            </p:nvSpPr>
            <p:spPr bwMode="auto">
              <a:xfrm>
                <a:off x="6800" y="1587"/>
                <a:ext cx="625" cy="624"/>
              </a:xfrm>
              <a:custGeom>
                <a:avLst/>
                <a:gdLst/>
                <a:ahLst/>
                <a:cxnLst>
                  <a:cxn ang="0">
                    <a:pos x="1661" y="840"/>
                  </a:cxn>
                  <a:cxn ang="0">
                    <a:pos x="1661" y="840"/>
                  </a:cxn>
                  <a:cxn ang="0">
                    <a:pos x="841" y="1661"/>
                  </a:cxn>
                  <a:cxn ang="0">
                    <a:pos x="20" y="840"/>
                  </a:cxn>
                  <a:cxn ang="0">
                    <a:pos x="841" y="20"/>
                  </a:cxn>
                  <a:cxn ang="0">
                    <a:pos x="1661" y="840"/>
                  </a:cxn>
                  <a:cxn ang="0">
                    <a:pos x="1681" y="840"/>
                  </a:cxn>
                  <a:cxn ang="0">
                    <a:pos x="1681" y="840"/>
                  </a:cxn>
                  <a:cxn ang="0">
                    <a:pos x="841" y="0"/>
                  </a:cxn>
                  <a:cxn ang="0">
                    <a:pos x="0" y="840"/>
                  </a:cxn>
                  <a:cxn ang="0">
                    <a:pos x="841" y="1681"/>
                  </a:cxn>
                  <a:cxn ang="0">
                    <a:pos x="1681" y="840"/>
                  </a:cxn>
                </a:cxnLst>
                <a:rect l="0" t="0" r="r" b="b"/>
                <a:pathLst>
                  <a:path w="1681" h="1681">
                    <a:moveTo>
                      <a:pt x="1661" y="840"/>
                    </a:moveTo>
                    <a:lnTo>
                      <a:pt x="1661" y="840"/>
                    </a:lnTo>
                    <a:cubicBezTo>
                      <a:pt x="1661" y="1291"/>
                      <a:pt x="1292" y="1661"/>
                      <a:pt x="841" y="1661"/>
                    </a:cubicBezTo>
                    <a:cubicBezTo>
                      <a:pt x="390" y="1661"/>
                      <a:pt x="20" y="1291"/>
                      <a:pt x="20" y="840"/>
                    </a:cubicBezTo>
                    <a:cubicBezTo>
                      <a:pt x="20" y="389"/>
                      <a:pt x="390" y="20"/>
                      <a:pt x="841" y="20"/>
                    </a:cubicBezTo>
                    <a:cubicBezTo>
                      <a:pt x="1292" y="20"/>
                      <a:pt x="1661" y="389"/>
                      <a:pt x="1661" y="840"/>
                    </a:cubicBezTo>
                    <a:close/>
                    <a:moveTo>
                      <a:pt x="1681" y="840"/>
                    </a:moveTo>
                    <a:lnTo>
                      <a:pt x="1681" y="840"/>
                    </a:lnTo>
                    <a:cubicBezTo>
                      <a:pt x="1681" y="378"/>
                      <a:pt x="1303" y="0"/>
                      <a:pt x="841" y="0"/>
                    </a:cubicBezTo>
                    <a:cubicBezTo>
                      <a:pt x="379" y="0"/>
                      <a:pt x="0" y="378"/>
                      <a:pt x="0" y="840"/>
                    </a:cubicBezTo>
                    <a:cubicBezTo>
                      <a:pt x="0" y="1302"/>
                      <a:pt x="379" y="1681"/>
                      <a:pt x="841" y="1681"/>
                    </a:cubicBezTo>
                    <a:cubicBezTo>
                      <a:pt x="1303" y="1681"/>
                      <a:pt x="1681" y="1302"/>
                      <a:pt x="1681" y="840"/>
                    </a:cubicBezTo>
                    <a:close/>
                  </a:path>
                </a:pathLst>
              </a:custGeom>
              <a:solidFill>
                <a:srgbClr val="E3E3E3"/>
              </a:solidFill>
              <a:ln w="0">
                <a:solidFill>
                  <a:srgbClr val="E3E3E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1" name="Freeform 47"/>
              <p:cNvSpPr>
                <a:spLocks noEditPoints="1"/>
              </p:cNvSpPr>
              <p:nvPr/>
            </p:nvSpPr>
            <p:spPr bwMode="auto">
              <a:xfrm>
                <a:off x="6793" y="1579"/>
                <a:ext cx="640" cy="639"/>
              </a:xfrm>
              <a:custGeom>
                <a:avLst/>
                <a:gdLst/>
                <a:ahLst/>
                <a:cxnLst>
                  <a:cxn ang="0">
                    <a:pos x="1701" y="860"/>
                  </a:cxn>
                  <a:cxn ang="0">
                    <a:pos x="1701" y="860"/>
                  </a:cxn>
                  <a:cxn ang="0">
                    <a:pos x="861" y="1701"/>
                  </a:cxn>
                  <a:cxn ang="0">
                    <a:pos x="20" y="860"/>
                  </a:cxn>
                  <a:cxn ang="0">
                    <a:pos x="861" y="20"/>
                  </a:cxn>
                  <a:cxn ang="0">
                    <a:pos x="1701" y="860"/>
                  </a:cxn>
                  <a:cxn ang="0">
                    <a:pos x="1721" y="860"/>
                  </a:cxn>
                  <a:cxn ang="0">
                    <a:pos x="1721" y="860"/>
                  </a:cxn>
                  <a:cxn ang="0">
                    <a:pos x="861" y="0"/>
                  </a:cxn>
                  <a:cxn ang="0">
                    <a:pos x="0" y="860"/>
                  </a:cxn>
                  <a:cxn ang="0">
                    <a:pos x="861" y="1721"/>
                  </a:cxn>
                  <a:cxn ang="0">
                    <a:pos x="1721" y="860"/>
                  </a:cxn>
                </a:cxnLst>
                <a:rect l="0" t="0" r="r" b="b"/>
                <a:pathLst>
                  <a:path w="1721" h="1721">
                    <a:moveTo>
                      <a:pt x="1701" y="860"/>
                    </a:moveTo>
                    <a:lnTo>
                      <a:pt x="1701" y="860"/>
                    </a:lnTo>
                    <a:cubicBezTo>
                      <a:pt x="1701" y="1322"/>
                      <a:pt x="1323" y="1701"/>
                      <a:pt x="861" y="1701"/>
                    </a:cubicBezTo>
                    <a:cubicBezTo>
                      <a:pt x="399" y="1701"/>
                      <a:pt x="20" y="1322"/>
                      <a:pt x="20" y="860"/>
                    </a:cubicBezTo>
                    <a:cubicBezTo>
                      <a:pt x="20" y="398"/>
                      <a:pt x="399" y="20"/>
                      <a:pt x="861" y="20"/>
                    </a:cubicBezTo>
                    <a:cubicBezTo>
                      <a:pt x="1323" y="20"/>
                      <a:pt x="1701" y="398"/>
                      <a:pt x="1701" y="860"/>
                    </a:cubicBezTo>
                    <a:close/>
                    <a:moveTo>
                      <a:pt x="1721" y="860"/>
                    </a:moveTo>
                    <a:lnTo>
                      <a:pt x="1721" y="860"/>
                    </a:lnTo>
                    <a:cubicBezTo>
                      <a:pt x="1721" y="387"/>
                      <a:pt x="1334" y="0"/>
                      <a:pt x="861" y="0"/>
                    </a:cubicBezTo>
                    <a:cubicBezTo>
                      <a:pt x="388" y="0"/>
                      <a:pt x="0" y="387"/>
                      <a:pt x="0" y="860"/>
                    </a:cubicBezTo>
                    <a:cubicBezTo>
                      <a:pt x="0" y="1333"/>
                      <a:pt x="388" y="1721"/>
                      <a:pt x="861" y="1721"/>
                    </a:cubicBezTo>
                    <a:cubicBezTo>
                      <a:pt x="1334" y="1721"/>
                      <a:pt x="1721" y="1333"/>
                      <a:pt x="1721" y="860"/>
                    </a:cubicBezTo>
                    <a:close/>
                  </a:path>
                </a:pathLst>
              </a:custGeom>
              <a:solidFill>
                <a:srgbClr val="E2E2E2"/>
              </a:solidFill>
              <a:ln w="0">
                <a:solidFill>
                  <a:srgbClr val="E2E2E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2" name="Freeform 48"/>
              <p:cNvSpPr>
                <a:spLocks noEditPoints="1"/>
              </p:cNvSpPr>
              <p:nvPr/>
            </p:nvSpPr>
            <p:spPr bwMode="auto">
              <a:xfrm>
                <a:off x="6785" y="1572"/>
                <a:ext cx="655" cy="653"/>
              </a:xfrm>
              <a:custGeom>
                <a:avLst/>
                <a:gdLst/>
                <a:ahLst/>
                <a:cxnLst>
                  <a:cxn ang="0">
                    <a:pos x="1741" y="880"/>
                  </a:cxn>
                  <a:cxn ang="0">
                    <a:pos x="1741" y="880"/>
                  </a:cxn>
                  <a:cxn ang="0">
                    <a:pos x="881" y="1741"/>
                  </a:cxn>
                  <a:cxn ang="0">
                    <a:pos x="20" y="880"/>
                  </a:cxn>
                  <a:cxn ang="0">
                    <a:pos x="881" y="20"/>
                  </a:cxn>
                  <a:cxn ang="0">
                    <a:pos x="1741" y="880"/>
                  </a:cxn>
                  <a:cxn ang="0">
                    <a:pos x="1761" y="880"/>
                  </a:cxn>
                  <a:cxn ang="0">
                    <a:pos x="1761" y="880"/>
                  </a:cxn>
                  <a:cxn ang="0">
                    <a:pos x="881" y="0"/>
                  </a:cxn>
                  <a:cxn ang="0">
                    <a:pos x="0" y="880"/>
                  </a:cxn>
                  <a:cxn ang="0">
                    <a:pos x="881" y="1761"/>
                  </a:cxn>
                  <a:cxn ang="0">
                    <a:pos x="1761" y="880"/>
                  </a:cxn>
                </a:cxnLst>
                <a:rect l="0" t="0" r="r" b="b"/>
                <a:pathLst>
                  <a:path w="1761" h="1761">
                    <a:moveTo>
                      <a:pt x="1741" y="880"/>
                    </a:moveTo>
                    <a:lnTo>
                      <a:pt x="1741" y="880"/>
                    </a:lnTo>
                    <a:cubicBezTo>
                      <a:pt x="1741" y="1353"/>
                      <a:pt x="1354" y="1741"/>
                      <a:pt x="881" y="1741"/>
                    </a:cubicBezTo>
                    <a:cubicBezTo>
                      <a:pt x="408" y="1741"/>
                      <a:pt x="20" y="1353"/>
                      <a:pt x="20" y="880"/>
                    </a:cubicBezTo>
                    <a:cubicBezTo>
                      <a:pt x="20" y="407"/>
                      <a:pt x="408" y="20"/>
                      <a:pt x="881" y="20"/>
                    </a:cubicBezTo>
                    <a:cubicBezTo>
                      <a:pt x="1354" y="20"/>
                      <a:pt x="1741" y="407"/>
                      <a:pt x="1741" y="880"/>
                    </a:cubicBezTo>
                    <a:close/>
                    <a:moveTo>
                      <a:pt x="1761" y="880"/>
                    </a:moveTo>
                    <a:lnTo>
                      <a:pt x="1761" y="880"/>
                    </a:lnTo>
                    <a:cubicBezTo>
                      <a:pt x="1761" y="396"/>
                      <a:pt x="1365" y="0"/>
                      <a:pt x="881" y="0"/>
                    </a:cubicBezTo>
                    <a:cubicBezTo>
                      <a:pt x="397" y="0"/>
                      <a:pt x="0" y="396"/>
                      <a:pt x="0" y="880"/>
                    </a:cubicBezTo>
                    <a:cubicBezTo>
                      <a:pt x="0" y="1364"/>
                      <a:pt x="397" y="1761"/>
                      <a:pt x="881" y="1761"/>
                    </a:cubicBezTo>
                    <a:cubicBezTo>
                      <a:pt x="1365" y="1761"/>
                      <a:pt x="1761" y="1364"/>
                      <a:pt x="1761" y="880"/>
                    </a:cubicBezTo>
                    <a:close/>
                  </a:path>
                </a:pathLst>
              </a:custGeom>
              <a:solidFill>
                <a:srgbClr val="E2E2E2"/>
              </a:solidFill>
              <a:ln w="0">
                <a:solidFill>
                  <a:srgbClr val="E2E2E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3" name="Freeform 49"/>
              <p:cNvSpPr>
                <a:spLocks noEditPoints="1"/>
              </p:cNvSpPr>
              <p:nvPr/>
            </p:nvSpPr>
            <p:spPr bwMode="auto">
              <a:xfrm>
                <a:off x="6778" y="1565"/>
                <a:ext cx="670" cy="668"/>
              </a:xfrm>
              <a:custGeom>
                <a:avLst/>
                <a:gdLst/>
                <a:ahLst/>
                <a:cxnLst>
                  <a:cxn ang="0">
                    <a:pos x="1781" y="899"/>
                  </a:cxn>
                  <a:cxn ang="0">
                    <a:pos x="1781" y="899"/>
                  </a:cxn>
                  <a:cxn ang="0">
                    <a:pos x="901" y="1780"/>
                  </a:cxn>
                  <a:cxn ang="0">
                    <a:pos x="20" y="899"/>
                  </a:cxn>
                  <a:cxn ang="0">
                    <a:pos x="901" y="19"/>
                  </a:cxn>
                  <a:cxn ang="0">
                    <a:pos x="1781" y="899"/>
                  </a:cxn>
                  <a:cxn ang="0">
                    <a:pos x="1801" y="899"/>
                  </a:cxn>
                  <a:cxn ang="0">
                    <a:pos x="1801" y="899"/>
                  </a:cxn>
                  <a:cxn ang="0">
                    <a:pos x="901" y="0"/>
                  </a:cxn>
                  <a:cxn ang="0">
                    <a:pos x="0" y="899"/>
                  </a:cxn>
                  <a:cxn ang="0">
                    <a:pos x="901" y="1800"/>
                  </a:cxn>
                  <a:cxn ang="0">
                    <a:pos x="1801" y="899"/>
                  </a:cxn>
                </a:cxnLst>
                <a:rect l="0" t="0" r="r" b="b"/>
                <a:pathLst>
                  <a:path w="1801" h="1800">
                    <a:moveTo>
                      <a:pt x="1781" y="899"/>
                    </a:moveTo>
                    <a:lnTo>
                      <a:pt x="1781" y="899"/>
                    </a:lnTo>
                    <a:cubicBezTo>
                      <a:pt x="1781" y="1383"/>
                      <a:pt x="1385" y="1780"/>
                      <a:pt x="901" y="1780"/>
                    </a:cubicBezTo>
                    <a:cubicBezTo>
                      <a:pt x="417" y="1780"/>
                      <a:pt x="20" y="1383"/>
                      <a:pt x="20" y="899"/>
                    </a:cubicBezTo>
                    <a:cubicBezTo>
                      <a:pt x="20" y="415"/>
                      <a:pt x="417" y="19"/>
                      <a:pt x="901" y="19"/>
                    </a:cubicBezTo>
                    <a:cubicBezTo>
                      <a:pt x="1385" y="19"/>
                      <a:pt x="1781" y="415"/>
                      <a:pt x="1781" y="899"/>
                    </a:cubicBezTo>
                    <a:close/>
                    <a:moveTo>
                      <a:pt x="1801" y="899"/>
                    </a:moveTo>
                    <a:lnTo>
                      <a:pt x="1801" y="899"/>
                    </a:lnTo>
                    <a:cubicBezTo>
                      <a:pt x="1801" y="404"/>
                      <a:pt x="1396" y="0"/>
                      <a:pt x="901" y="0"/>
                    </a:cubicBezTo>
                    <a:cubicBezTo>
                      <a:pt x="406" y="0"/>
                      <a:pt x="0" y="404"/>
                      <a:pt x="0" y="899"/>
                    </a:cubicBezTo>
                    <a:cubicBezTo>
                      <a:pt x="0" y="1394"/>
                      <a:pt x="406" y="1800"/>
                      <a:pt x="901" y="1800"/>
                    </a:cubicBezTo>
                    <a:cubicBezTo>
                      <a:pt x="1396" y="1800"/>
                      <a:pt x="1801" y="1394"/>
                      <a:pt x="1801" y="899"/>
                    </a:cubicBezTo>
                    <a:close/>
                  </a:path>
                </a:pathLst>
              </a:custGeom>
              <a:solidFill>
                <a:srgbClr val="E1E1E1"/>
              </a:solidFill>
              <a:ln w="0">
                <a:solidFill>
                  <a:srgbClr val="E1E1E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4" name="Freeform 50"/>
              <p:cNvSpPr>
                <a:spLocks noEditPoints="1"/>
              </p:cNvSpPr>
              <p:nvPr/>
            </p:nvSpPr>
            <p:spPr bwMode="auto">
              <a:xfrm>
                <a:off x="6770" y="1557"/>
                <a:ext cx="685" cy="683"/>
              </a:xfrm>
              <a:custGeom>
                <a:avLst/>
                <a:gdLst/>
                <a:ahLst/>
                <a:cxnLst>
                  <a:cxn ang="0">
                    <a:pos x="1821" y="919"/>
                  </a:cxn>
                  <a:cxn ang="0">
                    <a:pos x="1821" y="919"/>
                  </a:cxn>
                  <a:cxn ang="0">
                    <a:pos x="921" y="1820"/>
                  </a:cxn>
                  <a:cxn ang="0">
                    <a:pos x="20" y="919"/>
                  </a:cxn>
                  <a:cxn ang="0">
                    <a:pos x="921" y="20"/>
                  </a:cxn>
                  <a:cxn ang="0">
                    <a:pos x="1821" y="919"/>
                  </a:cxn>
                  <a:cxn ang="0">
                    <a:pos x="1841" y="919"/>
                  </a:cxn>
                  <a:cxn ang="0">
                    <a:pos x="1841" y="919"/>
                  </a:cxn>
                  <a:cxn ang="0">
                    <a:pos x="921" y="0"/>
                  </a:cxn>
                  <a:cxn ang="0">
                    <a:pos x="0" y="919"/>
                  </a:cxn>
                  <a:cxn ang="0">
                    <a:pos x="921" y="1840"/>
                  </a:cxn>
                  <a:cxn ang="0">
                    <a:pos x="1841" y="919"/>
                  </a:cxn>
                </a:cxnLst>
                <a:rect l="0" t="0" r="r" b="b"/>
                <a:pathLst>
                  <a:path w="1841" h="1840">
                    <a:moveTo>
                      <a:pt x="1821" y="919"/>
                    </a:moveTo>
                    <a:lnTo>
                      <a:pt x="1821" y="919"/>
                    </a:lnTo>
                    <a:cubicBezTo>
                      <a:pt x="1821" y="1414"/>
                      <a:pt x="1416" y="1820"/>
                      <a:pt x="921" y="1820"/>
                    </a:cubicBezTo>
                    <a:cubicBezTo>
                      <a:pt x="426" y="1820"/>
                      <a:pt x="20" y="1414"/>
                      <a:pt x="20" y="919"/>
                    </a:cubicBezTo>
                    <a:cubicBezTo>
                      <a:pt x="20" y="424"/>
                      <a:pt x="426" y="20"/>
                      <a:pt x="921" y="20"/>
                    </a:cubicBezTo>
                    <a:cubicBezTo>
                      <a:pt x="1416" y="20"/>
                      <a:pt x="1821" y="424"/>
                      <a:pt x="1821" y="919"/>
                    </a:cubicBezTo>
                    <a:close/>
                    <a:moveTo>
                      <a:pt x="1841" y="919"/>
                    </a:moveTo>
                    <a:lnTo>
                      <a:pt x="1841" y="919"/>
                    </a:lnTo>
                    <a:cubicBezTo>
                      <a:pt x="1841" y="413"/>
                      <a:pt x="1427" y="0"/>
                      <a:pt x="921" y="0"/>
                    </a:cubicBezTo>
                    <a:cubicBezTo>
                      <a:pt x="415" y="0"/>
                      <a:pt x="0" y="413"/>
                      <a:pt x="0" y="919"/>
                    </a:cubicBezTo>
                    <a:cubicBezTo>
                      <a:pt x="0" y="1425"/>
                      <a:pt x="415" y="1840"/>
                      <a:pt x="921" y="1840"/>
                    </a:cubicBezTo>
                    <a:cubicBezTo>
                      <a:pt x="1427" y="1840"/>
                      <a:pt x="1841" y="1425"/>
                      <a:pt x="1841" y="919"/>
                    </a:cubicBezTo>
                    <a:close/>
                  </a:path>
                </a:pathLst>
              </a:custGeom>
              <a:solidFill>
                <a:srgbClr val="E0E0E0"/>
              </a:solidFill>
              <a:ln w="0">
                <a:solidFill>
                  <a:srgbClr val="E0E0E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5" name="Freeform 51"/>
              <p:cNvSpPr>
                <a:spLocks noEditPoints="1"/>
              </p:cNvSpPr>
              <p:nvPr/>
            </p:nvSpPr>
            <p:spPr bwMode="auto">
              <a:xfrm>
                <a:off x="6763" y="1550"/>
                <a:ext cx="700" cy="698"/>
              </a:xfrm>
              <a:custGeom>
                <a:avLst/>
                <a:gdLst/>
                <a:ahLst/>
                <a:cxnLst>
                  <a:cxn ang="0">
                    <a:pos x="1861" y="939"/>
                  </a:cxn>
                  <a:cxn ang="0">
                    <a:pos x="1861" y="939"/>
                  </a:cxn>
                  <a:cxn ang="0">
                    <a:pos x="941" y="1860"/>
                  </a:cxn>
                  <a:cxn ang="0">
                    <a:pos x="20" y="939"/>
                  </a:cxn>
                  <a:cxn ang="0">
                    <a:pos x="941" y="20"/>
                  </a:cxn>
                  <a:cxn ang="0">
                    <a:pos x="1861" y="939"/>
                  </a:cxn>
                  <a:cxn ang="0">
                    <a:pos x="1881" y="939"/>
                  </a:cxn>
                  <a:cxn ang="0">
                    <a:pos x="1881" y="939"/>
                  </a:cxn>
                  <a:cxn ang="0">
                    <a:pos x="941" y="0"/>
                  </a:cxn>
                  <a:cxn ang="0">
                    <a:pos x="0" y="939"/>
                  </a:cxn>
                  <a:cxn ang="0">
                    <a:pos x="941" y="1880"/>
                  </a:cxn>
                  <a:cxn ang="0">
                    <a:pos x="1881" y="939"/>
                  </a:cxn>
                </a:cxnLst>
                <a:rect l="0" t="0" r="r" b="b"/>
                <a:pathLst>
                  <a:path w="1881" h="1880">
                    <a:moveTo>
                      <a:pt x="1861" y="939"/>
                    </a:moveTo>
                    <a:lnTo>
                      <a:pt x="1861" y="939"/>
                    </a:lnTo>
                    <a:cubicBezTo>
                      <a:pt x="1861" y="1445"/>
                      <a:pt x="1447" y="1860"/>
                      <a:pt x="941" y="1860"/>
                    </a:cubicBezTo>
                    <a:cubicBezTo>
                      <a:pt x="435" y="1860"/>
                      <a:pt x="20" y="1445"/>
                      <a:pt x="20" y="939"/>
                    </a:cubicBezTo>
                    <a:cubicBezTo>
                      <a:pt x="20" y="433"/>
                      <a:pt x="435" y="20"/>
                      <a:pt x="941" y="20"/>
                    </a:cubicBezTo>
                    <a:cubicBezTo>
                      <a:pt x="1447" y="20"/>
                      <a:pt x="1861" y="433"/>
                      <a:pt x="1861" y="939"/>
                    </a:cubicBezTo>
                    <a:close/>
                    <a:moveTo>
                      <a:pt x="1881" y="939"/>
                    </a:moveTo>
                    <a:lnTo>
                      <a:pt x="1881" y="939"/>
                    </a:lnTo>
                    <a:cubicBezTo>
                      <a:pt x="1881" y="422"/>
                      <a:pt x="1458" y="0"/>
                      <a:pt x="941" y="0"/>
                    </a:cubicBezTo>
                    <a:cubicBezTo>
                      <a:pt x="424" y="0"/>
                      <a:pt x="0" y="422"/>
                      <a:pt x="0" y="939"/>
                    </a:cubicBezTo>
                    <a:cubicBezTo>
                      <a:pt x="0" y="1456"/>
                      <a:pt x="424" y="1880"/>
                      <a:pt x="941" y="1880"/>
                    </a:cubicBezTo>
                    <a:cubicBezTo>
                      <a:pt x="1458" y="1880"/>
                      <a:pt x="1881" y="1456"/>
                      <a:pt x="1881" y="939"/>
                    </a:cubicBezTo>
                    <a:close/>
                  </a:path>
                </a:pathLst>
              </a:custGeom>
              <a:solidFill>
                <a:srgbClr val="E0E0E0"/>
              </a:solidFill>
              <a:ln w="0">
                <a:solidFill>
                  <a:srgbClr val="E0E0E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6" name="Freeform 52"/>
              <p:cNvSpPr>
                <a:spLocks noEditPoints="1"/>
              </p:cNvSpPr>
              <p:nvPr/>
            </p:nvSpPr>
            <p:spPr bwMode="auto">
              <a:xfrm>
                <a:off x="6755" y="1543"/>
                <a:ext cx="715" cy="712"/>
              </a:xfrm>
              <a:custGeom>
                <a:avLst/>
                <a:gdLst/>
                <a:ahLst/>
                <a:cxnLst>
                  <a:cxn ang="0">
                    <a:pos x="1901" y="959"/>
                  </a:cxn>
                  <a:cxn ang="0">
                    <a:pos x="1901" y="959"/>
                  </a:cxn>
                  <a:cxn ang="0">
                    <a:pos x="961" y="1900"/>
                  </a:cxn>
                  <a:cxn ang="0">
                    <a:pos x="20" y="959"/>
                  </a:cxn>
                  <a:cxn ang="0">
                    <a:pos x="961" y="20"/>
                  </a:cxn>
                  <a:cxn ang="0">
                    <a:pos x="1901" y="959"/>
                  </a:cxn>
                  <a:cxn ang="0">
                    <a:pos x="1921" y="959"/>
                  </a:cxn>
                  <a:cxn ang="0">
                    <a:pos x="1921" y="959"/>
                  </a:cxn>
                  <a:cxn ang="0">
                    <a:pos x="961" y="0"/>
                  </a:cxn>
                  <a:cxn ang="0">
                    <a:pos x="0" y="959"/>
                  </a:cxn>
                  <a:cxn ang="0">
                    <a:pos x="961" y="1920"/>
                  </a:cxn>
                  <a:cxn ang="0">
                    <a:pos x="1921" y="959"/>
                  </a:cxn>
                </a:cxnLst>
                <a:rect l="0" t="0" r="r" b="b"/>
                <a:pathLst>
                  <a:path w="1921" h="1920">
                    <a:moveTo>
                      <a:pt x="1901" y="959"/>
                    </a:moveTo>
                    <a:lnTo>
                      <a:pt x="1901" y="959"/>
                    </a:lnTo>
                    <a:cubicBezTo>
                      <a:pt x="1901" y="1476"/>
                      <a:pt x="1478" y="1900"/>
                      <a:pt x="961" y="1900"/>
                    </a:cubicBezTo>
                    <a:cubicBezTo>
                      <a:pt x="444" y="1900"/>
                      <a:pt x="20" y="1476"/>
                      <a:pt x="20" y="959"/>
                    </a:cubicBezTo>
                    <a:cubicBezTo>
                      <a:pt x="20" y="442"/>
                      <a:pt x="444" y="20"/>
                      <a:pt x="961" y="20"/>
                    </a:cubicBezTo>
                    <a:cubicBezTo>
                      <a:pt x="1478" y="20"/>
                      <a:pt x="1901" y="442"/>
                      <a:pt x="1901" y="959"/>
                    </a:cubicBezTo>
                    <a:close/>
                    <a:moveTo>
                      <a:pt x="1921" y="959"/>
                    </a:moveTo>
                    <a:lnTo>
                      <a:pt x="1921" y="959"/>
                    </a:lnTo>
                    <a:cubicBezTo>
                      <a:pt x="1921" y="431"/>
                      <a:pt x="1489" y="0"/>
                      <a:pt x="961" y="0"/>
                    </a:cubicBezTo>
                    <a:cubicBezTo>
                      <a:pt x="433" y="0"/>
                      <a:pt x="0" y="431"/>
                      <a:pt x="0" y="959"/>
                    </a:cubicBezTo>
                    <a:cubicBezTo>
                      <a:pt x="0" y="1487"/>
                      <a:pt x="433" y="1920"/>
                      <a:pt x="961" y="1920"/>
                    </a:cubicBezTo>
                    <a:cubicBezTo>
                      <a:pt x="1489" y="1920"/>
                      <a:pt x="1921" y="1487"/>
                      <a:pt x="1921" y="959"/>
                    </a:cubicBezTo>
                    <a:close/>
                  </a:path>
                </a:pathLst>
              </a:custGeom>
              <a:solidFill>
                <a:srgbClr val="DFDFDF"/>
              </a:solidFill>
              <a:ln w="0">
                <a:solidFill>
                  <a:srgbClr val="DFDFD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7" name="Freeform 53"/>
              <p:cNvSpPr>
                <a:spLocks noEditPoints="1"/>
              </p:cNvSpPr>
              <p:nvPr/>
            </p:nvSpPr>
            <p:spPr bwMode="auto">
              <a:xfrm>
                <a:off x="6748" y="1535"/>
                <a:ext cx="730" cy="728"/>
              </a:xfrm>
              <a:custGeom>
                <a:avLst/>
                <a:gdLst/>
                <a:ahLst/>
                <a:cxnLst>
                  <a:cxn ang="0">
                    <a:pos x="1941" y="979"/>
                  </a:cxn>
                  <a:cxn ang="0">
                    <a:pos x="1941" y="979"/>
                  </a:cxn>
                  <a:cxn ang="0">
                    <a:pos x="981" y="1940"/>
                  </a:cxn>
                  <a:cxn ang="0">
                    <a:pos x="20" y="979"/>
                  </a:cxn>
                  <a:cxn ang="0">
                    <a:pos x="981" y="20"/>
                  </a:cxn>
                  <a:cxn ang="0">
                    <a:pos x="1941" y="979"/>
                  </a:cxn>
                  <a:cxn ang="0">
                    <a:pos x="1961" y="979"/>
                  </a:cxn>
                  <a:cxn ang="0">
                    <a:pos x="1961" y="979"/>
                  </a:cxn>
                  <a:cxn ang="0">
                    <a:pos x="981" y="0"/>
                  </a:cxn>
                  <a:cxn ang="0">
                    <a:pos x="0" y="979"/>
                  </a:cxn>
                  <a:cxn ang="0">
                    <a:pos x="981" y="1960"/>
                  </a:cxn>
                  <a:cxn ang="0">
                    <a:pos x="1961" y="979"/>
                  </a:cxn>
                </a:cxnLst>
                <a:rect l="0" t="0" r="r" b="b"/>
                <a:pathLst>
                  <a:path w="1961" h="1960">
                    <a:moveTo>
                      <a:pt x="1941" y="979"/>
                    </a:moveTo>
                    <a:lnTo>
                      <a:pt x="1941" y="979"/>
                    </a:lnTo>
                    <a:cubicBezTo>
                      <a:pt x="1941" y="1507"/>
                      <a:pt x="1509" y="1940"/>
                      <a:pt x="981" y="1940"/>
                    </a:cubicBezTo>
                    <a:cubicBezTo>
                      <a:pt x="453" y="1940"/>
                      <a:pt x="20" y="1507"/>
                      <a:pt x="20" y="979"/>
                    </a:cubicBezTo>
                    <a:cubicBezTo>
                      <a:pt x="20" y="451"/>
                      <a:pt x="453" y="20"/>
                      <a:pt x="981" y="20"/>
                    </a:cubicBezTo>
                    <a:cubicBezTo>
                      <a:pt x="1509" y="20"/>
                      <a:pt x="1941" y="451"/>
                      <a:pt x="1941" y="979"/>
                    </a:cubicBezTo>
                    <a:close/>
                    <a:moveTo>
                      <a:pt x="1961" y="979"/>
                    </a:moveTo>
                    <a:lnTo>
                      <a:pt x="1961" y="979"/>
                    </a:lnTo>
                    <a:cubicBezTo>
                      <a:pt x="1961" y="440"/>
                      <a:pt x="1520" y="0"/>
                      <a:pt x="981" y="0"/>
                    </a:cubicBezTo>
                    <a:cubicBezTo>
                      <a:pt x="442" y="0"/>
                      <a:pt x="0" y="440"/>
                      <a:pt x="0" y="979"/>
                    </a:cubicBezTo>
                    <a:cubicBezTo>
                      <a:pt x="0" y="1518"/>
                      <a:pt x="442" y="1960"/>
                      <a:pt x="981" y="1960"/>
                    </a:cubicBezTo>
                    <a:cubicBezTo>
                      <a:pt x="1520" y="1960"/>
                      <a:pt x="1961" y="1518"/>
                      <a:pt x="1961" y="979"/>
                    </a:cubicBezTo>
                    <a:close/>
                  </a:path>
                </a:pathLst>
              </a:custGeom>
              <a:solidFill>
                <a:srgbClr val="DEDEDE"/>
              </a:solidFill>
              <a:ln w="0">
                <a:solidFill>
                  <a:srgbClr val="DEDED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8" name="Freeform 54"/>
              <p:cNvSpPr>
                <a:spLocks noEditPoints="1"/>
              </p:cNvSpPr>
              <p:nvPr/>
            </p:nvSpPr>
            <p:spPr bwMode="auto">
              <a:xfrm>
                <a:off x="6741" y="1528"/>
                <a:ext cx="744" cy="742"/>
              </a:xfrm>
              <a:custGeom>
                <a:avLst/>
                <a:gdLst/>
                <a:ahLst/>
                <a:cxnLst>
                  <a:cxn ang="0">
                    <a:pos x="1981" y="999"/>
                  </a:cxn>
                  <a:cxn ang="0">
                    <a:pos x="1981" y="999"/>
                  </a:cxn>
                  <a:cxn ang="0">
                    <a:pos x="1001" y="1980"/>
                  </a:cxn>
                  <a:cxn ang="0">
                    <a:pos x="20" y="999"/>
                  </a:cxn>
                  <a:cxn ang="0">
                    <a:pos x="1001" y="20"/>
                  </a:cxn>
                  <a:cxn ang="0">
                    <a:pos x="1981" y="999"/>
                  </a:cxn>
                  <a:cxn ang="0">
                    <a:pos x="2001" y="999"/>
                  </a:cxn>
                  <a:cxn ang="0">
                    <a:pos x="2001" y="999"/>
                  </a:cxn>
                  <a:cxn ang="0">
                    <a:pos x="1001" y="0"/>
                  </a:cxn>
                  <a:cxn ang="0">
                    <a:pos x="0" y="999"/>
                  </a:cxn>
                  <a:cxn ang="0">
                    <a:pos x="1001" y="2000"/>
                  </a:cxn>
                  <a:cxn ang="0">
                    <a:pos x="2001" y="999"/>
                  </a:cxn>
                </a:cxnLst>
                <a:rect l="0" t="0" r="r" b="b"/>
                <a:pathLst>
                  <a:path w="2001" h="2000">
                    <a:moveTo>
                      <a:pt x="1981" y="999"/>
                    </a:moveTo>
                    <a:lnTo>
                      <a:pt x="1981" y="999"/>
                    </a:lnTo>
                    <a:cubicBezTo>
                      <a:pt x="1981" y="1538"/>
                      <a:pt x="1540" y="1980"/>
                      <a:pt x="1001" y="1980"/>
                    </a:cubicBezTo>
                    <a:cubicBezTo>
                      <a:pt x="462" y="1980"/>
                      <a:pt x="20" y="1538"/>
                      <a:pt x="20" y="999"/>
                    </a:cubicBezTo>
                    <a:cubicBezTo>
                      <a:pt x="20" y="460"/>
                      <a:pt x="462" y="20"/>
                      <a:pt x="1001" y="20"/>
                    </a:cubicBezTo>
                    <a:cubicBezTo>
                      <a:pt x="1540" y="20"/>
                      <a:pt x="1981" y="460"/>
                      <a:pt x="1981" y="999"/>
                    </a:cubicBezTo>
                    <a:close/>
                    <a:moveTo>
                      <a:pt x="2001" y="999"/>
                    </a:moveTo>
                    <a:lnTo>
                      <a:pt x="2001" y="999"/>
                    </a:lnTo>
                    <a:cubicBezTo>
                      <a:pt x="2001" y="449"/>
                      <a:pt x="1551" y="0"/>
                      <a:pt x="1001" y="0"/>
                    </a:cubicBezTo>
                    <a:cubicBezTo>
                      <a:pt x="451" y="0"/>
                      <a:pt x="0" y="449"/>
                      <a:pt x="0" y="999"/>
                    </a:cubicBezTo>
                    <a:cubicBezTo>
                      <a:pt x="0" y="1549"/>
                      <a:pt x="451" y="2000"/>
                      <a:pt x="1001" y="2000"/>
                    </a:cubicBezTo>
                    <a:cubicBezTo>
                      <a:pt x="1551" y="2000"/>
                      <a:pt x="2001" y="1549"/>
                      <a:pt x="2001" y="999"/>
                    </a:cubicBezTo>
                    <a:close/>
                  </a:path>
                </a:pathLst>
              </a:custGeom>
              <a:solidFill>
                <a:srgbClr val="DEDEDE"/>
              </a:solidFill>
              <a:ln w="0">
                <a:solidFill>
                  <a:srgbClr val="DEDED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9" name="Freeform 55"/>
              <p:cNvSpPr>
                <a:spLocks noEditPoints="1"/>
              </p:cNvSpPr>
              <p:nvPr/>
            </p:nvSpPr>
            <p:spPr bwMode="auto">
              <a:xfrm>
                <a:off x="6733" y="1520"/>
                <a:ext cx="759" cy="757"/>
              </a:xfrm>
              <a:custGeom>
                <a:avLst/>
                <a:gdLst/>
                <a:ahLst/>
                <a:cxnLst>
                  <a:cxn ang="0">
                    <a:pos x="2021" y="1019"/>
                  </a:cxn>
                  <a:cxn ang="0">
                    <a:pos x="2021" y="1019"/>
                  </a:cxn>
                  <a:cxn ang="0">
                    <a:pos x="1021" y="2020"/>
                  </a:cxn>
                  <a:cxn ang="0">
                    <a:pos x="20" y="1019"/>
                  </a:cxn>
                  <a:cxn ang="0">
                    <a:pos x="1021" y="20"/>
                  </a:cxn>
                  <a:cxn ang="0">
                    <a:pos x="2021" y="1019"/>
                  </a:cxn>
                  <a:cxn ang="0">
                    <a:pos x="2041" y="1019"/>
                  </a:cxn>
                  <a:cxn ang="0">
                    <a:pos x="2041" y="1019"/>
                  </a:cxn>
                  <a:cxn ang="0">
                    <a:pos x="1021" y="0"/>
                  </a:cxn>
                  <a:cxn ang="0">
                    <a:pos x="0" y="1019"/>
                  </a:cxn>
                  <a:cxn ang="0">
                    <a:pos x="1021" y="2040"/>
                  </a:cxn>
                  <a:cxn ang="0">
                    <a:pos x="2041" y="1019"/>
                  </a:cxn>
                </a:cxnLst>
                <a:rect l="0" t="0" r="r" b="b"/>
                <a:pathLst>
                  <a:path w="2041" h="2040">
                    <a:moveTo>
                      <a:pt x="2021" y="1019"/>
                    </a:moveTo>
                    <a:lnTo>
                      <a:pt x="2021" y="1019"/>
                    </a:lnTo>
                    <a:cubicBezTo>
                      <a:pt x="2021" y="1569"/>
                      <a:pt x="1571" y="2020"/>
                      <a:pt x="1021" y="2020"/>
                    </a:cubicBezTo>
                    <a:cubicBezTo>
                      <a:pt x="471" y="2020"/>
                      <a:pt x="20" y="1569"/>
                      <a:pt x="20" y="1019"/>
                    </a:cubicBezTo>
                    <a:cubicBezTo>
                      <a:pt x="20" y="469"/>
                      <a:pt x="471" y="20"/>
                      <a:pt x="1021" y="20"/>
                    </a:cubicBezTo>
                    <a:cubicBezTo>
                      <a:pt x="1571" y="20"/>
                      <a:pt x="2021" y="469"/>
                      <a:pt x="2021" y="1019"/>
                    </a:cubicBezTo>
                    <a:close/>
                    <a:moveTo>
                      <a:pt x="2041" y="1019"/>
                    </a:moveTo>
                    <a:lnTo>
                      <a:pt x="2041" y="1019"/>
                    </a:lnTo>
                    <a:cubicBezTo>
                      <a:pt x="2041" y="458"/>
                      <a:pt x="1582" y="0"/>
                      <a:pt x="1021" y="0"/>
                    </a:cubicBezTo>
                    <a:cubicBezTo>
                      <a:pt x="460" y="0"/>
                      <a:pt x="0" y="458"/>
                      <a:pt x="0" y="1019"/>
                    </a:cubicBezTo>
                    <a:cubicBezTo>
                      <a:pt x="0" y="1580"/>
                      <a:pt x="460" y="2040"/>
                      <a:pt x="1021" y="2040"/>
                    </a:cubicBezTo>
                    <a:cubicBezTo>
                      <a:pt x="1582" y="2040"/>
                      <a:pt x="2041" y="1580"/>
                      <a:pt x="2041" y="1019"/>
                    </a:cubicBezTo>
                    <a:close/>
                  </a:path>
                </a:pathLst>
              </a:custGeom>
              <a:solidFill>
                <a:srgbClr val="DDDDDD"/>
              </a:solidFill>
              <a:ln w="0">
                <a:solidFill>
                  <a:srgbClr val="DDDDD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0" name="Freeform 56"/>
              <p:cNvSpPr>
                <a:spLocks noEditPoints="1"/>
              </p:cNvSpPr>
              <p:nvPr/>
            </p:nvSpPr>
            <p:spPr bwMode="auto">
              <a:xfrm>
                <a:off x="6726" y="1513"/>
                <a:ext cx="774" cy="772"/>
              </a:xfrm>
              <a:custGeom>
                <a:avLst/>
                <a:gdLst/>
                <a:ahLst/>
                <a:cxnLst>
                  <a:cxn ang="0">
                    <a:pos x="2061" y="1039"/>
                  </a:cxn>
                  <a:cxn ang="0">
                    <a:pos x="2061" y="1039"/>
                  </a:cxn>
                  <a:cxn ang="0">
                    <a:pos x="1041" y="2060"/>
                  </a:cxn>
                  <a:cxn ang="0">
                    <a:pos x="20" y="1039"/>
                  </a:cxn>
                  <a:cxn ang="0">
                    <a:pos x="1041" y="20"/>
                  </a:cxn>
                  <a:cxn ang="0">
                    <a:pos x="2061" y="1039"/>
                  </a:cxn>
                  <a:cxn ang="0">
                    <a:pos x="2081" y="1039"/>
                  </a:cxn>
                  <a:cxn ang="0">
                    <a:pos x="2081" y="1039"/>
                  </a:cxn>
                  <a:cxn ang="0">
                    <a:pos x="1041" y="0"/>
                  </a:cxn>
                  <a:cxn ang="0">
                    <a:pos x="0" y="1039"/>
                  </a:cxn>
                  <a:cxn ang="0">
                    <a:pos x="1041" y="2080"/>
                  </a:cxn>
                  <a:cxn ang="0">
                    <a:pos x="2081" y="1039"/>
                  </a:cxn>
                </a:cxnLst>
                <a:rect l="0" t="0" r="r" b="b"/>
                <a:pathLst>
                  <a:path w="2081" h="2080">
                    <a:moveTo>
                      <a:pt x="2061" y="1039"/>
                    </a:moveTo>
                    <a:lnTo>
                      <a:pt x="2061" y="1039"/>
                    </a:lnTo>
                    <a:cubicBezTo>
                      <a:pt x="2061" y="1600"/>
                      <a:pt x="1602" y="2060"/>
                      <a:pt x="1041" y="2060"/>
                    </a:cubicBezTo>
                    <a:cubicBezTo>
                      <a:pt x="480" y="2060"/>
                      <a:pt x="20" y="1600"/>
                      <a:pt x="20" y="1039"/>
                    </a:cubicBezTo>
                    <a:cubicBezTo>
                      <a:pt x="20" y="478"/>
                      <a:pt x="480" y="20"/>
                      <a:pt x="1041" y="20"/>
                    </a:cubicBezTo>
                    <a:cubicBezTo>
                      <a:pt x="1602" y="20"/>
                      <a:pt x="2061" y="478"/>
                      <a:pt x="2061" y="1039"/>
                    </a:cubicBezTo>
                    <a:close/>
                    <a:moveTo>
                      <a:pt x="2081" y="1039"/>
                    </a:moveTo>
                    <a:lnTo>
                      <a:pt x="2081" y="1039"/>
                    </a:lnTo>
                    <a:cubicBezTo>
                      <a:pt x="2081" y="467"/>
                      <a:pt x="1613" y="0"/>
                      <a:pt x="1041" y="0"/>
                    </a:cubicBezTo>
                    <a:cubicBezTo>
                      <a:pt x="469" y="0"/>
                      <a:pt x="0" y="467"/>
                      <a:pt x="0" y="1039"/>
                    </a:cubicBezTo>
                    <a:cubicBezTo>
                      <a:pt x="0" y="1611"/>
                      <a:pt x="469" y="2080"/>
                      <a:pt x="1041" y="2080"/>
                    </a:cubicBezTo>
                    <a:cubicBezTo>
                      <a:pt x="1613" y="2080"/>
                      <a:pt x="2081" y="1611"/>
                      <a:pt x="2081" y="1039"/>
                    </a:cubicBezTo>
                    <a:close/>
                  </a:path>
                </a:pathLst>
              </a:custGeom>
              <a:solidFill>
                <a:srgbClr val="DCDCDC"/>
              </a:solidFill>
              <a:ln w="0">
                <a:solidFill>
                  <a:srgbClr val="DCDCDC"/>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1" name="Freeform 57"/>
              <p:cNvSpPr>
                <a:spLocks noEditPoints="1"/>
              </p:cNvSpPr>
              <p:nvPr/>
            </p:nvSpPr>
            <p:spPr bwMode="auto">
              <a:xfrm>
                <a:off x="6718" y="1505"/>
                <a:ext cx="789" cy="787"/>
              </a:xfrm>
              <a:custGeom>
                <a:avLst/>
                <a:gdLst/>
                <a:ahLst/>
                <a:cxnLst>
                  <a:cxn ang="0">
                    <a:pos x="2101" y="1059"/>
                  </a:cxn>
                  <a:cxn ang="0">
                    <a:pos x="2101" y="1059"/>
                  </a:cxn>
                  <a:cxn ang="0">
                    <a:pos x="1061" y="2100"/>
                  </a:cxn>
                  <a:cxn ang="0">
                    <a:pos x="20" y="1059"/>
                  </a:cxn>
                  <a:cxn ang="0">
                    <a:pos x="1061" y="20"/>
                  </a:cxn>
                  <a:cxn ang="0">
                    <a:pos x="2101" y="1059"/>
                  </a:cxn>
                  <a:cxn ang="0">
                    <a:pos x="2121" y="1059"/>
                  </a:cxn>
                  <a:cxn ang="0">
                    <a:pos x="2121" y="1059"/>
                  </a:cxn>
                  <a:cxn ang="0">
                    <a:pos x="1061" y="0"/>
                  </a:cxn>
                  <a:cxn ang="0">
                    <a:pos x="0" y="1059"/>
                  </a:cxn>
                  <a:cxn ang="0">
                    <a:pos x="1061" y="2120"/>
                  </a:cxn>
                  <a:cxn ang="0">
                    <a:pos x="2121" y="1059"/>
                  </a:cxn>
                </a:cxnLst>
                <a:rect l="0" t="0" r="r" b="b"/>
                <a:pathLst>
                  <a:path w="2121" h="2120">
                    <a:moveTo>
                      <a:pt x="2101" y="1059"/>
                    </a:moveTo>
                    <a:lnTo>
                      <a:pt x="2101" y="1059"/>
                    </a:lnTo>
                    <a:cubicBezTo>
                      <a:pt x="2101" y="1631"/>
                      <a:pt x="1633" y="2100"/>
                      <a:pt x="1061" y="2100"/>
                    </a:cubicBezTo>
                    <a:cubicBezTo>
                      <a:pt x="489" y="2100"/>
                      <a:pt x="20" y="1631"/>
                      <a:pt x="20" y="1059"/>
                    </a:cubicBezTo>
                    <a:cubicBezTo>
                      <a:pt x="20" y="487"/>
                      <a:pt x="489" y="20"/>
                      <a:pt x="1061" y="20"/>
                    </a:cubicBezTo>
                    <a:cubicBezTo>
                      <a:pt x="1633" y="20"/>
                      <a:pt x="2101" y="487"/>
                      <a:pt x="2101" y="1059"/>
                    </a:cubicBezTo>
                    <a:close/>
                    <a:moveTo>
                      <a:pt x="2121" y="1059"/>
                    </a:moveTo>
                    <a:lnTo>
                      <a:pt x="2121" y="1059"/>
                    </a:lnTo>
                    <a:cubicBezTo>
                      <a:pt x="2121" y="476"/>
                      <a:pt x="1644" y="0"/>
                      <a:pt x="1061" y="0"/>
                    </a:cubicBezTo>
                    <a:cubicBezTo>
                      <a:pt x="478" y="0"/>
                      <a:pt x="0" y="476"/>
                      <a:pt x="0" y="1059"/>
                    </a:cubicBezTo>
                    <a:cubicBezTo>
                      <a:pt x="0" y="1643"/>
                      <a:pt x="478" y="2120"/>
                      <a:pt x="1061" y="2120"/>
                    </a:cubicBezTo>
                    <a:cubicBezTo>
                      <a:pt x="1644" y="2120"/>
                      <a:pt x="2121" y="1643"/>
                      <a:pt x="2121" y="1059"/>
                    </a:cubicBezTo>
                    <a:close/>
                  </a:path>
                </a:pathLst>
              </a:custGeom>
              <a:solidFill>
                <a:srgbClr val="DCDCDC"/>
              </a:solidFill>
              <a:ln w="0">
                <a:solidFill>
                  <a:srgbClr val="DCDCDC"/>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2" name="Freeform 58"/>
              <p:cNvSpPr>
                <a:spLocks noEditPoints="1"/>
              </p:cNvSpPr>
              <p:nvPr/>
            </p:nvSpPr>
            <p:spPr bwMode="auto">
              <a:xfrm>
                <a:off x="6711" y="1498"/>
                <a:ext cx="804" cy="802"/>
              </a:xfrm>
              <a:custGeom>
                <a:avLst/>
                <a:gdLst/>
                <a:ahLst/>
                <a:cxnLst>
                  <a:cxn ang="0">
                    <a:pos x="2141" y="1079"/>
                  </a:cxn>
                  <a:cxn ang="0">
                    <a:pos x="2141" y="1079"/>
                  </a:cxn>
                  <a:cxn ang="0">
                    <a:pos x="1081" y="2140"/>
                  </a:cxn>
                  <a:cxn ang="0">
                    <a:pos x="20" y="1079"/>
                  </a:cxn>
                  <a:cxn ang="0">
                    <a:pos x="1081" y="20"/>
                  </a:cxn>
                  <a:cxn ang="0">
                    <a:pos x="2141" y="1079"/>
                  </a:cxn>
                  <a:cxn ang="0">
                    <a:pos x="2161" y="1079"/>
                  </a:cxn>
                  <a:cxn ang="0">
                    <a:pos x="2161" y="1079"/>
                  </a:cxn>
                  <a:cxn ang="0">
                    <a:pos x="1081" y="0"/>
                  </a:cxn>
                  <a:cxn ang="0">
                    <a:pos x="0" y="1079"/>
                  </a:cxn>
                  <a:cxn ang="0">
                    <a:pos x="1081" y="2160"/>
                  </a:cxn>
                  <a:cxn ang="0">
                    <a:pos x="2161" y="1079"/>
                  </a:cxn>
                </a:cxnLst>
                <a:rect l="0" t="0" r="r" b="b"/>
                <a:pathLst>
                  <a:path w="2161" h="2160">
                    <a:moveTo>
                      <a:pt x="2141" y="1079"/>
                    </a:moveTo>
                    <a:lnTo>
                      <a:pt x="2141" y="1079"/>
                    </a:lnTo>
                    <a:cubicBezTo>
                      <a:pt x="2141" y="1663"/>
                      <a:pt x="1664" y="2140"/>
                      <a:pt x="1081" y="2140"/>
                    </a:cubicBezTo>
                    <a:cubicBezTo>
                      <a:pt x="498" y="2140"/>
                      <a:pt x="20" y="1663"/>
                      <a:pt x="20" y="1079"/>
                    </a:cubicBezTo>
                    <a:cubicBezTo>
                      <a:pt x="20" y="496"/>
                      <a:pt x="498" y="20"/>
                      <a:pt x="1081" y="20"/>
                    </a:cubicBezTo>
                    <a:cubicBezTo>
                      <a:pt x="1664" y="20"/>
                      <a:pt x="2141" y="496"/>
                      <a:pt x="2141" y="1079"/>
                    </a:cubicBezTo>
                    <a:close/>
                    <a:moveTo>
                      <a:pt x="2161" y="1079"/>
                    </a:moveTo>
                    <a:lnTo>
                      <a:pt x="2161" y="1079"/>
                    </a:lnTo>
                    <a:cubicBezTo>
                      <a:pt x="2161" y="485"/>
                      <a:pt x="1675" y="0"/>
                      <a:pt x="1081" y="0"/>
                    </a:cubicBezTo>
                    <a:cubicBezTo>
                      <a:pt x="487" y="0"/>
                      <a:pt x="0" y="485"/>
                      <a:pt x="0" y="1079"/>
                    </a:cubicBezTo>
                    <a:cubicBezTo>
                      <a:pt x="0" y="1674"/>
                      <a:pt x="487" y="2160"/>
                      <a:pt x="1081" y="2160"/>
                    </a:cubicBezTo>
                    <a:cubicBezTo>
                      <a:pt x="1675" y="2160"/>
                      <a:pt x="2161" y="1674"/>
                      <a:pt x="2161" y="1079"/>
                    </a:cubicBezTo>
                    <a:close/>
                  </a:path>
                </a:pathLst>
              </a:custGeom>
              <a:solidFill>
                <a:srgbClr val="DBDBDB"/>
              </a:solidFill>
              <a:ln w="0">
                <a:solidFill>
                  <a:srgbClr val="DBDBD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3" name="Freeform 59"/>
              <p:cNvSpPr>
                <a:spLocks noEditPoints="1"/>
              </p:cNvSpPr>
              <p:nvPr/>
            </p:nvSpPr>
            <p:spPr bwMode="auto">
              <a:xfrm>
                <a:off x="6703" y="1491"/>
                <a:ext cx="819" cy="816"/>
              </a:xfrm>
              <a:custGeom>
                <a:avLst/>
                <a:gdLst/>
                <a:ahLst/>
                <a:cxnLst>
                  <a:cxn ang="0">
                    <a:pos x="2181" y="1099"/>
                  </a:cxn>
                  <a:cxn ang="0">
                    <a:pos x="2181" y="1099"/>
                  </a:cxn>
                  <a:cxn ang="0">
                    <a:pos x="1101" y="2180"/>
                  </a:cxn>
                  <a:cxn ang="0">
                    <a:pos x="20" y="1099"/>
                  </a:cxn>
                  <a:cxn ang="0">
                    <a:pos x="1101" y="20"/>
                  </a:cxn>
                  <a:cxn ang="0">
                    <a:pos x="2181" y="1099"/>
                  </a:cxn>
                  <a:cxn ang="0">
                    <a:pos x="2201" y="1099"/>
                  </a:cxn>
                  <a:cxn ang="0">
                    <a:pos x="2201" y="1099"/>
                  </a:cxn>
                  <a:cxn ang="0">
                    <a:pos x="1101" y="0"/>
                  </a:cxn>
                  <a:cxn ang="0">
                    <a:pos x="0" y="1099"/>
                  </a:cxn>
                  <a:cxn ang="0">
                    <a:pos x="1101" y="2200"/>
                  </a:cxn>
                  <a:cxn ang="0">
                    <a:pos x="2201" y="1099"/>
                  </a:cxn>
                </a:cxnLst>
                <a:rect l="0" t="0" r="r" b="b"/>
                <a:pathLst>
                  <a:path w="2201" h="2200">
                    <a:moveTo>
                      <a:pt x="2181" y="1099"/>
                    </a:moveTo>
                    <a:lnTo>
                      <a:pt x="2181" y="1099"/>
                    </a:lnTo>
                    <a:cubicBezTo>
                      <a:pt x="2181" y="1694"/>
                      <a:pt x="1695" y="2180"/>
                      <a:pt x="1101" y="2180"/>
                    </a:cubicBezTo>
                    <a:cubicBezTo>
                      <a:pt x="507" y="2180"/>
                      <a:pt x="20" y="1694"/>
                      <a:pt x="20" y="1099"/>
                    </a:cubicBezTo>
                    <a:cubicBezTo>
                      <a:pt x="20" y="505"/>
                      <a:pt x="507" y="20"/>
                      <a:pt x="1101" y="20"/>
                    </a:cubicBezTo>
                    <a:cubicBezTo>
                      <a:pt x="1695" y="20"/>
                      <a:pt x="2181" y="505"/>
                      <a:pt x="2181" y="1099"/>
                    </a:cubicBezTo>
                    <a:close/>
                    <a:moveTo>
                      <a:pt x="2201" y="1099"/>
                    </a:moveTo>
                    <a:lnTo>
                      <a:pt x="2201" y="1099"/>
                    </a:lnTo>
                    <a:cubicBezTo>
                      <a:pt x="2201" y="494"/>
                      <a:pt x="1706" y="0"/>
                      <a:pt x="1101" y="0"/>
                    </a:cubicBezTo>
                    <a:cubicBezTo>
                      <a:pt x="496" y="0"/>
                      <a:pt x="0" y="494"/>
                      <a:pt x="0" y="1099"/>
                    </a:cubicBezTo>
                    <a:cubicBezTo>
                      <a:pt x="0" y="1705"/>
                      <a:pt x="496" y="2200"/>
                      <a:pt x="1101" y="2200"/>
                    </a:cubicBezTo>
                    <a:cubicBezTo>
                      <a:pt x="1706" y="2200"/>
                      <a:pt x="2201" y="1705"/>
                      <a:pt x="2201" y="1099"/>
                    </a:cubicBezTo>
                    <a:close/>
                  </a:path>
                </a:pathLst>
              </a:custGeom>
              <a:solidFill>
                <a:srgbClr val="DADADA"/>
              </a:solidFill>
              <a:ln w="0">
                <a:solidFill>
                  <a:srgbClr val="DADADA"/>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4" name="Freeform 60"/>
              <p:cNvSpPr>
                <a:spLocks noEditPoints="1"/>
              </p:cNvSpPr>
              <p:nvPr/>
            </p:nvSpPr>
            <p:spPr bwMode="auto">
              <a:xfrm>
                <a:off x="6696" y="1483"/>
                <a:ext cx="834" cy="832"/>
              </a:xfrm>
              <a:custGeom>
                <a:avLst/>
                <a:gdLst/>
                <a:ahLst/>
                <a:cxnLst>
                  <a:cxn ang="0">
                    <a:pos x="2221" y="1119"/>
                  </a:cxn>
                  <a:cxn ang="0">
                    <a:pos x="2221" y="1119"/>
                  </a:cxn>
                  <a:cxn ang="0">
                    <a:pos x="1121" y="2220"/>
                  </a:cxn>
                  <a:cxn ang="0">
                    <a:pos x="20" y="1119"/>
                  </a:cxn>
                  <a:cxn ang="0">
                    <a:pos x="1121" y="20"/>
                  </a:cxn>
                  <a:cxn ang="0">
                    <a:pos x="2221" y="1119"/>
                  </a:cxn>
                  <a:cxn ang="0">
                    <a:pos x="2241" y="1119"/>
                  </a:cxn>
                  <a:cxn ang="0">
                    <a:pos x="2241" y="1119"/>
                  </a:cxn>
                  <a:cxn ang="0">
                    <a:pos x="1121" y="0"/>
                  </a:cxn>
                  <a:cxn ang="0">
                    <a:pos x="0" y="1119"/>
                  </a:cxn>
                  <a:cxn ang="0">
                    <a:pos x="1121" y="2240"/>
                  </a:cxn>
                  <a:cxn ang="0">
                    <a:pos x="2241" y="1119"/>
                  </a:cxn>
                </a:cxnLst>
                <a:rect l="0" t="0" r="r" b="b"/>
                <a:pathLst>
                  <a:path w="2241" h="2240">
                    <a:moveTo>
                      <a:pt x="2221" y="1119"/>
                    </a:moveTo>
                    <a:lnTo>
                      <a:pt x="2221" y="1119"/>
                    </a:lnTo>
                    <a:cubicBezTo>
                      <a:pt x="2221" y="1725"/>
                      <a:pt x="1726" y="2220"/>
                      <a:pt x="1121" y="2220"/>
                    </a:cubicBezTo>
                    <a:cubicBezTo>
                      <a:pt x="516" y="2220"/>
                      <a:pt x="20" y="1725"/>
                      <a:pt x="20" y="1119"/>
                    </a:cubicBezTo>
                    <a:cubicBezTo>
                      <a:pt x="20" y="514"/>
                      <a:pt x="516" y="20"/>
                      <a:pt x="1121" y="20"/>
                    </a:cubicBezTo>
                    <a:cubicBezTo>
                      <a:pt x="1726" y="20"/>
                      <a:pt x="2221" y="514"/>
                      <a:pt x="2221" y="1119"/>
                    </a:cubicBezTo>
                    <a:close/>
                    <a:moveTo>
                      <a:pt x="2241" y="1119"/>
                    </a:moveTo>
                    <a:lnTo>
                      <a:pt x="2241" y="1119"/>
                    </a:lnTo>
                    <a:cubicBezTo>
                      <a:pt x="2241" y="503"/>
                      <a:pt x="1737" y="0"/>
                      <a:pt x="1121" y="0"/>
                    </a:cubicBezTo>
                    <a:cubicBezTo>
                      <a:pt x="505" y="0"/>
                      <a:pt x="0" y="503"/>
                      <a:pt x="0" y="1119"/>
                    </a:cubicBezTo>
                    <a:cubicBezTo>
                      <a:pt x="0" y="1736"/>
                      <a:pt x="505" y="2240"/>
                      <a:pt x="1121" y="2240"/>
                    </a:cubicBezTo>
                    <a:cubicBezTo>
                      <a:pt x="1737" y="2240"/>
                      <a:pt x="2241" y="1736"/>
                      <a:pt x="2241" y="1119"/>
                    </a:cubicBezTo>
                    <a:close/>
                  </a:path>
                </a:pathLst>
              </a:custGeom>
              <a:solidFill>
                <a:srgbClr val="DADADA"/>
              </a:solidFill>
              <a:ln w="0">
                <a:solidFill>
                  <a:srgbClr val="DADADA"/>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5" name="Freeform 61"/>
              <p:cNvSpPr>
                <a:spLocks noEditPoints="1"/>
              </p:cNvSpPr>
              <p:nvPr/>
            </p:nvSpPr>
            <p:spPr bwMode="auto">
              <a:xfrm>
                <a:off x="6688" y="1476"/>
                <a:ext cx="849" cy="846"/>
              </a:xfrm>
              <a:custGeom>
                <a:avLst/>
                <a:gdLst/>
                <a:ahLst/>
                <a:cxnLst>
                  <a:cxn ang="0">
                    <a:pos x="2261" y="1139"/>
                  </a:cxn>
                  <a:cxn ang="0">
                    <a:pos x="2261" y="1139"/>
                  </a:cxn>
                  <a:cxn ang="0">
                    <a:pos x="1141" y="2260"/>
                  </a:cxn>
                  <a:cxn ang="0">
                    <a:pos x="20" y="1139"/>
                  </a:cxn>
                  <a:cxn ang="0">
                    <a:pos x="1141" y="20"/>
                  </a:cxn>
                  <a:cxn ang="0">
                    <a:pos x="2261" y="1139"/>
                  </a:cxn>
                  <a:cxn ang="0">
                    <a:pos x="2281" y="1139"/>
                  </a:cxn>
                  <a:cxn ang="0">
                    <a:pos x="2281" y="1139"/>
                  </a:cxn>
                  <a:cxn ang="0">
                    <a:pos x="1141" y="0"/>
                  </a:cxn>
                  <a:cxn ang="0">
                    <a:pos x="0" y="1139"/>
                  </a:cxn>
                  <a:cxn ang="0">
                    <a:pos x="1141" y="2280"/>
                  </a:cxn>
                  <a:cxn ang="0">
                    <a:pos x="2281" y="1139"/>
                  </a:cxn>
                </a:cxnLst>
                <a:rect l="0" t="0" r="r" b="b"/>
                <a:pathLst>
                  <a:path w="2281" h="2280">
                    <a:moveTo>
                      <a:pt x="2261" y="1139"/>
                    </a:moveTo>
                    <a:lnTo>
                      <a:pt x="2261" y="1139"/>
                    </a:lnTo>
                    <a:cubicBezTo>
                      <a:pt x="2261" y="1756"/>
                      <a:pt x="1757" y="2260"/>
                      <a:pt x="1141" y="2260"/>
                    </a:cubicBezTo>
                    <a:cubicBezTo>
                      <a:pt x="525" y="2260"/>
                      <a:pt x="20" y="1756"/>
                      <a:pt x="20" y="1139"/>
                    </a:cubicBezTo>
                    <a:cubicBezTo>
                      <a:pt x="20" y="523"/>
                      <a:pt x="525" y="20"/>
                      <a:pt x="1141" y="20"/>
                    </a:cubicBezTo>
                    <a:cubicBezTo>
                      <a:pt x="1757" y="20"/>
                      <a:pt x="2261" y="523"/>
                      <a:pt x="2261" y="1139"/>
                    </a:cubicBezTo>
                    <a:close/>
                    <a:moveTo>
                      <a:pt x="2281" y="1139"/>
                    </a:moveTo>
                    <a:lnTo>
                      <a:pt x="2281" y="1139"/>
                    </a:lnTo>
                    <a:cubicBezTo>
                      <a:pt x="2281" y="512"/>
                      <a:pt x="1768" y="0"/>
                      <a:pt x="1141" y="0"/>
                    </a:cubicBezTo>
                    <a:cubicBezTo>
                      <a:pt x="514" y="0"/>
                      <a:pt x="0" y="512"/>
                      <a:pt x="0" y="1139"/>
                    </a:cubicBezTo>
                    <a:cubicBezTo>
                      <a:pt x="0" y="1767"/>
                      <a:pt x="514" y="2280"/>
                      <a:pt x="1141" y="2280"/>
                    </a:cubicBezTo>
                    <a:cubicBezTo>
                      <a:pt x="1768" y="2280"/>
                      <a:pt x="2281" y="1767"/>
                      <a:pt x="2281" y="1139"/>
                    </a:cubicBezTo>
                    <a:close/>
                  </a:path>
                </a:pathLst>
              </a:custGeom>
              <a:solidFill>
                <a:srgbClr val="D9D9D9"/>
              </a:solidFill>
              <a:ln w="0">
                <a:solidFill>
                  <a:srgbClr val="D9D9D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6" name="Freeform 62"/>
              <p:cNvSpPr>
                <a:spLocks noEditPoints="1"/>
              </p:cNvSpPr>
              <p:nvPr/>
            </p:nvSpPr>
            <p:spPr bwMode="auto">
              <a:xfrm>
                <a:off x="6681" y="1468"/>
                <a:ext cx="863" cy="861"/>
              </a:xfrm>
              <a:custGeom>
                <a:avLst/>
                <a:gdLst/>
                <a:ahLst/>
                <a:cxnLst>
                  <a:cxn ang="0">
                    <a:pos x="2301" y="1159"/>
                  </a:cxn>
                  <a:cxn ang="0">
                    <a:pos x="2301" y="1159"/>
                  </a:cxn>
                  <a:cxn ang="0">
                    <a:pos x="1161" y="2300"/>
                  </a:cxn>
                  <a:cxn ang="0">
                    <a:pos x="20" y="1159"/>
                  </a:cxn>
                  <a:cxn ang="0">
                    <a:pos x="1161" y="20"/>
                  </a:cxn>
                  <a:cxn ang="0">
                    <a:pos x="2301" y="1159"/>
                  </a:cxn>
                  <a:cxn ang="0">
                    <a:pos x="2321" y="1159"/>
                  </a:cxn>
                  <a:cxn ang="0">
                    <a:pos x="2321" y="1159"/>
                  </a:cxn>
                  <a:cxn ang="0">
                    <a:pos x="1161" y="0"/>
                  </a:cxn>
                  <a:cxn ang="0">
                    <a:pos x="0" y="1159"/>
                  </a:cxn>
                  <a:cxn ang="0">
                    <a:pos x="1161" y="2320"/>
                  </a:cxn>
                  <a:cxn ang="0">
                    <a:pos x="2321" y="1159"/>
                  </a:cxn>
                </a:cxnLst>
                <a:rect l="0" t="0" r="r" b="b"/>
                <a:pathLst>
                  <a:path w="2321" h="2320">
                    <a:moveTo>
                      <a:pt x="2301" y="1159"/>
                    </a:moveTo>
                    <a:lnTo>
                      <a:pt x="2301" y="1159"/>
                    </a:lnTo>
                    <a:cubicBezTo>
                      <a:pt x="2301" y="1787"/>
                      <a:pt x="1788" y="2300"/>
                      <a:pt x="1161" y="2300"/>
                    </a:cubicBezTo>
                    <a:cubicBezTo>
                      <a:pt x="534" y="2300"/>
                      <a:pt x="20" y="1787"/>
                      <a:pt x="20" y="1159"/>
                    </a:cubicBezTo>
                    <a:cubicBezTo>
                      <a:pt x="20" y="532"/>
                      <a:pt x="534" y="20"/>
                      <a:pt x="1161" y="20"/>
                    </a:cubicBezTo>
                    <a:cubicBezTo>
                      <a:pt x="1788" y="20"/>
                      <a:pt x="2301" y="532"/>
                      <a:pt x="2301" y="1159"/>
                    </a:cubicBezTo>
                    <a:close/>
                    <a:moveTo>
                      <a:pt x="2321" y="1159"/>
                    </a:moveTo>
                    <a:lnTo>
                      <a:pt x="2321" y="1159"/>
                    </a:lnTo>
                    <a:cubicBezTo>
                      <a:pt x="2321" y="521"/>
                      <a:pt x="1799" y="0"/>
                      <a:pt x="1161" y="0"/>
                    </a:cubicBezTo>
                    <a:cubicBezTo>
                      <a:pt x="523" y="0"/>
                      <a:pt x="0" y="521"/>
                      <a:pt x="0" y="1159"/>
                    </a:cubicBezTo>
                    <a:cubicBezTo>
                      <a:pt x="0" y="1798"/>
                      <a:pt x="523" y="2320"/>
                      <a:pt x="1161" y="2320"/>
                    </a:cubicBezTo>
                    <a:cubicBezTo>
                      <a:pt x="1799" y="2320"/>
                      <a:pt x="2321" y="1798"/>
                      <a:pt x="2321" y="1159"/>
                    </a:cubicBezTo>
                    <a:close/>
                  </a:path>
                </a:pathLst>
              </a:custGeom>
              <a:solidFill>
                <a:srgbClr val="D8D8D8"/>
              </a:solidFill>
              <a:ln w="0">
                <a:solidFill>
                  <a:srgbClr val="D8D8D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7" name="Freeform 63"/>
              <p:cNvSpPr>
                <a:spLocks noEditPoints="1"/>
              </p:cNvSpPr>
              <p:nvPr/>
            </p:nvSpPr>
            <p:spPr bwMode="auto">
              <a:xfrm>
                <a:off x="6674" y="1461"/>
                <a:ext cx="878" cy="876"/>
              </a:xfrm>
              <a:custGeom>
                <a:avLst/>
                <a:gdLst/>
                <a:ahLst/>
                <a:cxnLst>
                  <a:cxn ang="0">
                    <a:pos x="2341" y="1179"/>
                  </a:cxn>
                  <a:cxn ang="0">
                    <a:pos x="2341" y="1179"/>
                  </a:cxn>
                  <a:cxn ang="0">
                    <a:pos x="1181" y="2340"/>
                  </a:cxn>
                  <a:cxn ang="0">
                    <a:pos x="20" y="1179"/>
                  </a:cxn>
                  <a:cxn ang="0">
                    <a:pos x="1181" y="20"/>
                  </a:cxn>
                  <a:cxn ang="0">
                    <a:pos x="2341" y="1179"/>
                  </a:cxn>
                  <a:cxn ang="0">
                    <a:pos x="2361" y="1179"/>
                  </a:cxn>
                  <a:cxn ang="0">
                    <a:pos x="2361" y="1179"/>
                  </a:cxn>
                  <a:cxn ang="0">
                    <a:pos x="1181" y="0"/>
                  </a:cxn>
                  <a:cxn ang="0">
                    <a:pos x="0" y="1179"/>
                  </a:cxn>
                  <a:cxn ang="0">
                    <a:pos x="1181" y="2360"/>
                  </a:cxn>
                  <a:cxn ang="0">
                    <a:pos x="2361" y="1179"/>
                  </a:cxn>
                </a:cxnLst>
                <a:rect l="0" t="0" r="r" b="b"/>
                <a:pathLst>
                  <a:path w="2361" h="2360">
                    <a:moveTo>
                      <a:pt x="2341" y="1179"/>
                    </a:moveTo>
                    <a:lnTo>
                      <a:pt x="2341" y="1179"/>
                    </a:lnTo>
                    <a:cubicBezTo>
                      <a:pt x="2341" y="1818"/>
                      <a:pt x="1819" y="2340"/>
                      <a:pt x="1181" y="2340"/>
                    </a:cubicBezTo>
                    <a:cubicBezTo>
                      <a:pt x="543" y="2340"/>
                      <a:pt x="20" y="1818"/>
                      <a:pt x="20" y="1179"/>
                    </a:cubicBezTo>
                    <a:cubicBezTo>
                      <a:pt x="20" y="541"/>
                      <a:pt x="543" y="20"/>
                      <a:pt x="1181" y="20"/>
                    </a:cubicBezTo>
                    <a:cubicBezTo>
                      <a:pt x="1819" y="20"/>
                      <a:pt x="2341" y="541"/>
                      <a:pt x="2341" y="1179"/>
                    </a:cubicBezTo>
                    <a:close/>
                    <a:moveTo>
                      <a:pt x="2361" y="1179"/>
                    </a:moveTo>
                    <a:lnTo>
                      <a:pt x="2361" y="1179"/>
                    </a:lnTo>
                    <a:cubicBezTo>
                      <a:pt x="2361" y="530"/>
                      <a:pt x="1830" y="0"/>
                      <a:pt x="1181" y="0"/>
                    </a:cubicBezTo>
                    <a:cubicBezTo>
                      <a:pt x="532" y="0"/>
                      <a:pt x="0" y="530"/>
                      <a:pt x="0" y="1179"/>
                    </a:cubicBezTo>
                    <a:cubicBezTo>
                      <a:pt x="0" y="1829"/>
                      <a:pt x="532" y="2360"/>
                      <a:pt x="1181" y="2360"/>
                    </a:cubicBezTo>
                    <a:cubicBezTo>
                      <a:pt x="1830" y="2360"/>
                      <a:pt x="2361" y="1829"/>
                      <a:pt x="2361" y="1179"/>
                    </a:cubicBezTo>
                    <a:close/>
                  </a:path>
                </a:pathLst>
              </a:custGeom>
              <a:solidFill>
                <a:srgbClr val="D8D8D8"/>
              </a:solidFill>
              <a:ln w="0">
                <a:solidFill>
                  <a:srgbClr val="D8D8D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8" name="Freeform 64"/>
              <p:cNvSpPr>
                <a:spLocks noEditPoints="1"/>
              </p:cNvSpPr>
              <p:nvPr/>
            </p:nvSpPr>
            <p:spPr bwMode="auto">
              <a:xfrm>
                <a:off x="6666" y="1454"/>
                <a:ext cx="893" cy="890"/>
              </a:xfrm>
              <a:custGeom>
                <a:avLst/>
                <a:gdLst/>
                <a:ahLst/>
                <a:cxnLst>
                  <a:cxn ang="0">
                    <a:pos x="2381" y="1199"/>
                  </a:cxn>
                  <a:cxn ang="0">
                    <a:pos x="2381" y="1199"/>
                  </a:cxn>
                  <a:cxn ang="0">
                    <a:pos x="1201" y="2380"/>
                  </a:cxn>
                  <a:cxn ang="0">
                    <a:pos x="20" y="1199"/>
                  </a:cxn>
                  <a:cxn ang="0">
                    <a:pos x="1201" y="20"/>
                  </a:cxn>
                  <a:cxn ang="0">
                    <a:pos x="2381" y="1199"/>
                  </a:cxn>
                  <a:cxn ang="0">
                    <a:pos x="2401" y="1199"/>
                  </a:cxn>
                  <a:cxn ang="0">
                    <a:pos x="2401" y="1199"/>
                  </a:cxn>
                  <a:cxn ang="0">
                    <a:pos x="1201" y="0"/>
                  </a:cxn>
                  <a:cxn ang="0">
                    <a:pos x="0" y="1199"/>
                  </a:cxn>
                  <a:cxn ang="0">
                    <a:pos x="1201" y="2400"/>
                  </a:cxn>
                  <a:cxn ang="0">
                    <a:pos x="2401" y="1199"/>
                  </a:cxn>
                </a:cxnLst>
                <a:rect l="0" t="0" r="r" b="b"/>
                <a:pathLst>
                  <a:path w="2401" h="2400">
                    <a:moveTo>
                      <a:pt x="2381" y="1199"/>
                    </a:moveTo>
                    <a:lnTo>
                      <a:pt x="2381" y="1199"/>
                    </a:lnTo>
                    <a:cubicBezTo>
                      <a:pt x="2381" y="1849"/>
                      <a:pt x="1850" y="2380"/>
                      <a:pt x="1201" y="2380"/>
                    </a:cubicBezTo>
                    <a:cubicBezTo>
                      <a:pt x="552" y="2380"/>
                      <a:pt x="20" y="1849"/>
                      <a:pt x="20" y="1199"/>
                    </a:cubicBezTo>
                    <a:cubicBezTo>
                      <a:pt x="20" y="550"/>
                      <a:pt x="552" y="20"/>
                      <a:pt x="1201" y="20"/>
                    </a:cubicBezTo>
                    <a:cubicBezTo>
                      <a:pt x="1850" y="20"/>
                      <a:pt x="2381" y="550"/>
                      <a:pt x="2381" y="1199"/>
                    </a:cubicBezTo>
                    <a:close/>
                    <a:moveTo>
                      <a:pt x="2401" y="1199"/>
                    </a:moveTo>
                    <a:lnTo>
                      <a:pt x="2401" y="1199"/>
                    </a:lnTo>
                    <a:cubicBezTo>
                      <a:pt x="2401" y="539"/>
                      <a:pt x="1861" y="0"/>
                      <a:pt x="1201" y="0"/>
                    </a:cubicBezTo>
                    <a:cubicBezTo>
                      <a:pt x="541" y="0"/>
                      <a:pt x="0" y="539"/>
                      <a:pt x="0" y="1199"/>
                    </a:cubicBezTo>
                    <a:cubicBezTo>
                      <a:pt x="0" y="1860"/>
                      <a:pt x="541" y="2400"/>
                      <a:pt x="1201" y="2400"/>
                    </a:cubicBezTo>
                    <a:cubicBezTo>
                      <a:pt x="1861" y="2400"/>
                      <a:pt x="2401" y="1860"/>
                      <a:pt x="2401" y="1199"/>
                    </a:cubicBezTo>
                    <a:close/>
                  </a:path>
                </a:pathLst>
              </a:custGeom>
              <a:solidFill>
                <a:srgbClr val="D7D7D7"/>
              </a:solidFill>
              <a:ln w="0">
                <a:solidFill>
                  <a:srgbClr val="D7D7D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9" name="Freeform 65"/>
              <p:cNvSpPr>
                <a:spLocks noEditPoints="1"/>
              </p:cNvSpPr>
              <p:nvPr/>
            </p:nvSpPr>
            <p:spPr bwMode="auto">
              <a:xfrm>
                <a:off x="6659" y="1446"/>
                <a:ext cx="908" cy="906"/>
              </a:xfrm>
              <a:custGeom>
                <a:avLst/>
                <a:gdLst/>
                <a:ahLst/>
                <a:cxnLst>
                  <a:cxn ang="0">
                    <a:pos x="2421" y="1219"/>
                  </a:cxn>
                  <a:cxn ang="0">
                    <a:pos x="2421" y="1219"/>
                  </a:cxn>
                  <a:cxn ang="0">
                    <a:pos x="1221" y="2420"/>
                  </a:cxn>
                  <a:cxn ang="0">
                    <a:pos x="20" y="1219"/>
                  </a:cxn>
                  <a:cxn ang="0">
                    <a:pos x="1221" y="20"/>
                  </a:cxn>
                  <a:cxn ang="0">
                    <a:pos x="2421" y="1219"/>
                  </a:cxn>
                  <a:cxn ang="0">
                    <a:pos x="2441" y="1219"/>
                  </a:cxn>
                  <a:cxn ang="0">
                    <a:pos x="2441" y="1219"/>
                  </a:cxn>
                  <a:cxn ang="0">
                    <a:pos x="1221" y="0"/>
                  </a:cxn>
                  <a:cxn ang="0">
                    <a:pos x="0" y="1219"/>
                  </a:cxn>
                  <a:cxn ang="0">
                    <a:pos x="1221" y="2440"/>
                  </a:cxn>
                  <a:cxn ang="0">
                    <a:pos x="2441" y="1219"/>
                  </a:cxn>
                </a:cxnLst>
                <a:rect l="0" t="0" r="r" b="b"/>
                <a:pathLst>
                  <a:path w="2441" h="2440">
                    <a:moveTo>
                      <a:pt x="2421" y="1219"/>
                    </a:moveTo>
                    <a:lnTo>
                      <a:pt x="2421" y="1219"/>
                    </a:lnTo>
                    <a:cubicBezTo>
                      <a:pt x="2421" y="1880"/>
                      <a:pt x="1881" y="2420"/>
                      <a:pt x="1221" y="2420"/>
                    </a:cubicBezTo>
                    <a:cubicBezTo>
                      <a:pt x="561" y="2420"/>
                      <a:pt x="20" y="1880"/>
                      <a:pt x="20" y="1219"/>
                    </a:cubicBezTo>
                    <a:cubicBezTo>
                      <a:pt x="20" y="559"/>
                      <a:pt x="561" y="20"/>
                      <a:pt x="1221" y="20"/>
                    </a:cubicBezTo>
                    <a:cubicBezTo>
                      <a:pt x="1881" y="20"/>
                      <a:pt x="2421" y="559"/>
                      <a:pt x="2421" y="1219"/>
                    </a:cubicBezTo>
                    <a:close/>
                    <a:moveTo>
                      <a:pt x="2441" y="1219"/>
                    </a:moveTo>
                    <a:lnTo>
                      <a:pt x="2441" y="1219"/>
                    </a:lnTo>
                    <a:cubicBezTo>
                      <a:pt x="2441" y="548"/>
                      <a:pt x="1892" y="0"/>
                      <a:pt x="1221" y="0"/>
                    </a:cubicBezTo>
                    <a:cubicBezTo>
                      <a:pt x="550" y="0"/>
                      <a:pt x="0" y="548"/>
                      <a:pt x="0" y="1219"/>
                    </a:cubicBezTo>
                    <a:cubicBezTo>
                      <a:pt x="0" y="1891"/>
                      <a:pt x="550" y="2440"/>
                      <a:pt x="1221" y="2440"/>
                    </a:cubicBezTo>
                    <a:cubicBezTo>
                      <a:pt x="1892" y="2440"/>
                      <a:pt x="2441" y="1891"/>
                      <a:pt x="2441" y="1219"/>
                    </a:cubicBezTo>
                    <a:close/>
                  </a:path>
                </a:pathLst>
              </a:custGeom>
              <a:solidFill>
                <a:srgbClr val="D6D6D6"/>
              </a:solidFill>
              <a:ln w="0">
                <a:solidFill>
                  <a:srgbClr val="D6D6D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0" name="Freeform 66"/>
              <p:cNvSpPr>
                <a:spLocks noEditPoints="1"/>
              </p:cNvSpPr>
              <p:nvPr/>
            </p:nvSpPr>
            <p:spPr bwMode="auto">
              <a:xfrm>
                <a:off x="6651" y="1439"/>
                <a:ext cx="923" cy="920"/>
              </a:xfrm>
              <a:custGeom>
                <a:avLst/>
                <a:gdLst/>
                <a:ahLst/>
                <a:cxnLst>
                  <a:cxn ang="0">
                    <a:pos x="2461" y="1239"/>
                  </a:cxn>
                  <a:cxn ang="0">
                    <a:pos x="2461" y="1239"/>
                  </a:cxn>
                  <a:cxn ang="0">
                    <a:pos x="1241" y="2460"/>
                  </a:cxn>
                  <a:cxn ang="0">
                    <a:pos x="20" y="1239"/>
                  </a:cxn>
                  <a:cxn ang="0">
                    <a:pos x="1241" y="20"/>
                  </a:cxn>
                  <a:cxn ang="0">
                    <a:pos x="2461" y="1239"/>
                  </a:cxn>
                  <a:cxn ang="0">
                    <a:pos x="2481" y="1239"/>
                  </a:cxn>
                  <a:cxn ang="0">
                    <a:pos x="2481" y="1239"/>
                  </a:cxn>
                  <a:cxn ang="0">
                    <a:pos x="1241" y="0"/>
                  </a:cxn>
                  <a:cxn ang="0">
                    <a:pos x="0" y="1239"/>
                  </a:cxn>
                  <a:cxn ang="0">
                    <a:pos x="1241" y="2480"/>
                  </a:cxn>
                  <a:cxn ang="0">
                    <a:pos x="2481" y="1239"/>
                  </a:cxn>
                </a:cxnLst>
                <a:rect l="0" t="0" r="r" b="b"/>
                <a:pathLst>
                  <a:path w="2481" h="2480">
                    <a:moveTo>
                      <a:pt x="2461" y="1239"/>
                    </a:moveTo>
                    <a:lnTo>
                      <a:pt x="2461" y="1239"/>
                    </a:lnTo>
                    <a:cubicBezTo>
                      <a:pt x="2461" y="1911"/>
                      <a:pt x="1912" y="2460"/>
                      <a:pt x="1241" y="2460"/>
                    </a:cubicBezTo>
                    <a:cubicBezTo>
                      <a:pt x="570" y="2460"/>
                      <a:pt x="20" y="1911"/>
                      <a:pt x="20" y="1239"/>
                    </a:cubicBezTo>
                    <a:cubicBezTo>
                      <a:pt x="20" y="568"/>
                      <a:pt x="570" y="20"/>
                      <a:pt x="1241" y="20"/>
                    </a:cubicBezTo>
                    <a:cubicBezTo>
                      <a:pt x="1912" y="20"/>
                      <a:pt x="2461" y="568"/>
                      <a:pt x="2461" y="1239"/>
                    </a:cubicBezTo>
                    <a:close/>
                    <a:moveTo>
                      <a:pt x="2481" y="1239"/>
                    </a:moveTo>
                    <a:lnTo>
                      <a:pt x="2481" y="1239"/>
                    </a:lnTo>
                    <a:cubicBezTo>
                      <a:pt x="2481" y="557"/>
                      <a:pt x="1923" y="0"/>
                      <a:pt x="1241" y="0"/>
                    </a:cubicBezTo>
                    <a:cubicBezTo>
                      <a:pt x="559" y="0"/>
                      <a:pt x="0" y="557"/>
                      <a:pt x="0" y="1239"/>
                    </a:cubicBezTo>
                    <a:cubicBezTo>
                      <a:pt x="0" y="1922"/>
                      <a:pt x="559" y="2480"/>
                      <a:pt x="1241" y="2480"/>
                    </a:cubicBezTo>
                    <a:cubicBezTo>
                      <a:pt x="1923" y="2480"/>
                      <a:pt x="2481" y="1922"/>
                      <a:pt x="2481" y="1239"/>
                    </a:cubicBezTo>
                    <a:close/>
                  </a:path>
                </a:pathLst>
              </a:custGeom>
              <a:solidFill>
                <a:srgbClr val="D6D6D6"/>
              </a:solidFill>
              <a:ln w="0">
                <a:solidFill>
                  <a:srgbClr val="D6D6D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1" name="Freeform 67"/>
              <p:cNvSpPr>
                <a:spLocks noEditPoints="1"/>
              </p:cNvSpPr>
              <p:nvPr/>
            </p:nvSpPr>
            <p:spPr bwMode="auto">
              <a:xfrm>
                <a:off x="6644" y="1431"/>
                <a:ext cx="938" cy="936"/>
              </a:xfrm>
              <a:custGeom>
                <a:avLst/>
                <a:gdLst/>
                <a:ahLst/>
                <a:cxnLst>
                  <a:cxn ang="0">
                    <a:pos x="2501" y="1259"/>
                  </a:cxn>
                  <a:cxn ang="0">
                    <a:pos x="2501" y="1259"/>
                  </a:cxn>
                  <a:cxn ang="0">
                    <a:pos x="1261" y="2500"/>
                  </a:cxn>
                  <a:cxn ang="0">
                    <a:pos x="20" y="1259"/>
                  </a:cxn>
                  <a:cxn ang="0">
                    <a:pos x="1261" y="20"/>
                  </a:cxn>
                  <a:cxn ang="0">
                    <a:pos x="2501" y="1259"/>
                  </a:cxn>
                  <a:cxn ang="0">
                    <a:pos x="2521" y="1259"/>
                  </a:cxn>
                  <a:cxn ang="0">
                    <a:pos x="2521" y="1259"/>
                  </a:cxn>
                  <a:cxn ang="0">
                    <a:pos x="1261" y="0"/>
                  </a:cxn>
                  <a:cxn ang="0">
                    <a:pos x="0" y="1259"/>
                  </a:cxn>
                  <a:cxn ang="0">
                    <a:pos x="1261" y="2520"/>
                  </a:cxn>
                  <a:cxn ang="0">
                    <a:pos x="2521" y="1259"/>
                  </a:cxn>
                </a:cxnLst>
                <a:rect l="0" t="0" r="r" b="b"/>
                <a:pathLst>
                  <a:path w="2521" h="2520">
                    <a:moveTo>
                      <a:pt x="2501" y="1259"/>
                    </a:moveTo>
                    <a:lnTo>
                      <a:pt x="2501" y="1259"/>
                    </a:lnTo>
                    <a:cubicBezTo>
                      <a:pt x="2501" y="1942"/>
                      <a:pt x="1943" y="2500"/>
                      <a:pt x="1261" y="2500"/>
                    </a:cubicBezTo>
                    <a:cubicBezTo>
                      <a:pt x="579" y="2500"/>
                      <a:pt x="20" y="1942"/>
                      <a:pt x="20" y="1259"/>
                    </a:cubicBezTo>
                    <a:cubicBezTo>
                      <a:pt x="20" y="577"/>
                      <a:pt x="579" y="20"/>
                      <a:pt x="1261" y="20"/>
                    </a:cubicBezTo>
                    <a:cubicBezTo>
                      <a:pt x="1943" y="20"/>
                      <a:pt x="2501" y="577"/>
                      <a:pt x="2501" y="1259"/>
                    </a:cubicBezTo>
                    <a:close/>
                    <a:moveTo>
                      <a:pt x="2521" y="1259"/>
                    </a:moveTo>
                    <a:lnTo>
                      <a:pt x="2521" y="1259"/>
                    </a:lnTo>
                    <a:cubicBezTo>
                      <a:pt x="2521" y="566"/>
                      <a:pt x="1954" y="0"/>
                      <a:pt x="1261" y="0"/>
                    </a:cubicBezTo>
                    <a:cubicBezTo>
                      <a:pt x="568" y="0"/>
                      <a:pt x="0" y="566"/>
                      <a:pt x="0" y="1259"/>
                    </a:cubicBezTo>
                    <a:cubicBezTo>
                      <a:pt x="0" y="1953"/>
                      <a:pt x="568" y="2520"/>
                      <a:pt x="1261" y="2520"/>
                    </a:cubicBezTo>
                    <a:cubicBezTo>
                      <a:pt x="1954" y="2520"/>
                      <a:pt x="2521" y="1953"/>
                      <a:pt x="2521" y="1259"/>
                    </a:cubicBezTo>
                    <a:close/>
                  </a:path>
                </a:pathLst>
              </a:custGeom>
              <a:solidFill>
                <a:srgbClr val="D5D5D5"/>
              </a:solidFill>
              <a:ln w="0">
                <a:solidFill>
                  <a:srgbClr val="D5D5D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2" name="Freeform 68"/>
              <p:cNvSpPr>
                <a:spLocks noEditPoints="1"/>
              </p:cNvSpPr>
              <p:nvPr/>
            </p:nvSpPr>
            <p:spPr bwMode="auto">
              <a:xfrm>
                <a:off x="6636" y="1424"/>
                <a:ext cx="953" cy="950"/>
              </a:xfrm>
              <a:custGeom>
                <a:avLst/>
                <a:gdLst/>
                <a:ahLst/>
                <a:cxnLst>
                  <a:cxn ang="0">
                    <a:pos x="2541" y="1279"/>
                  </a:cxn>
                  <a:cxn ang="0">
                    <a:pos x="2541" y="1279"/>
                  </a:cxn>
                  <a:cxn ang="0">
                    <a:pos x="1281" y="2540"/>
                  </a:cxn>
                  <a:cxn ang="0">
                    <a:pos x="20" y="1279"/>
                  </a:cxn>
                  <a:cxn ang="0">
                    <a:pos x="1281" y="20"/>
                  </a:cxn>
                  <a:cxn ang="0">
                    <a:pos x="2541" y="1279"/>
                  </a:cxn>
                  <a:cxn ang="0">
                    <a:pos x="2561" y="1279"/>
                  </a:cxn>
                  <a:cxn ang="0">
                    <a:pos x="2561" y="1279"/>
                  </a:cxn>
                  <a:cxn ang="0">
                    <a:pos x="1281" y="0"/>
                  </a:cxn>
                  <a:cxn ang="0">
                    <a:pos x="0" y="1279"/>
                  </a:cxn>
                  <a:cxn ang="0">
                    <a:pos x="1281" y="2560"/>
                  </a:cxn>
                  <a:cxn ang="0">
                    <a:pos x="2561" y="1279"/>
                  </a:cxn>
                </a:cxnLst>
                <a:rect l="0" t="0" r="r" b="b"/>
                <a:pathLst>
                  <a:path w="2561" h="2560">
                    <a:moveTo>
                      <a:pt x="2541" y="1279"/>
                    </a:moveTo>
                    <a:lnTo>
                      <a:pt x="2541" y="1279"/>
                    </a:lnTo>
                    <a:cubicBezTo>
                      <a:pt x="2541" y="1973"/>
                      <a:pt x="1974" y="2540"/>
                      <a:pt x="1281" y="2540"/>
                    </a:cubicBezTo>
                    <a:cubicBezTo>
                      <a:pt x="588" y="2540"/>
                      <a:pt x="20" y="1973"/>
                      <a:pt x="20" y="1279"/>
                    </a:cubicBezTo>
                    <a:cubicBezTo>
                      <a:pt x="20" y="586"/>
                      <a:pt x="588" y="20"/>
                      <a:pt x="1281" y="20"/>
                    </a:cubicBezTo>
                    <a:cubicBezTo>
                      <a:pt x="1974" y="20"/>
                      <a:pt x="2541" y="586"/>
                      <a:pt x="2541" y="1279"/>
                    </a:cubicBezTo>
                    <a:close/>
                    <a:moveTo>
                      <a:pt x="2561" y="1279"/>
                    </a:moveTo>
                    <a:lnTo>
                      <a:pt x="2561" y="1279"/>
                    </a:lnTo>
                    <a:cubicBezTo>
                      <a:pt x="2561" y="575"/>
                      <a:pt x="1985" y="0"/>
                      <a:pt x="1281" y="0"/>
                    </a:cubicBezTo>
                    <a:cubicBezTo>
                      <a:pt x="577" y="0"/>
                      <a:pt x="0" y="575"/>
                      <a:pt x="0" y="1279"/>
                    </a:cubicBezTo>
                    <a:cubicBezTo>
                      <a:pt x="0" y="1984"/>
                      <a:pt x="577" y="2560"/>
                      <a:pt x="1281" y="2560"/>
                    </a:cubicBezTo>
                    <a:cubicBezTo>
                      <a:pt x="1985" y="2560"/>
                      <a:pt x="2561" y="1984"/>
                      <a:pt x="2561" y="1279"/>
                    </a:cubicBezTo>
                    <a:close/>
                  </a:path>
                </a:pathLst>
              </a:custGeom>
              <a:solidFill>
                <a:srgbClr val="D4D4D4"/>
              </a:solidFill>
              <a:ln w="0">
                <a:solidFill>
                  <a:srgbClr val="D4D4D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3" name="Freeform 69"/>
              <p:cNvSpPr>
                <a:spLocks noEditPoints="1"/>
              </p:cNvSpPr>
              <p:nvPr/>
            </p:nvSpPr>
            <p:spPr bwMode="auto">
              <a:xfrm>
                <a:off x="6629" y="1416"/>
                <a:ext cx="968" cy="965"/>
              </a:xfrm>
              <a:custGeom>
                <a:avLst/>
                <a:gdLst/>
                <a:ahLst/>
                <a:cxnLst>
                  <a:cxn ang="0">
                    <a:pos x="2581" y="1299"/>
                  </a:cxn>
                  <a:cxn ang="0">
                    <a:pos x="2581" y="1299"/>
                  </a:cxn>
                  <a:cxn ang="0">
                    <a:pos x="1301" y="2580"/>
                  </a:cxn>
                  <a:cxn ang="0">
                    <a:pos x="20" y="1299"/>
                  </a:cxn>
                  <a:cxn ang="0">
                    <a:pos x="1301" y="20"/>
                  </a:cxn>
                  <a:cxn ang="0">
                    <a:pos x="2581" y="1299"/>
                  </a:cxn>
                  <a:cxn ang="0">
                    <a:pos x="2601" y="1299"/>
                  </a:cxn>
                  <a:cxn ang="0">
                    <a:pos x="2601" y="1299"/>
                  </a:cxn>
                  <a:cxn ang="0">
                    <a:pos x="1301" y="0"/>
                  </a:cxn>
                  <a:cxn ang="0">
                    <a:pos x="0" y="1299"/>
                  </a:cxn>
                  <a:cxn ang="0">
                    <a:pos x="1301" y="2600"/>
                  </a:cxn>
                  <a:cxn ang="0">
                    <a:pos x="2601" y="1299"/>
                  </a:cxn>
                </a:cxnLst>
                <a:rect l="0" t="0" r="r" b="b"/>
                <a:pathLst>
                  <a:path w="2601" h="2600">
                    <a:moveTo>
                      <a:pt x="2581" y="1299"/>
                    </a:moveTo>
                    <a:lnTo>
                      <a:pt x="2581" y="1299"/>
                    </a:lnTo>
                    <a:cubicBezTo>
                      <a:pt x="2581" y="2004"/>
                      <a:pt x="2005" y="2580"/>
                      <a:pt x="1301" y="2580"/>
                    </a:cubicBezTo>
                    <a:cubicBezTo>
                      <a:pt x="597" y="2580"/>
                      <a:pt x="20" y="2004"/>
                      <a:pt x="20" y="1299"/>
                    </a:cubicBezTo>
                    <a:cubicBezTo>
                      <a:pt x="20" y="595"/>
                      <a:pt x="597" y="20"/>
                      <a:pt x="1301" y="20"/>
                    </a:cubicBezTo>
                    <a:cubicBezTo>
                      <a:pt x="2005" y="20"/>
                      <a:pt x="2581" y="595"/>
                      <a:pt x="2581" y="1299"/>
                    </a:cubicBezTo>
                    <a:close/>
                    <a:moveTo>
                      <a:pt x="2601" y="1299"/>
                    </a:moveTo>
                    <a:lnTo>
                      <a:pt x="2601" y="1299"/>
                    </a:lnTo>
                    <a:cubicBezTo>
                      <a:pt x="2601" y="584"/>
                      <a:pt x="2016" y="0"/>
                      <a:pt x="1301" y="0"/>
                    </a:cubicBezTo>
                    <a:cubicBezTo>
                      <a:pt x="586" y="0"/>
                      <a:pt x="0" y="584"/>
                      <a:pt x="0" y="1299"/>
                    </a:cubicBezTo>
                    <a:cubicBezTo>
                      <a:pt x="0" y="2015"/>
                      <a:pt x="586" y="2600"/>
                      <a:pt x="1301" y="2600"/>
                    </a:cubicBezTo>
                    <a:cubicBezTo>
                      <a:pt x="2016" y="2600"/>
                      <a:pt x="2601" y="2015"/>
                      <a:pt x="2601" y="1299"/>
                    </a:cubicBezTo>
                    <a:close/>
                  </a:path>
                </a:pathLst>
              </a:custGeom>
              <a:solidFill>
                <a:srgbClr val="D4D4D4"/>
              </a:solidFill>
              <a:ln w="0">
                <a:solidFill>
                  <a:srgbClr val="D4D4D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4" name="Freeform 70"/>
              <p:cNvSpPr>
                <a:spLocks noEditPoints="1"/>
              </p:cNvSpPr>
              <p:nvPr/>
            </p:nvSpPr>
            <p:spPr bwMode="auto">
              <a:xfrm>
                <a:off x="6622" y="1409"/>
                <a:ext cx="982" cy="980"/>
              </a:xfrm>
              <a:custGeom>
                <a:avLst/>
                <a:gdLst/>
                <a:ahLst/>
                <a:cxnLst>
                  <a:cxn ang="0">
                    <a:pos x="2621" y="1319"/>
                  </a:cxn>
                  <a:cxn ang="0">
                    <a:pos x="2621" y="1319"/>
                  </a:cxn>
                  <a:cxn ang="0">
                    <a:pos x="1321" y="2620"/>
                  </a:cxn>
                  <a:cxn ang="0">
                    <a:pos x="20" y="1319"/>
                  </a:cxn>
                  <a:cxn ang="0">
                    <a:pos x="1321" y="20"/>
                  </a:cxn>
                  <a:cxn ang="0">
                    <a:pos x="2621" y="1319"/>
                  </a:cxn>
                  <a:cxn ang="0">
                    <a:pos x="2641" y="1319"/>
                  </a:cxn>
                  <a:cxn ang="0">
                    <a:pos x="2641" y="1319"/>
                  </a:cxn>
                  <a:cxn ang="0">
                    <a:pos x="1321" y="0"/>
                  </a:cxn>
                  <a:cxn ang="0">
                    <a:pos x="0" y="1319"/>
                  </a:cxn>
                  <a:cxn ang="0">
                    <a:pos x="1321" y="2640"/>
                  </a:cxn>
                  <a:cxn ang="0">
                    <a:pos x="2641" y="1319"/>
                  </a:cxn>
                </a:cxnLst>
                <a:rect l="0" t="0" r="r" b="b"/>
                <a:pathLst>
                  <a:path w="2641" h="2640">
                    <a:moveTo>
                      <a:pt x="2621" y="1319"/>
                    </a:moveTo>
                    <a:lnTo>
                      <a:pt x="2621" y="1319"/>
                    </a:lnTo>
                    <a:cubicBezTo>
                      <a:pt x="2621" y="2035"/>
                      <a:pt x="2036" y="2620"/>
                      <a:pt x="1321" y="2620"/>
                    </a:cubicBezTo>
                    <a:cubicBezTo>
                      <a:pt x="606" y="2620"/>
                      <a:pt x="20" y="2035"/>
                      <a:pt x="20" y="1319"/>
                    </a:cubicBezTo>
                    <a:cubicBezTo>
                      <a:pt x="20" y="604"/>
                      <a:pt x="606" y="20"/>
                      <a:pt x="1321" y="20"/>
                    </a:cubicBezTo>
                    <a:cubicBezTo>
                      <a:pt x="2036" y="20"/>
                      <a:pt x="2621" y="604"/>
                      <a:pt x="2621" y="1319"/>
                    </a:cubicBezTo>
                    <a:close/>
                    <a:moveTo>
                      <a:pt x="2641" y="1319"/>
                    </a:moveTo>
                    <a:lnTo>
                      <a:pt x="2641" y="1319"/>
                    </a:lnTo>
                    <a:cubicBezTo>
                      <a:pt x="2641" y="593"/>
                      <a:pt x="2047" y="0"/>
                      <a:pt x="1321" y="0"/>
                    </a:cubicBezTo>
                    <a:cubicBezTo>
                      <a:pt x="595" y="0"/>
                      <a:pt x="0" y="593"/>
                      <a:pt x="0" y="1319"/>
                    </a:cubicBezTo>
                    <a:cubicBezTo>
                      <a:pt x="0" y="2046"/>
                      <a:pt x="595" y="2640"/>
                      <a:pt x="1321" y="2640"/>
                    </a:cubicBezTo>
                    <a:cubicBezTo>
                      <a:pt x="2047" y="2640"/>
                      <a:pt x="2641" y="2046"/>
                      <a:pt x="2641" y="1319"/>
                    </a:cubicBezTo>
                    <a:close/>
                  </a:path>
                </a:pathLst>
              </a:custGeom>
              <a:solidFill>
                <a:srgbClr val="D3D3D3"/>
              </a:solidFill>
              <a:ln w="0">
                <a:solidFill>
                  <a:srgbClr val="D3D3D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5" name="Freeform 71"/>
              <p:cNvSpPr>
                <a:spLocks noEditPoints="1"/>
              </p:cNvSpPr>
              <p:nvPr/>
            </p:nvSpPr>
            <p:spPr bwMode="auto">
              <a:xfrm>
                <a:off x="6614" y="1402"/>
                <a:ext cx="997" cy="994"/>
              </a:xfrm>
              <a:custGeom>
                <a:avLst/>
                <a:gdLst/>
                <a:ahLst/>
                <a:cxnLst>
                  <a:cxn ang="0">
                    <a:pos x="2661" y="1339"/>
                  </a:cxn>
                  <a:cxn ang="0">
                    <a:pos x="2661" y="1339"/>
                  </a:cxn>
                  <a:cxn ang="0">
                    <a:pos x="1341" y="2660"/>
                  </a:cxn>
                  <a:cxn ang="0">
                    <a:pos x="20" y="1339"/>
                  </a:cxn>
                  <a:cxn ang="0">
                    <a:pos x="1341" y="20"/>
                  </a:cxn>
                  <a:cxn ang="0">
                    <a:pos x="2661" y="1339"/>
                  </a:cxn>
                  <a:cxn ang="0">
                    <a:pos x="2681" y="1339"/>
                  </a:cxn>
                  <a:cxn ang="0">
                    <a:pos x="2681" y="1339"/>
                  </a:cxn>
                  <a:cxn ang="0">
                    <a:pos x="1341" y="0"/>
                  </a:cxn>
                  <a:cxn ang="0">
                    <a:pos x="0" y="1339"/>
                  </a:cxn>
                  <a:cxn ang="0">
                    <a:pos x="1341" y="2680"/>
                  </a:cxn>
                  <a:cxn ang="0">
                    <a:pos x="2681" y="1339"/>
                  </a:cxn>
                </a:cxnLst>
                <a:rect l="0" t="0" r="r" b="b"/>
                <a:pathLst>
                  <a:path w="2681" h="2680">
                    <a:moveTo>
                      <a:pt x="2661" y="1339"/>
                    </a:moveTo>
                    <a:lnTo>
                      <a:pt x="2661" y="1339"/>
                    </a:lnTo>
                    <a:cubicBezTo>
                      <a:pt x="2661" y="2066"/>
                      <a:pt x="2067" y="2660"/>
                      <a:pt x="1341" y="2660"/>
                    </a:cubicBezTo>
                    <a:cubicBezTo>
                      <a:pt x="615" y="2660"/>
                      <a:pt x="20" y="2066"/>
                      <a:pt x="20" y="1339"/>
                    </a:cubicBezTo>
                    <a:cubicBezTo>
                      <a:pt x="20" y="613"/>
                      <a:pt x="615" y="20"/>
                      <a:pt x="1341" y="20"/>
                    </a:cubicBezTo>
                    <a:cubicBezTo>
                      <a:pt x="2067" y="20"/>
                      <a:pt x="2661" y="613"/>
                      <a:pt x="2661" y="1339"/>
                    </a:cubicBezTo>
                    <a:close/>
                    <a:moveTo>
                      <a:pt x="2681" y="1339"/>
                    </a:moveTo>
                    <a:lnTo>
                      <a:pt x="2681" y="1339"/>
                    </a:lnTo>
                    <a:cubicBezTo>
                      <a:pt x="2681" y="602"/>
                      <a:pt x="2078" y="0"/>
                      <a:pt x="1341" y="0"/>
                    </a:cubicBezTo>
                    <a:cubicBezTo>
                      <a:pt x="604" y="0"/>
                      <a:pt x="0" y="602"/>
                      <a:pt x="0" y="1339"/>
                    </a:cubicBezTo>
                    <a:cubicBezTo>
                      <a:pt x="0" y="2077"/>
                      <a:pt x="604" y="2680"/>
                      <a:pt x="1341" y="2680"/>
                    </a:cubicBezTo>
                    <a:cubicBezTo>
                      <a:pt x="2078" y="2680"/>
                      <a:pt x="2681" y="2077"/>
                      <a:pt x="2681" y="1339"/>
                    </a:cubicBezTo>
                    <a:close/>
                  </a:path>
                </a:pathLst>
              </a:custGeom>
              <a:solidFill>
                <a:srgbClr val="D2D2D2"/>
              </a:solidFill>
              <a:ln w="0">
                <a:solidFill>
                  <a:srgbClr val="D2D2D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6" name="Freeform 72"/>
              <p:cNvSpPr>
                <a:spLocks noEditPoints="1"/>
              </p:cNvSpPr>
              <p:nvPr/>
            </p:nvSpPr>
            <p:spPr bwMode="auto">
              <a:xfrm>
                <a:off x="6607" y="1394"/>
                <a:ext cx="1012" cy="1010"/>
              </a:xfrm>
              <a:custGeom>
                <a:avLst/>
                <a:gdLst/>
                <a:ahLst/>
                <a:cxnLst>
                  <a:cxn ang="0">
                    <a:pos x="2701" y="1359"/>
                  </a:cxn>
                  <a:cxn ang="0">
                    <a:pos x="2701" y="1359"/>
                  </a:cxn>
                  <a:cxn ang="0">
                    <a:pos x="1361" y="2700"/>
                  </a:cxn>
                  <a:cxn ang="0">
                    <a:pos x="20" y="1359"/>
                  </a:cxn>
                  <a:cxn ang="0">
                    <a:pos x="1361" y="20"/>
                  </a:cxn>
                  <a:cxn ang="0">
                    <a:pos x="2701" y="1359"/>
                  </a:cxn>
                  <a:cxn ang="0">
                    <a:pos x="2721" y="1359"/>
                  </a:cxn>
                  <a:cxn ang="0">
                    <a:pos x="2721" y="1359"/>
                  </a:cxn>
                  <a:cxn ang="0">
                    <a:pos x="1361" y="0"/>
                  </a:cxn>
                  <a:cxn ang="0">
                    <a:pos x="0" y="1359"/>
                  </a:cxn>
                  <a:cxn ang="0">
                    <a:pos x="1361" y="2720"/>
                  </a:cxn>
                  <a:cxn ang="0">
                    <a:pos x="2721" y="1359"/>
                  </a:cxn>
                </a:cxnLst>
                <a:rect l="0" t="0" r="r" b="b"/>
                <a:pathLst>
                  <a:path w="2721" h="2720">
                    <a:moveTo>
                      <a:pt x="2701" y="1359"/>
                    </a:moveTo>
                    <a:lnTo>
                      <a:pt x="2701" y="1359"/>
                    </a:lnTo>
                    <a:cubicBezTo>
                      <a:pt x="2701" y="2097"/>
                      <a:pt x="2098" y="2700"/>
                      <a:pt x="1361" y="2700"/>
                    </a:cubicBezTo>
                    <a:cubicBezTo>
                      <a:pt x="624" y="2700"/>
                      <a:pt x="20" y="2097"/>
                      <a:pt x="20" y="1359"/>
                    </a:cubicBezTo>
                    <a:cubicBezTo>
                      <a:pt x="20" y="622"/>
                      <a:pt x="624" y="20"/>
                      <a:pt x="1361" y="20"/>
                    </a:cubicBezTo>
                    <a:cubicBezTo>
                      <a:pt x="2098" y="20"/>
                      <a:pt x="2701" y="622"/>
                      <a:pt x="2701" y="1359"/>
                    </a:cubicBezTo>
                    <a:close/>
                    <a:moveTo>
                      <a:pt x="2721" y="1359"/>
                    </a:moveTo>
                    <a:lnTo>
                      <a:pt x="2721" y="1359"/>
                    </a:lnTo>
                    <a:cubicBezTo>
                      <a:pt x="2721" y="611"/>
                      <a:pt x="2109" y="0"/>
                      <a:pt x="1361" y="0"/>
                    </a:cubicBezTo>
                    <a:cubicBezTo>
                      <a:pt x="613" y="0"/>
                      <a:pt x="0" y="611"/>
                      <a:pt x="0" y="1359"/>
                    </a:cubicBezTo>
                    <a:cubicBezTo>
                      <a:pt x="0" y="2108"/>
                      <a:pt x="613" y="2720"/>
                      <a:pt x="1361" y="2720"/>
                    </a:cubicBezTo>
                    <a:cubicBezTo>
                      <a:pt x="2109" y="2720"/>
                      <a:pt x="2721" y="2108"/>
                      <a:pt x="2721" y="1359"/>
                    </a:cubicBezTo>
                    <a:close/>
                  </a:path>
                </a:pathLst>
              </a:custGeom>
              <a:solidFill>
                <a:srgbClr val="D2D2D2"/>
              </a:solidFill>
              <a:ln w="0">
                <a:solidFill>
                  <a:srgbClr val="D2D2D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7" name="Freeform 73"/>
              <p:cNvSpPr>
                <a:spLocks noEditPoints="1"/>
              </p:cNvSpPr>
              <p:nvPr/>
            </p:nvSpPr>
            <p:spPr bwMode="auto">
              <a:xfrm>
                <a:off x="6599" y="1387"/>
                <a:ext cx="1027" cy="1024"/>
              </a:xfrm>
              <a:custGeom>
                <a:avLst/>
                <a:gdLst/>
                <a:ahLst/>
                <a:cxnLst>
                  <a:cxn ang="0">
                    <a:pos x="2741" y="1379"/>
                  </a:cxn>
                  <a:cxn ang="0">
                    <a:pos x="2741" y="1379"/>
                  </a:cxn>
                  <a:cxn ang="0">
                    <a:pos x="1381" y="2740"/>
                  </a:cxn>
                  <a:cxn ang="0">
                    <a:pos x="20" y="1379"/>
                  </a:cxn>
                  <a:cxn ang="0">
                    <a:pos x="1381" y="20"/>
                  </a:cxn>
                  <a:cxn ang="0">
                    <a:pos x="2741" y="1379"/>
                  </a:cxn>
                  <a:cxn ang="0">
                    <a:pos x="2761" y="1379"/>
                  </a:cxn>
                  <a:cxn ang="0">
                    <a:pos x="2761" y="1379"/>
                  </a:cxn>
                  <a:cxn ang="0">
                    <a:pos x="1381" y="0"/>
                  </a:cxn>
                  <a:cxn ang="0">
                    <a:pos x="0" y="1379"/>
                  </a:cxn>
                  <a:cxn ang="0">
                    <a:pos x="1381" y="2760"/>
                  </a:cxn>
                  <a:cxn ang="0">
                    <a:pos x="2761" y="1379"/>
                  </a:cxn>
                </a:cxnLst>
                <a:rect l="0" t="0" r="r" b="b"/>
                <a:pathLst>
                  <a:path w="2761" h="2760">
                    <a:moveTo>
                      <a:pt x="2741" y="1379"/>
                    </a:moveTo>
                    <a:lnTo>
                      <a:pt x="2741" y="1379"/>
                    </a:lnTo>
                    <a:cubicBezTo>
                      <a:pt x="2741" y="2128"/>
                      <a:pt x="2129" y="2740"/>
                      <a:pt x="1381" y="2740"/>
                    </a:cubicBezTo>
                    <a:cubicBezTo>
                      <a:pt x="633" y="2740"/>
                      <a:pt x="20" y="2128"/>
                      <a:pt x="20" y="1379"/>
                    </a:cubicBezTo>
                    <a:cubicBezTo>
                      <a:pt x="20" y="631"/>
                      <a:pt x="633" y="20"/>
                      <a:pt x="1381" y="20"/>
                    </a:cubicBezTo>
                    <a:cubicBezTo>
                      <a:pt x="2129" y="20"/>
                      <a:pt x="2741" y="631"/>
                      <a:pt x="2741" y="1379"/>
                    </a:cubicBezTo>
                    <a:close/>
                    <a:moveTo>
                      <a:pt x="2761" y="1379"/>
                    </a:moveTo>
                    <a:lnTo>
                      <a:pt x="2761" y="1379"/>
                    </a:lnTo>
                    <a:cubicBezTo>
                      <a:pt x="2761" y="620"/>
                      <a:pt x="2140" y="0"/>
                      <a:pt x="1381" y="0"/>
                    </a:cubicBezTo>
                    <a:cubicBezTo>
                      <a:pt x="622" y="0"/>
                      <a:pt x="0" y="620"/>
                      <a:pt x="0" y="1379"/>
                    </a:cubicBezTo>
                    <a:cubicBezTo>
                      <a:pt x="0" y="2139"/>
                      <a:pt x="622" y="2760"/>
                      <a:pt x="1381" y="2760"/>
                    </a:cubicBezTo>
                    <a:cubicBezTo>
                      <a:pt x="2140" y="2760"/>
                      <a:pt x="2761" y="2139"/>
                      <a:pt x="2761" y="1379"/>
                    </a:cubicBezTo>
                    <a:close/>
                  </a:path>
                </a:pathLst>
              </a:custGeom>
              <a:solidFill>
                <a:srgbClr val="D1D1D1"/>
              </a:solidFill>
              <a:ln w="0">
                <a:solidFill>
                  <a:srgbClr val="D1D1D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8" name="Freeform 74"/>
              <p:cNvSpPr>
                <a:spLocks noEditPoints="1"/>
              </p:cNvSpPr>
              <p:nvPr/>
            </p:nvSpPr>
            <p:spPr bwMode="auto">
              <a:xfrm>
                <a:off x="6592" y="1379"/>
                <a:ext cx="1042" cy="1039"/>
              </a:xfrm>
              <a:custGeom>
                <a:avLst/>
                <a:gdLst/>
                <a:ahLst/>
                <a:cxnLst>
                  <a:cxn ang="0">
                    <a:pos x="2781" y="1399"/>
                  </a:cxn>
                  <a:cxn ang="0">
                    <a:pos x="2781" y="1399"/>
                  </a:cxn>
                  <a:cxn ang="0">
                    <a:pos x="1401" y="2780"/>
                  </a:cxn>
                  <a:cxn ang="0">
                    <a:pos x="20" y="1399"/>
                  </a:cxn>
                  <a:cxn ang="0">
                    <a:pos x="1401" y="20"/>
                  </a:cxn>
                  <a:cxn ang="0">
                    <a:pos x="2781" y="1399"/>
                  </a:cxn>
                  <a:cxn ang="0">
                    <a:pos x="2801" y="1399"/>
                  </a:cxn>
                  <a:cxn ang="0">
                    <a:pos x="2801" y="1399"/>
                  </a:cxn>
                  <a:cxn ang="0">
                    <a:pos x="1401" y="0"/>
                  </a:cxn>
                  <a:cxn ang="0">
                    <a:pos x="0" y="1399"/>
                  </a:cxn>
                  <a:cxn ang="0">
                    <a:pos x="1401" y="2800"/>
                  </a:cxn>
                  <a:cxn ang="0">
                    <a:pos x="2801" y="1399"/>
                  </a:cxn>
                </a:cxnLst>
                <a:rect l="0" t="0" r="r" b="b"/>
                <a:pathLst>
                  <a:path w="2801" h="2800">
                    <a:moveTo>
                      <a:pt x="2781" y="1399"/>
                    </a:moveTo>
                    <a:lnTo>
                      <a:pt x="2781" y="1399"/>
                    </a:lnTo>
                    <a:cubicBezTo>
                      <a:pt x="2781" y="2159"/>
                      <a:pt x="2160" y="2780"/>
                      <a:pt x="1401" y="2780"/>
                    </a:cubicBezTo>
                    <a:cubicBezTo>
                      <a:pt x="642" y="2780"/>
                      <a:pt x="20" y="2159"/>
                      <a:pt x="20" y="1399"/>
                    </a:cubicBezTo>
                    <a:cubicBezTo>
                      <a:pt x="20" y="640"/>
                      <a:pt x="642" y="20"/>
                      <a:pt x="1401" y="20"/>
                    </a:cubicBezTo>
                    <a:cubicBezTo>
                      <a:pt x="2160" y="20"/>
                      <a:pt x="2781" y="640"/>
                      <a:pt x="2781" y="1399"/>
                    </a:cubicBezTo>
                    <a:close/>
                    <a:moveTo>
                      <a:pt x="2801" y="1399"/>
                    </a:moveTo>
                    <a:lnTo>
                      <a:pt x="2801" y="1399"/>
                    </a:lnTo>
                    <a:cubicBezTo>
                      <a:pt x="2801" y="629"/>
                      <a:pt x="2171" y="0"/>
                      <a:pt x="1401" y="0"/>
                    </a:cubicBezTo>
                    <a:cubicBezTo>
                      <a:pt x="631" y="0"/>
                      <a:pt x="0" y="629"/>
                      <a:pt x="0" y="1399"/>
                    </a:cubicBezTo>
                    <a:cubicBezTo>
                      <a:pt x="0" y="2170"/>
                      <a:pt x="631" y="2800"/>
                      <a:pt x="1401" y="2800"/>
                    </a:cubicBezTo>
                    <a:cubicBezTo>
                      <a:pt x="2171" y="2800"/>
                      <a:pt x="2801" y="2170"/>
                      <a:pt x="2801" y="1399"/>
                    </a:cubicBezTo>
                    <a:close/>
                  </a:path>
                </a:pathLst>
              </a:custGeom>
              <a:solidFill>
                <a:srgbClr val="D0D0D0"/>
              </a:solidFill>
              <a:ln w="0">
                <a:solidFill>
                  <a:srgbClr val="D0D0D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9" name="Freeform 75"/>
              <p:cNvSpPr>
                <a:spLocks noEditPoints="1"/>
              </p:cNvSpPr>
              <p:nvPr/>
            </p:nvSpPr>
            <p:spPr bwMode="auto">
              <a:xfrm>
                <a:off x="6584" y="1372"/>
                <a:ext cx="1057" cy="1054"/>
              </a:xfrm>
              <a:custGeom>
                <a:avLst/>
                <a:gdLst/>
                <a:ahLst/>
                <a:cxnLst>
                  <a:cxn ang="0">
                    <a:pos x="2821" y="1419"/>
                  </a:cxn>
                  <a:cxn ang="0">
                    <a:pos x="2821" y="1419"/>
                  </a:cxn>
                  <a:cxn ang="0">
                    <a:pos x="1421" y="2820"/>
                  </a:cxn>
                  <a:cxn ang="0">
                    <a:pos x="20" y="1419"/>
                  </a:cxn>
                  <a:cxn ang="0">
                    <a:pos x="1421" y="20"/>
                  </a:cxn>
                  <a:cxn ang="0">
                    <a:pos x="2821" y="1419"/>
                  </a:cxn>
                  <a:cxn ang="0">
                    <a:pos x="2841" y="1419"/>
                  </a:cxn>
                  <a:cxn ang="0">
                    <a:pos x="2841" y="1419"/>
                  </a:cxn>
                  <a:cxn ang="0">
                    <a:pos x="1421" y="0"/>
                  </a:cxn>
                  <a:cxn ang="0">
                    <a:pos x="0" y="1419"/>
                  </a:cxn>
                  <a:cxn ang="0">
                    <a:pos x="1421" y="2840"/>
                  </a:cxn>
                  <a:cxn ang="0">
                    <a:pos x="2841" y="1419"/>
                  </a:cxn>
                </a:cxnLst>
                <a:rect l="0" t="0" r="r" b="b"/>
                <a:pathLst>
                  <a:path w="2841" h="2840">
                    <a:moveTo>
                      <a:pt x="2821" y="1419"/>
                    </a:moveTo>
                    <a:lnTo>
                      <a:pt x="2821" y="1419"/>
                    </a:lnTo>
                    <a:cubicBezTo>
                      <a:pt x="2821" y="2190"/>
                      <a:pt x="2191" y="2820"/>
                      <a:pt x="1421" y="2820"/>
                    </a:cubicBezTo>
                    <a:cubicBezTo>
                      <a:pt x="651" y="2820"/>
                      <a:pt x="20" y="2190"/>
                      <a:pt x="20" y="1419"/>
                    </a:cubicBezTo>
                    <a:cubicBezTo>
                      <a:pt x="20" y="649"/>
                      <a:pt x="651" y="20"/>
                      <a:pt x="1421" y="20"/>
                    </a:cubicBezTo>
                    <a:cubicBezTo>
                      <a:pt x="2191" y="20"/>
                      <a:pt x="2821" y="649"/>
                      <a:pt x="2821" y="1419"/>
                    </a:cubicBezTo>
                    <a:close/>
                    <a:moveTo>
                      <a:pt x="2841" y="1419"/>
                    </a:moveTo>
                    <a:lnTo>
                      <a:pt x="2841" y="1419"/>
                    </a:lnTo>
                    <a:cubicBezTo>
                      <a:pt x="2841" y="638"/>
                      <a:pt x="2202" y="0"/>
                      <a:pt x="1421" y="0"/>
                    </a:cubicBezTo>
                    <a:cubicBezTo>
                      <a:pt x="640" y="0"/>
                      <a:pt x="0" y="638"/>
                      <a:pt x="0" y="1419"/>
                    </a:cubicBezTo>
                    <a:cubicBezTo>
                      <a:pt x="0" y="2201"/>
                      <a:pt x="640" y="2840"/>
                      <a:pt x="1421" y="2840"/>
                    </a:cubicBezTo>
                    <a:cubicBezTo>
                      <a:pt x="2202" y="2840"/>
                      <a:pt x="2841" y="2201"/>
                      <a:pt x="2841" y="1419"/>
                    </a:cubicBezTo>
                    <a:close/>
                  </a:path>
                </a:pathLst>
              </a:custGeom>
              <a:solidFill>
                <a:srgbClr val="D0D0D0"/>
              </a:solidFill>
              <a:ln w="0">
                <a:solidFill>
                  <a:srgbClr val="D0D0D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0" name="Freeform 76"/>
              <p:cNvSpPr>
                <a:spLocks noEditPoints="1"/>
              </p:cNvSpPr>
              <p:nvPr/>
            </p:nvSpPr>
            <p:spPr bwMode="auto">
              <a:xfrm>
                <a:off x="6577" y="1364"/>
                <a:ext cx="1072" cy="1069"/>
              </a:xfrm>
              <a:custGeom>
                <a:avLst/>
                <a:gdLst/>
                <a:ahLst/>
                <a:cxnLst>
                  <a:cxn ang="0">
                    <a:pos x="2861" y="1439"/>
                  </a:cxn>
                  <a:cxn ang="0">
                    <a:pos x="2861" y="1439"/>
                  </a:cxn>
                  <a:cxn ang="0">
                    <a:pos x="1441" y="2860"/>
                  </a:cxn>
                  <a:cxn ang="0">
                    <a:pos x="20" y="1439"/>
                  </a:cxn>
                  <a:cxn ang="0">
                    <a:pos x="1441" y="20"/>
                  </a:cxn>
                  <a:cxn ang="0">
                    <a:pos x="2861" y="1439"/>
                  </a:cxn>
                  <a:cxn ang="0">
                    <a:pos x="2881" y="1439"/>
                  </a:cxn>
                  <a:cxn ang="0">
                    <a:pos x="2881" y="1439"/>
                  </a:cxn>
                  <a:cxn ang="0">
                    <a:pos x="1441" y="0"/>
                  </a:cxn>
                  <a:cxn ang="0">
                    <a:pos x="0" y="1439"/>
                  </a:cxn>
                  <a:cxn ang="0">
                    <a:pos x="1441" y="2880"/>
                  </a:cxn>
                  <a:cxn ang="0">
                    <a:pos x="2881" y="1439"/>
                  </a:cxn>
                </a:cxnLst>
                <a:rect l="0" t="0" r="r" b="b"/>
                <a:pathLst>
                  <a:path w="2881" h="2880">
                    <a:moveTo>
                      <a:pt x="2861" y="1439"/>
                    </a:moveTo>
                    <a:lnTo>
                      <a:pt x="2861" y="1439"/>
                    </a:lnTo>
                    <a:cubicBezTo>
                      <a:pt x="2861" y="2221"/>
                      <a:pt x="2222" y="2860"/>
                      <a:pt x="1441" y="2860"/>
                    </a:cubicBezTo>
                    <a:cubicBezTo>
                      <a:pt x="660" y="2860"/>
                      <a:pt x="20" y="2221"/>
                      <a:pt x="20" y="1439"/>
                    </a:cubicBezTo>
                    <a:cubicBezTo>
                      <a:pt x="20" y="658"/>
                      <a:pt x="660" y="20"/>
                      <a:pt x="1441" y="20"/>
                    </a:cubicBezTo>
                    <a:cubicBezTo>
                      <a:pt x="2222" y="20"/>
                      <a:pt x="2861" y="658"/>
                      <a:pt x="2861" y="1439"/>
                    </a:cubicBezTo>
                    <a:close/>
                    <a:moveTo>
                      <a:pt x="2881" y="1439"/>
                    </a:moveTo>
                    <a:lnTo>
                      <a:pt x="2881" y="1439"/>
                    </a:lnTo>
                    <a:cubicBezTo>
                      <a:pt x="2881" y="647"/>
                      <a:pt x="2233" y="0"/>
                      <a:pt x="1441" y="0"/>
                    </a:cubicBezTo>
                    <a:cubicBezTo>
                      <a:pt x="648" y="0"/>
                      <a:pt x="0" y="647"/>
                      <a:pt x="0" y="1439"/>
                    </a:cubicBezTo>
                    <a:cubicBezTo>
                      <a:pt x="0" y="2232"/>
                      <a:pt x="648" y="2880"/>
                      <a:pt x="1441" y="2880"/>
                    </a:cubicBezTo>
                    <a:cubicBezTo>
                      <a:pt x="2233" y="2880"/>
                      <a:pt x="2881" y="2232"/>
                      <a:pt x="2881" y="1439"/>
                    </a:cubicBezTo>
                    <a:close/>
                  </a:path>
                </a:pathLst>
              </a:custGeom>
              <a:solidFill>
                <a:srgbClr val="CFCFCF"/>
              </a:solidFill>
              <a:ln w="0">
                <a:solidFill>
                  <a:srgbClr val="CFCFC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1" name="Freeform 77"/>
              <p:cNvSpPr>
                <a:spLocks noEditPoints="1"/>
              </p:cNvSpPr>
              <p:nvPr/>
            </p:nvSpPr>
            <p:spPr bwMode="auto">
              <a:xfrm>
                <a:off x="6569" y="1357"/>
                <a:ext cx="1087" cy="1084"/>
              </a:xfrm>
              <a:custGeom>
                <a:avLst/>
                <a:gdLst/>
                <a:ahLst/>
                <a:cxnLst>
                  <a:cxn ang="0">
                    <a:pos x="2901" y="1459"/>
                  </a:cxn>
                  <a:cxn ang="0">
                    <a:pos x="2901" y="1459"/>
                  </a:cxn>
                  <a:cxn ang="0">
                    <a:pos x="1461" y="2900"/>
                  </a:cxn>
                  <a:cxn ang="0">
                    <a:pos x="20" y="1459"/>
                  </a:cxn>
                  <a:cxn ang="0">
                    <a:pos x="1461" y="20"/>
                  </a:cxn>
                  <a:cxn ang="0">
                    <a:pos x="2901" y="1459"/>
                  </a:cxn>
                  <a:cxn ang="0">
                    <a:pos x="2921" y="1459"/>
                  </a:cxn>
                  <a:cxn ang="0">
                    <a:pos x="2921" y="1459"/>
                  </a:cxn>
                  <a:cxn ang="0">
                    <a:pos x="1461" y="0"/>
                  </a:cxn>
                  <a:cxn ang="0">
                    <a:pos x="0" y="1459"/>
                  </a:cxn>
                  <a:cxn ang="0">
                    <a:pos x="1461" y="2920"/>
                  </a:cxn>
                  <a:cxn ang="0">
                    <a:pos x="2921" y="1459"/>
                  </a:cxn>
                </a:cxnLst>
                <a:rect l="0" t="0" r="r" b="b"/>
                <a:pathLst>
                  <a:path w="2921" h="2920">
                    <a:moveTo>
                      <a:pt x="2901" y="1459"/>
                    </a:moveTo>
                    <a:lnTo>
                      <a:pt x="2901" y="1459"/>
                    </a:lnTo>
                    <a:cubicBezTo>
                      <a:pt x="2901" y="2252"/>
                      <a:pt x="2253" y="2900"/>
                      <a:pt x="1461" y="2900"/>
                    </a:cubicBezTo>
                    <a:cubicBezTo>
                      <a:pt x="668" y="2900"/>
                      <a:pt x="20" y="2252"/>
                      <a:pt x="20" y="1459"/>
                    </a:cubicBezTo>
                    <a:cubicBezTo>
                      <a:pt x="20" y="667"/>
                      <a:pt x="668" y="20"/>
                      <a:pt x="1461" y="20"/>
                    </a:cubicBezTo>
                    <a:cubicBezTo>
                      <a:pt x="2253" y="20"/>
                      <a:pt x="2901" y="667"/>
                      <a:pt x="2901" y="1459"/>
                    </a:cubicBezTo>
                    <a:close/>
                    <a:moveTo>
                      <a:pt x="2921" y="1459"/>
                    </a:moveTo>
                    <a:lnTo>
                      <a:pt x="2921" y="1459"/>
                    </a:lnTo>
                    <a:cubicBezTo>
                      <a:pt x="2921" y="656"/>
                      <a:pt x="2264" y="0"/>
                      <a:pt x="1461" y="0"/>
                    </a:cubicBezTo>
                    <a:cubicBezTo>
                      <a:pt x="657" y="0"/>
                      <a:pt x="0" y="656"/>
                      <a:pt x="0" y="1459"/>
                    </a:cubicBezTo>
                    <a:cubicBezTo>
                      <a:pt x="0" y="2263"/>
                      <a:pt x="657" y="2920"/>
                      <a:pt x="1461" y="2920"/>
                    </a:cubicBezTo>
                    <a:cubicBezTo>
                      <a:pt x="2264" y="2920"/>
                      <a:pt x="2921" y="2263"/>
                      <a:pt x="2921" y="1459"/>
                    </a:cubicBezTo>
                    <a:close/>
                  </a:path>
                </a:pathLst>
              </a:custGeom>
              <a:solidFill>
                <a:srgbClr val="CECECE"/>
              </a:solidFill>
              <a:ln w="0">
                <a:solidFill>
                  <a:srgbClr val="CECEC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2" name="Freeform 78"/>
              <p:cNvSpPr>
                <a:spLocks noEditPoints="1"/>
              </p:cNvSpPr>
              <p:nvPr/>
            </p:nvSpPr>
            <p:spPr bwMode="auto">
              <a:xfrm>
                <a:off x="6562" y="1350"/>
                <a:ext cx="1102" cy="1098"/>
              </a:xfrm>
              <a:custGeom>
                <a:avLst/>
                <a:gdLst/>
                <a:ahLst/>
                <a:cxnLst>
                  <a:cxn ang="0">
                    <a:pos x="2941" y="1479"/>
                  </a:cxn>
                  <a:cxn ang="0">
                    <a:pos x="2941" y="1479"/>
                  </a:cxn>
                  <a:cxn ang="0">
                    <a:pos x="1481" y="2940"/>
                  </a:cxn>
                  <a:cxn ang="0">
                    <a:pos x="20" y="1479"/>
                  </a:cxn>
                  <a:cxn ang="0">
                    <a:pos x="1481" y="20"/>
                  </a:cxn>
                  <a:cxn ang="0">
                    <a:pos x="2941" y="1479"/>
                  </a:cxn>
                  <a:cxn ang="0">
                    <a:pos x="2961" y="1479"/>
                  </a:cxn>
                  <a:cxn ang="0">
                    <a:pos x="2961" y="1479"/>
                  </a:cxn>
                  <a:cxn ang="0">
                    <a:pos x="1481" y="0"/>
                  </a:cxn>
                  <a:cxn ang="0">
                    <a:pos x="0" y="1479"/>
                  </a:cxn>
                  <a:cxn ang="0">
                    <a:pos x="1481" y="2960"/>
                  </a:cxn>
                  <a:cxn ang="0">
                    <a:pos x="2961" y="1479"/>
                  </a:cxn>
                </a:cxnLst>
                <a:rect l="0" t="0" r="r" b="b"/>
                <a:pathLst>
                  <a:path w="2961" h="2960">
                    <a:moveTo>
                      <a:pt x="2941" y="1479"/>
                    </a:moveTo>
                    <a:lnTo>
                      <a:pt x="2941" y="1479"/>
                    </a:lnTo>
                    <a:cubicBezTo>
                      <a:pt x="2941" y="2283"/>
                      <a:pt x="2284" y="2940"/>
                      <a:pt x="1481" y="2940"/>
                    </a:cubicBezTo>
                    <a:cubicBezTo>
                      <a:pt x="677" y="2940"/>
                      <a:pt x="20" y="2283"/>
                      <a:pt x="20" y="1479"/>
                    </a:cubicBezTo>
                    <a:cubicBezTo>
                      <a:pt x="20" y="676"/>
                      <a:pt x="677" y="20"/>
                      <a:pt x="1481" y="20"/>
                    </a:cubicBezTo>
                    <a:cubicBezTo>
                      <a:pt x="2284" y="20"/>
                      <a:pt x="2941" y="676"/>
                      <a:pt x="2941" y="1479"/>
                    </a:cubicBezTo>
                    <a:close/>
                    <a:moveTo>
                      <a:pt x="2961" y="1479"/>
                    </a:moveTo>
                    <a:lnTo>
                      <a:pt x="2961" y="1479"/>
                    </a:lnTo>
                    <a:cubicBezTo>
                      <a:pt x="2961" y="665"/>
                      <a:pt x="2295" y="0"/>
                      <a:pt x="1481" y="0"/>
                    </a:cubicBezTo>
                    <a:cubicBezTo>
                      <a:pt x="666" y="0"/>
                      <a:pt x="0" y="665"/>
                      <a:pt x="0" y="1479"/>
                    </a:cubicBezTo>
                    <a:cubicBezTo>
                      <a:pt x="0" y="2294"/>
                      <a:pt x="666" y="2960"/>
                      <a:pt x="1481" y="2960"/>
                    </a:cubicBezTo>
                    <a:cubicBezTo>
                      <a:pt x="2295" y="2960"/>
                      <a:pt x="2961" y="2294"/>
                      <a:pt x="2961" y="1479"/>
                    </a:cubicBezTo>
                    <a:close/>
                  </a:path>
                </a:pathLst>
              </a:custGeom>
              <a:solidFill>
                <a:srgbClr val="CECECE"/>
              </a:solidFill>
              <a:ln w="0">
                <a:solidFill>
                  <a:srgbClr val="CECEC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3" name="Freeform 79"/>
              <p:cNvSpPr>
                <a:spLocks noEditPoints="1"/>
              </p:cNvSpPr>
              <p:nvPr/>
            </p:nvSpPr>
            <p:spPr bwMode="auto">
              <a:xfrm>
                <a:off x="6555" y="1342"/>
                <a:ext cx="1116" cy="1114"/>
              </a:xfrm>
              <a:custGeom>
                <a:avLst/>
                <a:gdLst/>
                <a:ahLst/>
                <a:cxnLst>
                  <a:cxn ang="0">
                    <a:pos x="2981" y="1499"/>
                  </a:cxn>
                  <a:cxn ang="0">
                    <a:pos x="2981" y="1499"/>
                  </a:cxn>
                  <a:cxn ang="0">
                    <a:pos x="1501" y="2980"/>
                  </a:cxn>
                  <a:cxn ang="0">
                    <a:pos x="20" y="1499"/>
                  </a:cxn>
                  <a:cxn ang="0">
                    <a:pos x="1501" y="20"/>
                  </a:cxn>
                  <a:cxn ang="0">
                    <a:pos x="2981" y="1499"/>
                  </a:cxn>
                  <a:cxn ang="0">
                    <a:pos x="3001" y="1499"/>
                  </a:cxn>
                  <a:cxn ang="0">
                    <a:pos x="3001" y="1499"/>
                  </a:cxn>
                  <a:cxn ang="0">
                    <a:pos x="1501" y="0"/>
                  </a:cxn>
                  <a:cxn ang="0">
                    <a:pos x="0" y="1499"/>
                  </a:cxn>
                  <a:cxn ang="0">
                    <a:pos x="1501" y="3000"/>
                  </a:cxn>
                  <a:cxn ang="0">
                    <a:pos x="3001" y="1499"/>
                  </a:cxn>
                </a:cxnLst>
                <a:rect l="0" t="0" r="r" b="b"/>
                <a:pathLst>
                  <a:path w="3001" h="3000">
                    <a:moveTo>
                      <a:pt x="2981" y="1499"/>
                    </a:moveTo>
                    <a:lnTo>
                      <a:pt x="2981" y="1499"/>
                    </a:lnTo>
                    <a:cubicBezTo>
                      <a:pt x="2981" y="2314"/>
                      <a:pt x="2315" y="2980"/>
                      <a:pt x="1501" y="2980"/>
                    </a:cubicBezTo>
                    <a:cubicBezTo>
                      <a:pt x="686" y="2980"/>
                      <a:pt x="20" y="2314"/>
                      <a:pt x="20" y="1499"/>
                    </a:cubicBezTo>
                    <a:cubicBezTo>
                      <a:pt x="20" y="685"/>
                      <a:pt x="686" y="20"/>
                      <a:pt x="1501" y="20"/>
                    </a:cubicBezTo>
                    <a:cubicBezTo>
                      <a:pt x="2315" y="20"/>
                      <a:pt x="2981" y="685"/>
                      <a:pt x="2981" y="1499"/>
                    </a:cubicBezTo>
                    <a:close/>
                    <a:moveTo>
                      <a:pt x="3001" y="1499"/>
                    </a:moveTo>
                    <a:lnTo>
                      <a:pt x="3001" y="1499"/>
                    </a:lnTo>
                    <a:cubicBezTo>
                      <a:pt x="3001" y="674"/>
                      <a:pt x="2326" y="0"/>
                      <a:pt x="1501" y="0"/>
                    </a:cubicBezTo>
                    <a:cubicBezTo>
                      <a:pt x="675" y="0"/>
                      <a:pt x="0" y="674"/>
                      <a:pt x="0" y="1499"/>
                    </a:cubicBezTo>
                    <a:cubicBezTo>
                      <a:pt x="0" y="2325"/>
                      <a:pt x="675" y="3000"/>
                      <a:pt x="1501" y="3000"/>
                    </a:cubicBezTo>
                    <a:cubicBezTo>
                      <a:pt x="2326" y="3000"/>
                      <a:pt x="3001" y="2325"/>
                      <a:pt x="3001" y="1499"/>
                    </a:cubicBezTo>
                    <a:close/>
                  </a:path>
                </a:pathLst>
              </a:custGeom>
              <a:solidFill>
                <a:srgbClr val="CDCDCD"/>
              </a:solidFill>
              <a:ln w="0">
                <a:solidFill>
                  <a:srgbClr val="CDCDC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4" name="Freeform 80"/>
              <p:cNvSpPr>
                <a:spLocks noEditPoints="1"/>
              </p:cNvSpPr>
              <p:nvPr/>
            </p:nvSpPr>
            <p:spPr bwMode="auto">
              <a:xfrm>
                <a:off x="6547" y="1335"/>
                <a:ext cx="1131" cy="1128"/>
              </a:xfrm>
              <a:custGeom>
                <a:avLst/>
                <a:gdLst/>
                <a:ahLst/>
                <a:cxnLst>
                  <a:cxn ang="0">
                    <a:pos x="3021" y="1519"/>
                  </a:cxn>
                  <a:cxn ang="0">
                    <a:pos x="3021" y="1519"/>
                  </a:cxn>
                  <a:cxn ang="0">
                    <a:pos x="1521" y="3020"/>
                  </a:cxn>
                  <a:cxn ang="0">
                    <a:pos x="20" y="1519"/>
                  </a:cxn>
                  <a:cxn ang="0">
                    <a:pos x="1521" y="20"/>
                  </a:cxn>
                  <a:cxn ang="0">
                    <a:pos x="3021" y="1519"/>
                  </a:cxn>
                  <a:cxn ang="0">
                    <a:pos x="3041" y="1519"/>
                  </a:cxn>
                  <a:cxn ang="0">
                    <a:pos x="3041" y="1519"/>
                  </a:cxn>
                  <a:cxn ang="0">
                    <a:pos x="1521" y="0"/>
                  </a:cxn>
                  <a:cxn ang="0">
                    <a:pos x="0" y="1519"/>
                  </a:cxn>
                  <a:cxn ang="0">
                    <a:pos x="1521" y="3040"/>
                  </a:cxn>
                  <a:cxn ang="0">
                    <a:pos x="3041" y="1519"/>
                  </a:cxn>
                </a:cxnLst>
                <a:rect l="0" t="0" r="r" b="b"/>
                <a:pathLst>
                  <a:path w="3041" h="3040">
                    <a:moveTo>
                      <a:pt x="3021" y="1519"/>
                    </a:moveTo>
                    <a:lnTo>
                      <a:pt x="3021" y="1519"/>
                    </a:lnTo>
                    <a:cubicBezTo>
                      <a:pt x="3021" y="2345"/>
                      <a:pt x="2346" y="3020"/>
                      <a:pt x="1521" y="3020"/>
                    </a:cubicBezTo>
                    <a:cubicBezTo>
                      <a:pt x="695" y="3020"/>
                      <a:pt x="20" y="2345"/>
                      <a:pt x="20" y="1519"/>
                    </a:cubicBezTo>
                    <a:cubicBezTo>
                      <a:pt x="20" y="694"/>
                      <a:pt x="695" y="20"/>
                      <a:pt x="1521" y="20"/>
                    </a:cubicBezTo>
                    <a:cubicBezTo>
                      <a:pt x="2346" y="20"/>
                      <a:pt x="3021" y="694"/>
                      <a:pt x="3021" y="1519"/>
                    </a:cubicBezTo>
                    <a:close/>
                    <a:moveTo>
                      <a:pt x="3041" y="1519"/>
                    </a:moveTo>
                    <a:lnTo>
                      <a:pt x="3041" y="1519"/>
                    </a:lnTo>
                    <a:cubicBezTo>
                      <a:pt x="3041" y="683"/>
                      <a:pt x="2357" y="0"/>
                      <a:pt x="1521" y="0"/>
                    </a:cubicBezTo>
                    <a:cubicBezTo>
                      <a:pt x="684" y="0"/>
                      <a:pt x="0" y="683"/>
                      <a:pt x="0" y="1519"/>
                    </a:cubicBezTo>
                    <a:cubicBezTo>
                      <a:pt x="0" y="2356"/>
                      <a:pt x="684" y="3040"/>
                      <a:pt x="1521" y="3040"/>
                    </a:cubicBezTo>
                    <a:cubicBezTo>
                      <a:pt x="2357" y="3040"/>
                      <a:pt x="3041" y="2356"/>
                      <a:pt x="3041" y="1519"/>
                    </a:cubicBezTo>
                    <a:close/>
                  </a:path>
                </a:pathLst>
              </a:custGeom>
              <a:solidFill>
                <a:srgbClr val="CCCCCC"/>
              </a:solidFill>
              <a:ln w="0">
                <a:solidFill>
                  <a:srgbClr val="CCCCCC"/>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5" name="Freeform 81"/>
              <p:cNvSpPr>
                <a:spLocks noEditPoints="1"/>
              </p:cNvSpPr>
              <p:nvPr/>
            </p:nvSpPr>
            <p:spPr bwMode="auto">
              <a:xfrm>
                <a:off x="6540" y="1327"/>
                <a:ext cx="1146" cy="1143"/>
              </a:xfrm>
              <a:custGeom>
                <a:avLst/>
                <a:gdLst/>
                <a:ahLst/>
                <a:cxnLst>
                  <a:cxn ang="0">
                    <a:pos x="3061" y="1539"/>
                  </a:cxn>
                  <a:cxn ang="0">
                    <a:pos x="3061" y="1539"/>
                  </a:cxn>
                  <a:cxn ang="0">
                    <a:pos x="1541" y="3060"/>
                  </a:cxn>
                  <a:cxn ang="0">
                    <a:pos x="20" y="1539"/>
                  </a:cxn>
                  <a:cxn ang="0">
                    <a:pos x="1541" y="20"/>
                  </a:cxn>
                  <a:cxn ang="0">
                    <a:pos x="3061" y="1539"/>
                  </a:cxn>
                  <a:cxn ang="0">
                    <a:pos x="3081" y="1539"/>
                  </a:cxn>
                  <a:cxn ang="0">
                    <a:pos x="3081" y="1539"/>
                  </a:cxn>
                  <a:cxn ang="0">
                    <a:pos x="1541" y="0"/>
                  </a:cxn>
                  <a:cxn ang="0">
                    <a:pos x="0" y="1539"/>
                  </a:cxn>
                  <a:cxn ang="0">
                    <a:pos x="1541" y="3080"/>
                  </a:cxn>
                  <a:cxn ang="0">
                    <a:pos x="3081" y="1539"/>
                  </a:cxn>
                </a:cxnLst>
                <a:rect l="0" t="0" r="r" b="b"/>
                <a:pathLst>
                  <a:path w="3081" h="3080">
                    <a:moveTo>
                      <a:pt x="3061" y="1539"/>
                    </a:moveTo>
                    <a:lnTo>
                      <a:pt x="3061" y="1539"/>
                    </a:lnTo>
                    <a:cubicBezTo>
                      <a:pt x="3061" y="2376"/>
                      <a:pt x="2377" y="3060"/>
                      <a:pt x="1541" y="3060"/>
                    </a:cubicBezTo>
                    <a:cubicBezTo>
                      <a:pt x="704" y="3060"/>
                      <a:pt x="20" y="2376"/>
                      <a:pt x="20" y="1539"/>
                    </a:cubicBezTo>
                    <a:cubicBezTo>
                      <a:pt x="20" y="703"/>
                      <a:pt x="704" y="20"/>
                      <a:pt x="1541" y="20"/>
                    </a:cubicBezTo>
                    <a:cubicBezTo>
                      <a:pt x="2377" y="20"/>
                      <a:pt x="3061" y="703"/>
                      <a:pt x="3061" y="1539"/>
                    </a:cubicBezTo>
                    <a:close/>
                    <a:moveTo>
                      <a:pt x="3081" y="1539"/>
                    </a:moveTo>
                    <a:lnTo>
                      <a:pt x="3081" y="1539"/>
                    </a:lnTo>
                    <a:cubicBezTo>
                      <a:pt x="3081" y="692"/>
                      <a:pt x="2388" y="0"/>
                      <a:pt x="1541" y="0"/>
                    </a:cubicBezTo>
                    <a:cubicBezTo>
                      <a:pt x="693" y="0"/>
                      <a:pt x="0" y="692"/>
                      <a:pt x="0" y="1539"/>
                    </a:cubicBezTo>
                    <a:cubicBezTo>
                      <a:pt x="0" y="2387"/>
                      <a:pt x="693" y="3080"/>
                      <a:pt x="1541" y="3080"/>
                    </a:cubicBezTo>
                    <a:cubicBezTo>
                      <a:pt x="2388" y="3080"/>
                      <a:pt x="3081" y="2387"/>
                      <a:pt x="3081" y="1539"/>
                    </a:cubicBezTo>
                    <a:close/>
                  </a:path>
                </a:pathLst>
              </a:custGeom>
              <a:solidFill>
                <a:srgbClr val="CCCCCC"/>
              </a:solidFill>
              <a:ln w="0">
                <a:solidFill>
                  <a:srgbClr val="CCCCCC"/>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6" name="Freeform 82"/>
              <p:cNvSpPr>
                <a:spLocks noEditPoints="1"/>
              </p:cNvSpPr>
              <p:nvPr/>
            </p:nvSpPr>
            <p:spPr bwMode="auto">
              <a:xfrm>
                <a:off x="6532" y="1320"/>
                <a:ext cx="1161" cy="1158"/>
              </a:xfrm>
              <a:custGeom>
                <a:avLst/>
                <a:gdLst/>
                <a:ahLst/>
                <a:cxnLst>
                  <a:cxn ang="0">
                    <a:pos x="3101" y="1559"/>
                  </a:cxn>
                  <a:cxn ang="0">
                    <a:pos x="3101" y="1559"/>
                  </a:cxn>
                  <a:cxn ang="0">
                    <a:pos x="1561" y="3100"/>
                  </a:cxn>
                  <a:cxn ang="0">
                    <a:pos x="20" y="1559"/>
                  </a:cxn>
                  <a:cxn ang="0">
                    <a:pos x="1561" y="20"/>
                  </a:cxn>
                  <a:cxn ang="0">
                    <a:pos x="3101" y="1559"/>
                  </a:cxn>
                  <a:cxn ang="0">
                    <a:pos x="3121" y="1559"/>
                  </a:cxn>
                  <a:cxn ang="0">
                    <a:pos x="3121" y="1559"/>
                  </a:cxn>
                  <a:cxn ang="0">
                    <a:pos x="1561" y="0"/>
                  </a:cxn>
                  <a:cxn ang="0">
                    <a:pos x="0" y="1559"/>
                  </a:cxn>
                  <a:cxn ang="0">
                    <a:pos x="1561" y="3120"/>
                  </a:cxn>
                  <a:cxn ang="0">
                    <a:pos x="3121" y="1559"/>
                  </a:cxn>
                </a:cxnLst>
                <a:rect l="0" t="0" r="r" b="b"/>
                <a:pathLst>
                  <a:path w="3121" h="3120">
                    <a:moveTo>
                      <a:pt x="3101" y="1559"/>
                    </a:moveTo>
                    <a:lnTo>
                      <a:pt x="3101" y="1559"/>
                    </a:lnTo>
                    <a:cubicBezTo>
                      <a:pt x="3101" y="2407"/>
                      <a:pt x="2408" y="3100"/>
                      <a:pt x="1561" y="3100"/>
                    </a:cubicBezTo>
                    <a:cubicBezTo>
                      <a:pt x="713" y="3100"/>
                      <a:pt x="20" y="2407"/>
                      <a:pt x="20" y="1559"/>
                    </a:cubicBezTo>
                    <a:cubicBezTo>
                      <a:pt x="20" y="712"/>
                      <a:pt x="713" y="20"/>
                      <a:pt x="1561" y="20"/>
                    </a:cubicBezTo>
                    <a:cubicBezTo>
                      <a:pt x="2408" y="20"/>
                      <a:pt x="3101" y="712"/>
                      <a:pt x="3101" y="1559"/>
                    </a:cubicBezTo>
                    <a:close/>
                    <a:moveTo>
                      <a:pt x="3121" y="1559"/>
                    </a:moveTo>
                    <a:lnTo>
                      <a:pt x="3121" y="1559"/>
                    </a:lnTo>
                    <a:cubicBezTo>
                      <a:pt x="3121" y="701"/>
                      <a:pt x="2419" y="0"/>
                      <a:pt x="1561" y="0"/>
                    </a:cubicBezTo>
                    <a:cubicBezTo>
                      <a:pt x="702" y="0"/>
                      <a:pt x="0" y="701"/>
                      <a:pt x="0" y="1559"/>
                    </a:cubicBezTo>
                    <a:cubicBezTo>
                      <a:pt x="0" y="2418"/>
                      <a:pt x="702" y="3120"/>
                      <a:pt x="1561" y="3120"/>
                    </a:cubicBezTo>
                    <a:cubicBezTo>
                      <a:pt x="2419" y="3120"/>
                      <a:pt x="3121" y="2418"/>
                      <a:pt x="3121" y="1559"/>
                    </a:cubicBezTo>
                    <a:close/>
                  </a:path>
                </a:pathLst>
              </a:custGeom>
              <a:solidFill>
                <a:srgbClr val="CBCBCB"/>
              </a:solidFill>
              <a:ln w="0">
                <a:solidFill>
                  <a:srgbClr val="CBCBC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7" name="Freeform 83"/>
              <p:cNvSpPr>
                <a:spLocks noEditPoints="1"/>
              </p:cNvSpPr>
              <p:nvPr/>
            </p:nvSpPr>
            <p:spPr bwMode="auto">
              <a:xfrm>
                <a:off x="6525" y="1312"/>
                <a:ext cx="1176" cy="1173"/>
              </a:xfrm>
              <a:custGeom>
                <a:avLst/>
                <a:gdLst/>
                <a:ahLst/>
                <a:cxnLst>
                  <a:cxn ang="0">
                    <a:pos x="3141" y="1579"/>
                  </a:cxn>
                  <a:cxn ang="0">
                    <a:pos x="3141" y="1579"/>
                  </a:cxn>
                  <a:cxn ang="0">
                    <a:pos x="1581" y="3140"/>
                  </a:cxn>
                  <a:cxn ang="0">
                    <a:pos x="20" y="1579"/>
                  </a:cxn>
                  <a:cxn ang="0">
                    <a:pos x="1581" y="20"/>
                  </a:cxn>
                  <a:cxn ang="0">
                    <a:pos x="3141" y="1579"/>
                  </a:cxn>
                  <a:cxn ang="0">
                    <a:pos x="3161" y="1579"/>
                  </a:cxn>
                  <a:cxn ang="0">
                    <a:pos x="3161" y="1579"/>
                  </a:cxn>
                  <a:cxn ang="0">
                    <a:pos x="1581" y="0"/>
                  </a:cxn>
                  <a:cxn ang="0">
                    <a:pos x="0" y="1579"/>
                  </a:cxn>
                  <a:cxn ang="0">
                    <a:pos x="1581" y="3160"/>
                  </a:cxn>
                  <a:cxn ang="0">
                    <a:pos x="3161" y="1579"/>
                  </a:cxn>
                </a:cxnLst>
                <a:rect l="0" t="0" r="r" b="b"/>
                <a:pathLst>
                  <a:path w="3161" h="3160">
                    <a:moveTo>
                      <a:pt x="3141" y="1579"/>
                    </a:moveTo>
                    <a:lnTo>
                      <a:pt x="3141" y="1579"/>
                    </a:lnTo>
                    <a:cubicBezTo>
                      <a:pt x="3141" y="2438"/>
                      <a:pt x="2439" y="3140"/>
                      <a:pt x="1581" y="3140"/>
                    </a:cubicBezTo>
                    <a:cubicBezTo>
                      <a:pt x="722" y="3140"/>
                      <a:pt x="20" y="2438"/>
                      <a:pt x="20" y="1579"/>
                    </a:cubicBezTo>
                    <a:cubicBezTo>
                      <a:pt x="20" y="721"/>
                      <a:pt x="722" y="20"/>
                      <a:pt x="1581" y="20"/>
                    </a:cubicBezTo>
                    <a:cubicBezTo>
                      <a:pt x="2439" y="20"/>
                      <a:pt x="3141" y="721"/>
                      <a:pt x="3141" y="1579"/>
                    </a:cubicBezTo>
                    <a:close/>
                    <a:moveTo>
                      <a:pt x="3161" y="1579"/>
                    </a:moveTo>
                    <a:lnTo>
                      <a:pt x="3161" y="1579"/>
                    </a:lnTo>
                    <a:cubicBezTo>
                      <a:pt x="3161" y="710"/>
                      <a:pt x="2450" y="0"/>
                      <a:pt x="1581" y="0"/>
                    </a:cubicBezTo>
                    <a:cubicBezTo>
                      <a:pt x="711" y="0"/>
                      <a:pt x="0" y="710"/>
                      <a:pt x="0" y="1579"/>
                    </a:cubicBezTo>
                    <a:cubicBezTo>
                      <a:pt x="0" y="2449"/>
                      <a:pt x="711" y="3160"/>
                      <a:pt x="1581" y="3160"/>
                    </a:cubicBezTo>
                    <a:cubicBezTo>
                      <a:pt x="2450" y="3160"/>
                      <a:pt x="3161" y="2449"/>
                      <a:pt x="3161" y="1579"/>
                    </a:cubicBezTo>
                    <a:close/>
                  </a:path>
                </a:pathLst>
              </a:custGeom>
              <a:solidFill>
                <a:srgbClr val="CACACA"/>
              </a:solidFill>
              <a:ln w="0">
                <a:solidFill>
                  <a:srgbClr val="CACACA"/>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8" name="Freeform 84"/>
              <p:cNvSpPr>
                <a:spLocks noEditPoints="1"/>
              </p:cNvSpPr>
              <p:nvPr/>
            </p:nvSpPr>
            <p:spPr bwMode="auto">
              <a:xfrm>
                <a:off x="6517" y="1305"/>
                <a:ext cx="1191" cy="1188"/>
              </a:xfrm>
              <a:custGeom>
                <a:avLst/>
                <a:gdLst/>
                <a:ahLst/>
                <a:cxnLst>
                  <a:cxn ang="0">
                    <a:pos x="3181" y="1599"/>
                  </a:cxn>
                  <a:cxn ang="0">
                    <a:pos x="3181" y="1599"/>
                  </a:cxn>
                  <a:cxn ang="0">
                    <a:pos x="1601" y="3180"/>
                  </a:cxn>
                  <a:cxn ang="0">
                    <a:pos x="20" y="1599"/>
                  </a:cxn>
                  <a:cxn ang="0">
                    <a:pos x="1601" y="20"/>
                  </a:cxn>
                  <a:cxn ang="0">
                    <a:pos x="3181" y="1599"/>
                  </a:cxn>
                  <a:cxn ang="0">
                    <a:pos x="3201" y="1599"/>
                  </a:cxn>
                  <a:cxn ang="0">
                    <a:pos x="3201" y="1599"/>
                  </a:cxn>
                  <a:cxn ang="0">
                    <a:pos x="1601" y="0"/>
                  </a:cxn>
                  <a:cxn ang="0">
                    <a:pos x="0" y="1599"/>
                  </a:cxn>
                  <a:cxn ang="0">
                    <a:pos x="1601" y="3200"/>
                  </a:cxn>
                  <a:cxn ang="0">
                    <a:pos x="3201" y="1599"/>
                  </a:cxn>
                </a:cxnLst>
                <a:rect l="0" t="0" r="r" b="b"/>
                <a:pathLst>
                  <a:path w="3201" h="3200">
                    <a:moveTo>
                      <a:pt x="3181" y="1599"/>
                    </a:moveTo>
                    <a:lnTo>
                      <a:pt x="3181" y="1599"/>
                    </a:lnTo>
                    <a:cubicBezTo>
                      <a:pt x="3181" y="2469"/>
                      <a:pt x="2470" y="3180"/>
                      <a:pt x="1601" y="3180"/>
                    </a:cubicBezTo>
                    <a:cubicBezTo>
                      <a:pt x="731" y="3180"/>
                      <a:pt x="20" y="2469"/>
                      <a:pt x="20" y="1599"/>
                    </a:cubicBezTo>
                    <a:cubicBezTo>
                      <a:pt x="20" y="730"/>
                      <a:pt x="731" y="20"/>
                      <a:pt x="1601" y="20"/>
                    </a:cubicBezTo>
                    <a:cubicBezTo>
                      <a:pt x="2470" y="20"/>
                      <a:pt x="3181" y="730"/>
                      <a:pt x="3181" y="1599"/>
                    </a:cubicBezTo>
                    <a:close/>
                    <a:moveTo>
                      <a:pt x="3201" y="1599"/>
                    </a:moveTo>
                    <a:lnTo>
                      <a:pt x="3201" y="1599"/>
                    </a:lnTo>
                    <a:cubicBezTo>
                      <a:pt x="3201" y="719"/>
                      <a:pt x="2481" y="0"/>
                      <a:pt x="1601" y="0"/>
                    </a:cubicBezTo>
                    <a:cubicBezTo>
                      <a:pt x="720" y="0"/>
                      <a:pt x="0" y="719"/>
                      <a:pt x="0" y="1599"/>
                    </a:cubicBezTo>
                    <a:cubicBezTo>
                      <a:pt x="0" y="2480"/>
                      <a:pt x="720" y="3200"/>
                      <a:pt x="1601" y="3200"/>
                    </a:cubicBezTo>
                    <a:cubicBezTo>
                      <a:pt x="2481" y="3200"/>
                      <a:pt x="3201" y="2480"/>
                      <a:pt x="3201" y="1599"/>
                    </a:cubicBezTo>
                    <a:close/>
                  </a:path>
                </a:pathLst>
              </a:custGeom>
              <a:solidFill>
                <a:srgbClr val="CACACA"/>
              </a:solidFill>
              <a:ln w="0">
                <a:solidFill>
                  <a:srgbClr val="CACACA"/>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9" name="Freeform 85"/>
              <p:cNvSpPr>
                <a:spLocks noEditPoints="1"/>
              </p:cNvSpPr>
              <p:nvPr/>
            </p:nvSpPr>
            <p:spPr bwMode="auto">
              <a:xfrm>
                <a:off x="6613" y="1583"/>
                <a:ext cx="1000" cy="633"/>
              </a:xfrm>
              <a:custGeom>
                <a:avLst/>
                <a:gdLst/>
                <a:ahLst/>
                <a:cxnLst>
                  <a:cxn ang="0">
                    <a:pos x="146" y="0"/>
                  </a:cxn>
                  <a:cxn ang="0">
                    <a:pos x="146" y="0"/>
                  </a:cxn>
                  <a:cxn ang="0">
                    <a:pos x="2539" y="0"/>
                  </a:cxn>
                  <a:cxn ang="0">
                    <a:pos x="2686" y="146"/>
                  </a:cxn>
                  <a:cxn ang="0">
                    <a:pos x="2686" y="1560"/>
                  </a:cxn>
                  <a:cxn ang="0">
                    <a:pos x="2539" y="1706"/>
                  </a:cxn>
                  <a:cxn ang="0">
                    <a:pos x="146" y="1706"/>
                  </a:cxn>
                  <a:cxn ang="0">
                    <a:pos x="0" y="1560"/>
                  </a:cxn>
                  <a:cxn ang="0">
                    <a:pos x="0" y="1560"/>
                  </a:cxn>
                  <a:cxn ang="0">
                    <a:pos x="0" y="146"/>
                  </a:cxn>
                  <a:cxn ang="0">
                    <a:pos x="146" y="0"/>
                  </a:cxn>
                  <a:cxn ang="0">
                    <a:pos x="146" y="0"/>
                  </a:cxn>
                  <a:cxn ang="0">
                    <a:pos x="146" y="0"/>
                  </a:cxn>
                  <a:cxn ang="0">
                    <a:pos x="146" y="0"/>
                  </a:cxn>
                  <a:cxn ang="0">
                    <a:pos x="146" y="0"/>
                  </a:cxn>
                </a:cxnLst>
                <a:rect l="0" t="0" r="r" b="b"/>
                <a:pathLst>
                  <a:path w="2686" h="1706">
                    <a:moveTo>
                      <a:pt x="146" y="0"/>
                    </a:moveTo>
                    <a:lnTo>
                      <a:pt x="146" y="0"/>
                    </a:lnTo>
                    <a:lnTo>
                      <a:pt x="2539" y="0"/>
                    </a:lnTo>
                    <a:cubicBezTo>
                      <a:pt x="2620" y="0"/>
                      <a:pt x="2686" y="65"/>
                      <a:pt x="2686" y="146"/>
                    </a:cubicBezTo>
                    <a:lnTo>
                      <a:pt x="2686" y="1560"/>
                    </a:lnTo>
                    <a:cubicBezTo>
                      <a:pt x="2686" y="1641"/>
                      <a:pt x="2620" y="1706"/>
                      <a:pt x="2539" y="1706"/>
                    </a:cubicBezTo>
                    <a:lnTo>
                      <a:pt x="146" y="1706"/>
                    </a:lnTo>
                    <a:cubicBezTo>
                      <a:pt x="65" y="1706"/>
                      <a:pt x="0" y="1641"/>
                      <a:pt x="0" y="1560"/>
                    </a:cubicBezTo>
                    <a:cubicBezTo>
                      <a:pt x="0" y="1560"/>
                      <a:pt x="0" y="1560"/>
                      <a:pt x="0" y="1560"/>
                    </a:cubicBezTo>
                    <a:lnTo>
                      <a:pt x="0" y="146"/>
                    </a:lnTo>
                    <a:cubicBezTo>
                      <a:pt x="0" y="65"/>
                      <a:pt x="65" y="0"/>
                      <a:pt x="146" y="0"/>
                    </a:cubicBezTo>
                    <a:cubicBezTo>
                      <a:pt x="146" y="0"/>
                      <a:pt x="146" y="0"/>
                      <a:pt x="146" y="0"/>
                    </a:cubicBezTo>
                    <a:lnTo>
                      <a:pt x="146" y="0"/>
                    </a:lnTo>
                    <a:close/>
                    <a:moveTo>
                      <a:pt x="146" y="0"/>
                    </a:moveTo>
                    <a:lnTo>
                      <a:pt x="146" y="0"/>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0" name="Freeform 86"/>
              <p:cNvSpPr>
                <a:spLocks/>
              </p:cNvSpPr>
              <p:nvPr/>
            </p:nvSpPr>
            <p:spPr bwMode="auto">
              <a:xfrm>
                <a:off x="7212" y="1668"/>
                <a:ext cx="367" cy="312"/>
              </a:xfrm>
              <a:custGeom>
                <a:avLst/>
                <a:gdLst/>
                <a:ahLst/>
                <a:cxnLst>
                  <a:cxn ang="0">
                    <a:pos x="953" y="132"/>
                  </a:cxn>
                  <a:cxn ang="0">
                    <a:pos x="890" y="97"/>
                  </a:cxn>
                  <a:cxn ang="0">
                    <a:pos x="818" y="111"/>
                  </a:cxn>
                  <a:cxn ang="0">
                    <a:pos x="647" y="71"/>
                  </a:cxn>
                  <a:cxn ang="0">
                    <a:pos x="567" y="55"/>
                  </a:cxn>
                  <a:cxn ang="0">
                    <a:pos x="480" y="55"/>
                  </a:cxn>
                  <a:cxn ang="0">
                    <a:pos x="484" y="30"/>
                  </a:cxn>
                  <a:cxn ang="0">
                    <a:pos x="443" y="11"/>
                  </a:cxn>
                  <a:cxn ang="0">
                    <a:pos x="359" y="14"/>
                  </a:cxn>
                  <a:cxn ang="0">
                    <a:pos x="318" y="28"/>
                  </a:cxn>
                  <a:cxn ang="0">
                    <a:pos x="261" y="61"/>
                  </a:cxn>
                  <a:cxn ang="0">
                    <a:pos x="222" y="81"/>
                  </a:cxn>
                  <a:cxn ang="0">
                    <a:pos x="217" y="120"/>
                  </a:cxn>
                  <a:cxn ang="0">
                    <a:pos x="186" y="56"/>
                  </a:cxn>
                  <a:cxn ang="0">
                    <a:pos x="177" y="106"/>
                  </a:cxn>
                  <a:cxn ang="0">
                    <a:pos x="127" y="88"/>
                  </a:cxn>
                  <a:cxn ang="0">
                    <a:pos x="69" y="99"/>
                  </a:cxn>
                  <a:cxn ang="0">
                    <a:pos x="10" y="104"/>
                  </a:cxn>
                  <a:cxn ang="0">
                    <a:pos x="19" y="145"/>
                  </a:cxn>
                  <a:cxn ang="0">
                    <a:pos x="46" y="225"/>
                  </a:cxn>
                  <a:cxn ang="0">
                    <a:pos x="106" y="303"/>
                  </a:cxn>
                  <a:cxn ang="0">
                    <a:pos x="177" y="400"/>
                  </a:cxn>
                  <a:cxn ang="0">
                    <a:pos x="196" y="453"/>
                  </a:cxn>
                  <a:cxn ang="0">
                    <a:pos x="157" y="504"/>
                  </a:cxn>
                  <a:cxn ang="0">
                    <a:pos x="113" y="535"/>
                  </a:cxn>
                  <a:cxn ang="0">
                    <a:pos x="165" y="563"/>
                  </a:cxn>
                  <a:cxn ang="0">
                    <a:pos x="219" y="668"/>
                  </a:cxn>
                  <a:cxn ang="0">
                    <a:pos x="245" y="706"/>
                  </a:cxn>
                  <a:cxn ang="0">
                    <a:pos x="245" y="675"/>
                  </a:cxn>
                  <a:cxn ang="0">
                    <a:pos x="295" y="587"/>
                  </a:cxn>
                  <a:cxn ang="0">
                    <a:pos x="348" y="615"/>
                  </a:cxn>
                  <a:cxn ang="0">
                    <a:pos x="384" y="709"/>
                  </a:cxn>
                  <a:cxn ang="0">
                    <a:pos x="375" y="722"/>
                  </a:cxn>
                  <a:cxn ang="0">
                    <a:pos x="372" y="754"/>
                  </a:cxn>
                  <a:cxn ang="0">
                    <a:pos x="404" y="809"/>
                  </a:cxn>
                  <a:cxn ang="0">
                    <a:pos x="457" y="835"/>
                  </a:cxn>
                  <a:cxn ang="0">
                    <a:pos x="421" y="803"/>
                  </a:cxn>
                  <a:cxn ang="0">
                    <a:pos x="394" y="743"/>
                  </a:cxn>
                  <a:cxn ang="0">
                    <a:pos x="409" y="716"/>
                  </a:cxn>
                  <a:cxn ang="0">
                    <a:pos x="397" y="664"/>
                  </a:cxn>
                  <a:cxn ang="0">
                    <a:pos x="445" y="633"/>
                  </a:cxn>
                  <a:cxn ang="0">
                    <a:pos x="459" y="585"/>
                  </a:cxn>
                  <a:cxn ang="0">
                    <a:pos x="530" y="505"/>
                  </a:cxn>
                  <a:cxn ang="0">
                    <a:pos x="511" y="431"/>
                  </a:cxn>
                  <a:cxn ang="0">
                    <a:pos x="552" y="446"/>
                  </a:cxn>
                  <a:cxn ang="0">
                    <a:pos x="576" y="420"/>
                  </a:cxn>
                  <a:cxn ang="0">
                    <a:pos x="637" y="363"/>
                  </a:cxn>
                  <a:cxn ang="0">
                    <a:pos x="667" y="338"/>
                  </a:cxn>
                  <a:cxn ang="0">
                    <a:pos x="685" y="322"/>
                  </a:cxn>
                  <a:cxn ang="0">
                    <a:pos x="653" y="283"/>
                  </a:cxn>
                  <a:cxn ang="0">
                    <a:pos x="629" y="276"/>
                  </a:cxn>
                  <a:cxn ang="0">
                    <a:pos x="692" y="226"/>
                  </a:cxn>
                  <a:cxn ang="0">
                    <a:pos x="750" y="206"/>
                  </a:cxn>
                  <a:cxn ang="0">
                    <a:pos x="779" y="237"/>
                  </a:cxn>
                  <a:cxn ang="0">
                    <a:pos x="795" y="276"/>
                  </a:cxn>
                  <a:cxn ang="0">
                    <a:pos x="872" y="205"/>
                  </a:cxn>
                  <a:cxn ang="0">
                    <a:pos x="920" y="158"/>
                  </a:cxn>
                  <a:cxn ang="0">
                    <a:pos x="979" y="157"/>
                  </a:cxn>
                </a:cxnLst>
                <a:rect l="0" t="0" r="r" b="b"/>
                <a:pathLst>
                  <a:path w="988" h="839">
                    <a:moveTo>
                      <a:pt x="962" y="141"/>
                    </a:moveTo>
                    <a:lnTo>
                      <a:pt x="962" y="141"/>
                    </a:lnTo>
                    <a:cubicBezTo>
                      <a:pt x="959" y="141"/>
                      <a:pt x="954" y="139"/>
                      <a:pt x="951" y="137"/>
                    </a:cubicBezTo>
                    <a:cubicBezTo>
                      <a:pt x="948" y="134"/>
                      <a:pt x="951" y="135"/>
                      <a:pt x="956" y="138"/>
                    </a:cubicBezTo>
                    <a:lnTo>
                      <a:pt x="953" y="132"/>
                    </a:lnTo>
                    <a:lnTo>
                      <a:pt x="949" y="127"/>
                    </a:lnTo>
                    <a:cubicBezTo>
                      <a:pt x="942" y="125"/>
                      <a:pt x="934" y="121"/>
                      <a:pt x="930" y="119"/>
                    </a:cubicBezTo>
                    <a:cubicBezTo>
                      <a:pt x="927" y="117"/>
                      <a:pt x="922" y="114"/>
                      <a:pt x="920" y="112"/>
                    </a:cubicBezTo>
                    <a:cubicBezTo>
                      <a:pt x="918" y="110"/>
                      <a:pt x="913" y="105"/>
                      <a:pt x="909" y="102"/>
                    </a:cubicBezTo>
                    <a:cubicBezTo>
                      <a:pt x="905" y="100"/>
                      <a:pt x="896" y="97"/>
                      <a:pt x="890" y="97"/>
                    </a:cubicBezTo>
                    <a:cubicBezTo>
                      <a:pt x="883" y="97"/>
                      <a:pt x="875" y="102"/>
                      <a:pt x="871" y="107"/>
                    </a:cubicBezTo>
                    <a:cubicBezTo>
                      <a:pt x="867" y="113"/>
                      <a:pt x="862" y="118"/>
                      <a:pt x="860" y="118"/>
                    </a:cubicBezTo>
                    <a:cubicBezTo>
                      <a:pt x="858" y="119"/>
                      <a:pt x="855" y="118"/>
                      <a:pt x="854" y="117"/>
                    </a:cubicBezTo>
                    <a:cubicBezTo>
                      <a:pt x="852" y="115"/>
                      <a:pt x="840" y="113"/>
                      <a:pt x="826" y="111"/>
                    </a:cubicBezTo>
                    <a:lnTo>
                      <a:pt x="818" y="111"/>
                    </a:lnTo>
                    <a:lnTo>
                      <a:pt x="811" y="111"/>
                    </a:lnTo>
                    <a:cubicBezTo>
                      <a:pt x="799" y="99"/>
                      <a:pt x="780" y="90"/>
                      <a:pt x="768" y="90"/>
                    </a:cubicBezTo>
                    <a:cubicBezTo>
                      <a:pt x="757" y="90"/>
                      <a:pt x="742" y="86"/>
                      <a:pt x="736" y="81"/>
                    </a:cubicBezTo>
                    <a:cubicBezTo>
                      <a:pt x="730" y="76"/>
                      <a:pt x="713" y="70"/>
                      <a:pt x="699" y="68"/>
                    </a:cubicBezTo>
                    <a:cubicBezTo>
                      <a:pt x="685" y="67"/>
                      <a:pt x="662" y="68"/>
                      <a:pt x="647" y="71"/>
                    </a:cubicBezTo>
                    <a:cubicBezTo>
                      <a:pt x="633" y="74"/>
                      <a:pt x="618" y="79"/>
                      <a:pt x="614" y="81"/>
                    </a:cubicBezTo>
                    <a:cubicBezTo>
                      <a:pt x="610" y="84"/>
                      <a:pt x="604" y="84"/>
                      <a:pt x="602" y="81"/>
                    </a:cubicBezTo>
                    <a:cubicBezTo>
                      <a:pt x="600" y="79"/>
                      <a:pt x="594" y="75"/>
                      <a:pt x="589" y="74"/>
                    </a:cubicBezTo>
                    <a:cubicBezTo>
                      <a:pt x="584" y="72"/>
                      <a:pt x="581" y="67"/>
                      <a:pt x="581" y="63"/>
                    </a:cubicBezTo>
                    <a:cubicBezTo>
                      <a:pt x="581" y="58"/>
                      <a:pt x="575" y="55"/>
                      <a:pt x="567" y="55"/>
                    </a:cubicBezTo>
                    <a:cubicBezTo>
                      <a:pt x="560" y="55"/>
                      <a:pt x="551" y="56"/>
                      <a:pt x="548" y="58"/>
                    </a:cubicBezTo>
                    <a:cubicBezTo>
                      <a:pt x="545" y="60"/>
                      <a:pt x="538" y="62"/>
                      <a:pt x="534" y="61"/>
                    </a:cubicBezTo>
                    <a:cubicBezTo>
                      <a:pt x="529" y="61"/>
                      <a:pt x="523" y="59"/>
                      <a:pt x="520" y="58"/>
                    </a:cubicBezTo>
                    <a:cubicBezTo>
                      <a:pt x="518" y="56"/>
                      <a:pt x="511" y="55"/>
                      <a:pt x="505" y="55"/>
                    </a:cubicBezTo>
                    <a:lnTo>
                      <a:pt x="480" y="55"/>
                    </a:lnTo>
                    <a:lnTo>
                      <a:pt x="461" y="55"/>
                    </a:lnTo>
                    <a:cubicBezTo>
                      <a:pt x="458" y="55"/>
                      <a:pt x="455" y="52"/>
                      <a:pt x="454" y="49"/>
                    </a:cubicBezTo>
                    <a:cubicBezTo>
                      <a:pt x="453" y="47"/>
                      <a:pt x="455" y="44"/>
                      <a:pt x="458" y="44"/>
                    </a:cubicBezTo>
                    <a:cubicBezTo>
                      <a:pt x="461" y="44"/>
                      <a:pt x="466" y="42"/>
                      <a:pt x="470" y="39"/>
                    </a:cubicBezTo>
                    <a:cubicBezTo>
                      <a:pt x="473" y="37"/>
                      <a:pt x="480" y="32"/>
                      <a:pt x="484" y="30"/>
                    </a:cubicBezTo>
                    <a:cubicBezTo>
                      <a:pt x="488" y="28"/>
                      <a:pt x="491" y="23"/>
                      <a:pt x="491" y="20"/>
                    </a:cubicBezTo>
                    <a:cubicBezTo>
                      <a:pt x="491" y="17"/>
                      <a:pt x="482" y="13"/>
                      <a:pt x="471" y="11"/>
                    </a:cubicBezTo>
                    <a:lnTo>
                      <a:pt x="467" y="14"/>
                    </a:lnTo>
                    <a:lnTo>
                      <a:pt x="462" y="17"/>
                    </a:lnTo>
                    <a:cubicBezTo>
                      <a:pt x="452" y="16"/>
                      <a:pt x="444" y="13"/>
                      <a:pt x="443" y="11"/>
                    </a:cubicBezTo>
                    <a:cubicBezTo>
                      <a:pt x="443" y="9"/>
                      <a:pt x="439" y="5"/>
                      <a:pt x="435" y="1"/>
                    </a:cubicBezTo>
                    <a:cubicBezTo>
                      <a:pt x="433" y="0"/>
                      <a:pt x="431" y="0"/>
                      <a:pt x="428" y="0"/>
                    </a:cubicBezTo>
                    <a:cubicBezTo>
                      <a:pt x="423" y="0"/>
                      <a:pt x="418" y="1"/>
                      <a:pt x="413" y="4"/>
                    </a:cubicBezTo>
                    <a:cubicBezTo>
                      <a:pt x="405" y="8"/>
                      <a:pt x="391" y="12"/>
                      <a:pt x="382" y="13"/>
                    </a:cubicBezTo>
                    <a:cubicBezTo>
                      <a:pt x="373" y="14"/>
                      <a:pt x="363" y="14"/>
                      <a:pt x="359" y="14"/>
                    </a:cubicBezTo>
                    <a:cubicBezTo>
                      <a:pt x="356" y="14"/>
                      <a:pt x="354" y="16"/>
                      <a:pt x="354" y="18"/>
                    </a:cubicBezTo>
                    <a:cubicBezTo>
                      <a:pt x="354" y="20"/>
                      <a:pt x="349" y="21"/>
                      <a:pt x="343" y="21"/>
                    </a:cubicBezTo>
                    <a:lnTo>
                      <a:pt x="329" y="21"/>
                    </a:lnTo>
                    <a:cubicBezTo>
                      <a:pt x="326" y="21"/>
                      <a:pt x="324" y="23"/>
                      <a:pt x="324" y="25"/>
                    </a:cubicBezTo>
                    <a:cubicBezTo>
                      <a:pt x="324" y="26"/>
                      <a:pt x="321" y="28"/>
                      <a:pt x="318" y="28"/>
                    </a:cubicBezTo>
                    <a:cubicBezTo>
                      <a:pt x="315" y="28"/>
                      <a:pt x="311" y="30"/>
                      <a:pt x="309" y="33"/>
                    </a:cubicBezTo>
                    <a:cubicBezTo>
                      <a:pt x="307" y="35"/>
                      <a:pt x="305" y="39"/>
                      <a:pt x="305" y="41"/>
                    </a:cubicBezTo>
                    <a:cubicBezTo>
                      <a:pt x="304" y="43"/>
                      <a:pt x="295" y="44"/>
                      <a:pt x="284" y="44"/>
                    </a:cubicBezTo>
                    <a:cubicBezTo>
                      <a:pt x="274" y="44"/>
                      <a:pt x="263" y="47"/>
                      <a:pt x="261" y="51"/>
                    </a:cubicBezTo>
                    <a:cubicBezTo>
                      <a:pt x="259" y="54"/>
                      <a:pt x="259" y="59"/>
                      <a:pt x="261" y="61"/>
                    </a:cubicBezTo>
                    <a:cubicBezTo>
                      <a:pt x="263" y="63"/>
                      <a:pt x="264" y="66"/>
                      <a:pt x="263" y="68"/>
                    </a:cubicBezTo>
                    <a:cubicBezTo>
                      <a:pt x="262" y="69"/>
                      <a:pt x="259" y="69"/>
                      <a:pt x="256" y="66"/>
                    </a:cubicBezTo>
                    <a:cubicBezTo>
                      <a:pt x="253" y="64"/>
                      <a:pt x="248" y="62"/>
                      <a:pt x="244" y="63"/>
                    </a:cubicBezTo>
                    <a:cubicBezTo>
                      <a:pt x="241" y="63"/>
                      <a:pt x="235" y="66"/>
                      <a:pt x="232" y="70"/>
                    </a:cubicBezTo>
                    <a:cubicBezTo>
                      <a:pt x="228" y="74"/>
                      <a:pt x="223" y="79"/>
                      <a:pt x="222" y="81"/>
                    </a:cubicBezTo>
                    <a:cubicBezTo>
                      <a:pt x="221" y="84"/>
                      <a:pt x="219" y="88"/>
                      <a:pt x="219" y="90"/>
                    </a:cubicBezTo>
                    <a:cubicBezTo>
                      <a:pt x="219" y="93"/>
                      <a:pt x="221" y="96"/>
                      <a:pt x="224" y="96"/>
                    </a:cubicBezTo>
                    <a:cubicBezTo>
                      <a:pt x="227" y="97"/>
                      <a:pt x="229" y="99"/>
                      <a:pt x="228" y="102"/>
                    </a:cubicBezTo>
                    <a:cubicBezTo>
                      <a:pt x="228" y="105"/>
                      <a:pt x="227" y="109"/>
                      <a:pt x="225" y="112"/>
                    </a:cubicBezTo>
                    <a:cubicBezTo>
                      <a:pt x="224" y="114"/>
                      <a:pt x="220" y="118"/>
                      <a:pt x="217" y="120"/>
                    </a:cubicBezTo>
                    <a:cubicBezTo>
                      <a:pt x="214" y="122"/>
                      <a:pt x="210" y="119"/>
                      <a:pt x="208" y="114"/>
                    </a:cubicBezTo>
                    <a:cubicBezTo>
                      <a:pt x="206" y="108"/>
                      <a:pt x="203" y="101"/>
                      <a:pt x="202" y="98"/>
                    </a:cubicBezTo>
                    <a:cubicBezTo>
                      <a:pt x="201" y="94"/>
                      <a:pt x="201" y="88"/>
                      <a:pt x="201" y="84"/>
                    </a:cubicBezTo>
                    <a:cubicBezTo>
                      <a:pt x="202" y="80"/>
                      <a:pt x="200" y="72"/>
                      <a:pt x="197" y="66"/>
                    </a:cubicBezTo>
                    <a:cubicBezTo>
                      <a:pt x="195" y="60"/>
                      <a:pt x="190" y="55"/>
                      <a:pt x="186" y="56"/>
                    </a:cubicBezTo>
                    <a:cubicBezTo>
                      <a:pt x="183" y="56"/>
                      <a:pt x="179" y="60"/>
                      <a:pt x="178" y="64"/>
                    </a:cubicBezTo>
                    <a:cubicBezTo>
                      <a:pt x="177" y="67"/>
                      <a:pt x="173" y="72"/>
                      <a:pt x="170" y="74"/>
                    </a:cubicBezTo>
                    <a:cubicBezTo>
                      <a:pt x="167" y="75"/>
                      <a:pt x="166" y="80"/>
                      <a:pt x="167" y="83"/>
                    </a:cubicBezTo>
                    <a:cubicBezTo>
                      <a:pt x="168" y="87"/>
                      <a:pt x="171" y="92"/>
                      <a:pt x="174" y="96"/>
                    </a:cubicBezTo>
                    <a:cubicBezTo>
                      <a:pt x="177" y="99"/>
                      <a:pt x="178" y="104"/>
                      <a:pt x="177" y="106"/>
                    </a:cubicBezTo>
                    <a:cubicBezTo>
                      <a:pt x="176" y="109"/>
                      <a:pt x="174" y="108"/>
                      <a:pt x="171" y="105"/>
                    </a:cubicBezTo>
                    <a:cubicBezTo>
                      <a:pt x="169" y="101"/>
                      <a:pt x="165" y="98"/>
                      <a:pt x="163" y="97"/>
                    </a:cubicBezTo>
                    <a:cubicBezTo>
                      <a:pt x="160" y="96"/>
                      <a:pt x="156" y="95"/>
                      <a:pt x="153" y="94"/>
                    </a:cubicBezTo>
                    <a:cubicBezTo>
                      <a:pt x="149" y="93"/>
                      <a:pt x="145" y="92"/>
                      <a:pt x="143" y="90"/>
                    </a:cubicBezTo>
                    <a:cubicBezTo>
                      <a:pt x="141" y="89"/>
                      <a:pt x="134" y="88"/>
                      <a:pt x="127" y="88"/>
                    </a:cubicBezTo>
                    <a:cubicBezTo>
                      <a:pt x="120" y="88"/>
                      <a:pt x="114" y="90"/>
                      <a:pt x="115" y="93"/>
                    </a:cubicBezTo>
                    <a:cubicBezTo>
                      <a:pt x="115" y="97"/>
                      <a:pt x="112" y="101"/>
                      <a:pt x="107" y="103"/>
                    </a:cubicBezTo>
                    <a:cubicBezTo>
                      <a:pt x="103" y="104"/>
                      <a:pt x="96" y="106"/>
                      <a:pt x="92" y="106"/>
                    </a:cubicBezTo>
                    <a:cubicBezTo>
                      <a:pt x="88" y="106"/>
                      <a:pt x="83" y="104"/>
                      <a:pt x="81" y="103"/>
                    </a:cubicBezTo>
                    <a:cubicBezTo>
                      <a:pt x="78" y="101"/>
                      <a:pt x="73" y="99"/>
                      <a:pt x="69" y="99"/>
                    </a:cubicBezTo>
                    <a:cubicBezTo>
                      <a:pt x="65" y="98"/>
                      <a:pt x="54" y="104"/>
                      <a:pt x="46" y="112"/>
                    </a:cubicBezTo>
                    <a:cubicBezTo>
                      <a:pt x="37" y="120"/>
                      <a:pt x="28" y="125"/>
                      <a:pt x="26" y="123"/>
                    </a:cubicBezTo>
                    <a:cubicBezTo>
                      <a:pt x="24" y="122"/>
                      <a:pt x="22" y="118"/>
                      <a:pt x="22" y="114"/>
                    </a:cubicBezTo>
                    <a:cubicBezTo>
                      <a:pt x="21" y="110"/>
                      <a:pt x="19" y="105"/>
                      <a:pt x="16" y="103"/>
                    </a:cubicBezTo>
                    <a:cubicBezTo>
                      <a:pt x="14" y="101"/>
                      <a:pt x="11" y="101"/>
                      <a:pt x="10" y="104"/>
                    </a:cubicBezTo>
                    <a:cubicBezTo>
                      <a:pt x="9" y="106"/>
                      <a:pt x="8" y="111"/>
                      <a:pt x="8" y="115"/>
                    </a:cubicBezTo>
                    <a:cubicBezTo>
                      <a:pt x="8" y="119"/>
                      <a:pt x="7" y="125"/>
                      <a:pt x="5" y="127"/>
                    </a:cubicBezTo>
                    <a:cubicBezTo>
                      <a:pt x="4" y="128"/>
                      <a:pt x="2" y="130"/>
                      <a:pt x="0" y="131"/>
                    </a:cubicBezTo>
                    <a:cubicBezTo>
                      <a:pt x="1" y="131"/>
                      <a:pt x="1" y="132"/>
                      <a:pt x="1" y="132"/>
                    </a:cubicBezTo>
                    <a:cubicBezTo>
                      <a:pt x="5" y="137"/>
                      <a:pt x="13" y="142"/>
                      <a:pt x="19" y="145"/>
                    </a:cubicBezTo>
                    <a:cubicBezTo>
                      <a:pt x="23" y="147"/>
                      <a:pt x="33" y="149"/>
                      <a:pt x="36" y="154"/>
                    </a:cubicBezTo>
                    <a:cubicBezTo>
                      <a:pt x="37" y="158"/>
                      <a:pt x="36" y="165"/>
                      <a:pt x="36" y="169"/>
                    </a:cubicBezTo>
                    <a:cubicBezTo>
                      <a:pt x="36" y="174"/>
                      <a:pt x="36" y="179"/>
                      <a:pt x="36" y="184"/>
                    </a:cubicBezTo>
                    <a:cubicBezTo>
                      <a:pt x="35" y="192"/>
                      <a:pt x="35" y="199"/>
                      <a:pt x="37" y="207"/>
                    </a:cubicBezTo>
                    <a:cubicBezTo>
                      <a:pt x="40" y="214"/>
                      <a:pt x="45" y="218"/>
                      <a:pt x="46" y="225"/>
                    </a:cubicBezTo>
                    <a:cubicBezTo>
                      <a:pt x="46" y="236"/>
                      <a:pt x="43" y="244"/>
                      <a:pt x="48" y="254"/>
                    </a:cubicBezTo>
                    <a:cubicBezTo>
                      <a:pt x="52" y="260"/>
                      <a:pt x="56" y="262"/>
                      <a:pt x="62" y="268"/>
                    </a:cubicBezTo>
                    <a:cubicBezTo>
                      <a:pt x="69" y="273"/>
                      <a:pt x="73" y="279"/>
                      <a:pt x="79" y="284"/>
                    </a:cubicBezTo>
                    <a:cubicBezTo>
                      <a:pt x="88" y="289"/>
                      <a:pt x="98" y="287"/>
                      <a:pt x="103" y="296"/>
                    </a:cubicBezTo>
                    <a:cubicBezTo>
                      <a:pt x="104" y="298"/>
                      <a:pt x="105" y="301"/>
                      <a:pt x="106" y="303"/>
                    </a:cubicBezTo>
                    <a:cubicBezTo>
                      <a:pt x="111" y="312"/>
                      <a:pt x="121" y="317"/>
                      <a:pt x="128" y="325"/>
                    </a:cubicBezTo>
                    <a:cubicBezTo>
                      <a:pt x="131" y="330"/>
                      <a:pt x="138" y="336"/>
                      <a:pt x="135" y="342"/>
                    </a:cubicBezTo>
                    <a:cubicBezTo>
                      <a:pt x="132" y="349"/>
                      <a:pt x="124" y="351"/>
                      <a:pt x="122" y="358"/>
                    </a:cubicBezTo>
                    <a:cubicBezTo>
                      <a:pt x="117" y="381"/>
                      <a:pt x="152" y="375"/>
                      <a:pt x="163" y="384"/>
                    </a:cubicBezTo>
                    <a:cubicBezTo>
                      <a:pt x="169" y="388"/>
                      <a:pt x="172" y="395"/>
                      <a:pt x="177" y="400"/>
                    </a:cubicBezTo>
                    <a:cubicBezTo>
                      <a:pt x="180" y="402"/>
                      <a:pt x="183" y="405"/>
                      <a:pt x="186" y="408"/>
                    </a:cubicBezTo>
                    <a:cubicBezTo>
                      <a:pt x="191" y="412"/>
                      <a:pt x="199" y="412"/>
                      <a:pt x="202" y="417"/>
                    </a:cubicBezTo>
                    <a:cubicBezTo>
                      <a:pt x="204" y="419"/>
                      <a:pt x="207" y="430"/>
                      <a:pt x="207" y="432"/>
                    </a:cubicBezTo>
                    <a:cubicBezTo>
                      <a:pt x="207" y="436"/>
                      <a:pt x="203" y="439"/>
                      <a:pt x="202" y="442"/>
                    </a:cubicBezTo>
                    <a:cubicBezTo>
                      <a:pt x="200" y="445"/>
                      <a:pt x="196" y="450"/>
                      <a:pt x="196" y="453"/>
                    </a:cubicBezTo>
                    <a:cubicBezTo>
                      <a:pt x="196" y="456"/>
                      <a:pt x="198" y="460"/>
                      <a:pt x="198" y="463"/>
                    </a:cubicBezTo>
                    <a:cubicBezTo>
                      <a:pt x="197" y="466"/>
                      <a:pt x="196" y="466"/>
                      <a:pt x="195" y="469"/>
                    </a:cubicBezTo>
                    <a:cubicBezTo>
                      <a:pt x="191" y="477"/>
                      <a:pt x="185" y="488"/>
                      <a:pt x="175" y="490"/>
                    </a:cubicBezTo>
                    <a:cubicBezTo>
                      <a:pt x="170" y="491"/>
                      <a:pt x="168" y="490"/>
                      <a:pt x="164" y="495"/>
                    </a:cubicBezTo>
                    <a:cubicBezTo>
                      <a:pt x="162" y="497"/>
                      <a:pt x="159" y="501"/>
                      <a:pt x="157" y="504"/>
                    </a:cubicBezTo>
                    <a:cubicBezTo>
                      <a:pt x="157" y="505"/>
                      <a:pt x="157" y="508"/>
                      <a:pt x="156" y="510"/>
                    </a:cubicBezTo>
                    <a:cubicBezTo>
                      <a:pt x="152" y="515"/>
                      <a:pt x="144" y="512"/>
                      <a:pt x="139" y="513"/>
                    </a:cubicBezTo>
                    <a:cubicBezTo>
                      <a:pt x="132" y="515"/>
                      <a:pt x="119" y="519"/>
                      <a:pt x="114" y="524"/>
                    </a:cubicBezTo>
                    <a:cubicBezTo>
                      <a:pt x="111" y="528"/>
                      <a:pt x="112" y="533"/>
                      <a:pt x="112" y="538"/>
                    </a:cubicBezTo>
                    <a:cubicBezTo>
                      <a:pt x="112" y="537"/>
                      <a:pt x="112" y="536"/>
                      <a:pt x="113" y="535"/>
                    </a:cubicBezTo>
                    <a:cubicBezTo>
                      <a:pt x="113" y="533"/>
                      <a:pt x="114" y="533"/>
                      <a:pt x="114" y="535"/>
                    </a:cubicBezTo>
                    <a:cubicBezTo>
                      <a:pt x="114" y="537"/>
                      <a:pt x="120" y="539"/>
                      <a:pt x="127" y="539"/>
                    </a:cubicBezTo>
                    <a:cubicBezTo>
                      <a:pt x="134" y="539"/>
                      <a:pt x="141" y="538"/>
                      <a:pt x="144" y="538"/>
                    </a:cubicBezTo>
                    <a:cubicBezTo>
                      <a:pt x="146" y="537"/>
                      <a:pt x="151" y="541"/>
                      <a:pt x="156" y="546"/>
                    </a:cubicBezTo>
                    <a:cubicBezTo>
                      <a:pt x="160" y="551"/>
                      <a:pt x="164" y="559"/>
                      <a:pt x="165" y="563"/>
                    </a:cubicBezTo>
                    <a:cubicBezTo>
                      <a:pt x="165" y="568"/>
                      <a:pt x="170" y="575"/>
                      <a:pt x="174" y="579"/>
                    </a:cubicBezTo>
                    <a:cubicBezTo>
                      <a:pt x="179" y="584"/>
                      <a:pt x="185" y="585"/>
                      <a:pt x="187" y="581"/>
                    </a:cubicBezTo>
                    <a:cubicBezTo>
                      <a:pt x="189" y="578"/>
                      <a:pt x="192" y="586"/>
                      <a:pt x="194" y="600"/>
                    </a:cubicBezTo>
                    <a:cubicBezTo>
                      <a:pt x="196" y="613"/>
                      <a:pt x="203" y="632"/>
                      <a:pt x="208" y="641"/>
                    </a:cubicBezTo>
                    <a:cubicBezTo>
                      <a:pt x="214" y="651"/>
                      <a:pt x="219" y="663"/>
                      <a:pt x="219" y="668"/>
                    </a:cubicBezTo>
                    <a:cubicBezTo>
                      <a:pt x="219" y="673"/>
                      <a:pt x="221" y="680"/>
                      <a:pt x="224" y="684"/>
                    </a:cubicBezTo>
                    <a:cubicBezTo>
                      <a:pt x="226" y="688"/>
                      <a:pt x="229" y="690"/>
                      <a:pt x="231" y="689"/>
                    </a:cubicBezTo>
                    <a:cubicBezTo>
                      <a:pt x="232" y="688"/>
                      <a:pt x="235" y="689"/>
                      <a:pt x="237" y="690"/>
                    </a:cubicBezTo>
                    <a:cubicBezTo>
                      <a:pt x="239" y="692"/>
                      <a:pt x="240" y="696"/>
                      <a:pt x="240" y="700"/>
                    </a:cubicBezTo>
                    <a:cubicBezTo>
                      <a:pt x="240" y="704"/>
                      <a:pt x="242" y="706"/>
                      <a:pt x="245" y="706"/>
                    </a:cubicBezTo>
                    <a:cubicBezTo>
                      <a:pt x="249" y="705"/>
                      <a:pt x="253" y="704"/>
                      <a:pt x="255" y="704"/>
                    </a:cubicBezTo>
                    <a:cubicBezTo>
                      <a:pt x="256" y="703"/>
                      <a:pt x="257" y="700"/>
                      <a:pt x="257" y="698"/>
                    </a:cubicBezTo>
                    <a:cubicBezTo>
                      <a:pt x="257" y="695"/>
                      <a:pt x="255" y="692"/>
                      <a:pt x="253" y="692"/>
                    </a:cubicBezTo>
                    <a:cubicBezTo>
                      <a:pt x="252" y="691"/>
                      <a:pt x="250" y="688"/>
                      <a:pt x="250" y="684"/>
                    </a:cubicBezTo>
                    <a:cubicBezTo>
                      <a:pt x="249" y="680"/>
                      <a:pt x="248" y="676"/>
                      <a:pt x="245" y="675"/>
                    </a:cubicBezTo>
                    <a:cubicBezTo>
                      <a:pt x="243" y="674"/>
                      <a:pt x="242" y="664"/>
                      <a:pt x="242" y="654"/>
                    </a:cubicBezTo>
                    <a:cubicBezTo>
                      <a:pt x="243" y="644"/>
                      <a:pt x="247" y="630"/>
                      <a:pt x="252" y="625"/>
                    </a:cubicBezTo>
                    <a:cubicBezTo>
                      <a:pt x="258" y="619"/>
                      <a:pt x="265" y="614"/>
                      <a:pt x="268" y="613"/>
                    </a:cubicBezTo>
                    <a:cubicBezTo>
                      <a:pt x="272" y="612"/>
                      <a:pt x="276" y="609"/>
                      <a:pt x="278" y="606"/>
                    </a:cubicBezTo>
                    <a:cubicBezTo>
                      <a:pt x="280" y="603"/>
                      <a:pt x="287" y="594"/>
                      <a:pt x="295" y="587"/>
                    </a:cubicBezTo>
                    <a:cubicBezTo>
                      <a:pt x="302" y="579"/>
                      <a:pt x="311" y="574"/>
                      <a:pt x="314" y="576"/>
                    </a:cubicBezTo>
                    <a:cubicBezTo>
                      <a:pt x="318" y="577"/>
                      <a:pt x="324" y="578"/>
                      <a:pt x="327" y="578"/>
                    </a:cubicBezTo>
                    <a:cubicBezTo>
                      <a:pt x="331" y="578"/>
                      <a:pt x="334" y="583"/>
                      <a:pt x="334" y="589"/>
                    </a:cubicBezTo>
                    <a:cubicBezTo>
                      <a:pt x="334" y="595"/>
                      <a:pt x="337" y="601"/>
                      <a:pt x="340" y="603"/>
                    </a:cubicBezTo>
                    <a:cubicBezTo>
                      <a:pt x="344" y="604"/>
                      <a:pt x="347" y="609"/>
                      <a:pt x="348" y="615"/>
                    </a:cubicBezTo>
                    <a:cubicBezTo>
                      <a:pt x="349" y="620"/>
                      <a:pt x="353" y="625"/>
                      <a:pt x="357" y="626"/>
                    </a:cubicBezTo>
                    <a:cubicBezTo>
                      <a:pt x="362" y="626"/>
                      <a:pt x="366" y="630"/>
                      <a:pt x="366" y="634"/>
                    </a:cubicBezTo>
                    <a:cubicBezTo>
                      <a:pt x="366" y="638"/>
                      <a:pt x="368" y="654"/>
                      <a:pt x="370" y="670"/>
                    </a:cubicBezTo>
                    <a:cubicBezTo>
                      <a:pt x="371" y="685"/>
                      <a:pt x="375" y="699"/>
                      <a:pt x="377" y="700"/>
                    </a:cubicBezTo>
                    <a:cubicBezTo>
                      <a:pt x="379" y="701"/>
                      <a:pt x="382" y="706"/>
                      <a:pt x="384" y="709"/>
                    </a:cubicBezTo>
                    <a:cubicBezTo>
                      <a:pt x="385" y="713"/>
                      <a:pt x="387" y="718"/>
                      <a:pt x="387" y="720"/>
                    </a:cubicBezTo>
                    <a:lnTo>
                      <a:pt x="387" y="730"/>
                    </a:lnTo>
                    <a:cubicBezTo>
                      <a:pt x="387" y="733"/>
                      <a:pt x="385" y="736"/>
                      <a:pt x="384" y="735"/>
                    </a:cubicBezTo>
                    <a:cubicBezTo>
                      <a:pt x="382" y="734"/>
                      <a:pt x="380" y="728"/>
                      <a:pt x="379" y="722"/>
                    </a:cubicBezTo>
                    <a:lnTo>
                      <a:pt x="375" y="722"/>
                    </a:lnTo>
                    <a:lnTo>
                      <a:pt x="371" y="722"/>
                    </a:lnTo>
                    <a:cubicBezTo>
                      <a:pt x="367" y="715"/>
                      <a:pt x="363" y="711"/>
                      <a:pt x="361" y="714"/>
                    </a:cubicBezTo>
                    <a:cubicBezTo>
                      <a:pt x="359" y="716"/>
                      <a:pt x="357" y="721"/>
                      <a:pt x="357" y="725"/>
                    </a:cubicBezTo>
                    <a:cubicBezTo>
                      <a:pt x="357" y="728"/>
                      <a:pt x="359" y="735"/>
                      <a:pt x="362" y="739"/>
                    </a:cubicBezTo>
                    <a:cubicBezTo>
                      <a:pt x="364" y="743"/>
                      <a:pt x="369" y="750"/>
                      <a:pt x="372" y="754"/>
                    </a:cubicBezTo>
                    <a:cubicBezTo>
                      <a:pt x="375" y="758"/>
                      <a:pt x="377" y="763"/>
                      <a:pt x="377" y="766"/>
                    </a:cubicBezTo>
                    <a:cubicBezTo>
                      <a:pt x="376" y="769"/>
                      <a:pt x="378" y="775"/>
                      <a:pt x="380" y="779"/>
                    </a:cubicBezTo>
                    <a:cubicBezTo>
                      <a:pt x="382" y="784"/>
                      <a:pt x="386" y="791"/>
                      <a:pt x="389" y="795"/>
                    </a:cubicBezTo>
                    <a:cubicBezTo>
                      <a:pt x="393" y="798"/>
                      <a:pt x="397" y="802"/>
                      <a:pt x="400" y="803"/>
                    </a:cubicBezTo>
                    <a:cubicBezTo>
                      <a:pt x="403" y="804"/>
                      <a:pt x="404" y="807"/>
                      <a:pt x="404" y="809"/>
                    </a:cubicBezTo>
                    <a:cubicBezTo>
                      <a:pt x="403" y="811"/>
                      <a:pt x="406" y="817"/>
                      <a:pt x="409" y="821"/>
                    </a:cubicBezTo>
                    <a:cubicBezTo>
                      <a:pt x="413" y="826"/>
                      <a:pt x="418" y="829"/>
                      <a:pt x="421" y="829"/>
                    </a:cubicBezTo>
                    <a:cubicBezTo>
                      <a:pt x="425" y="829"/>
                      <a:pt x="430" y="831"/>
                      <a:pt x="433" y="834"/>
                    </a:cubicBezTo>
                    <a:cubicBezTo>
                      <a:pt x="436" y="837"/>
                      <a:pt x="443" y="839"/>
                      <a:pt x="448" y="839"/>
                    </a:cubicBezTo>
                    <a:cubicBezTo>
                      <a:pt x="453" y="839"/>
                      <a:pt x="457" y="837"/>
                      <a:pt x="457" y="835"/>
                    </a:cubicBezTo>
                    <a:cubicBezTo>
                      <a:pt x="456" y="833"/>
                      <a:pt x="456" y="829"/>
                      <a:pt x="456" y="826"/>
                    </a:cubicBezTo>
                    <a:cubicBezTo>
                      <a:pt x="456" y="823"/>
                      <a:pt x="455" y="821"/>
                      <a:pt x="453" y="821"/>
                    </a:cubicBezTo>
                    <a:cubicBezTo>
                      <a:pt x="452" y="821"/>
                      <a:pt x="449" y="819"/>
                      <a:pt x="448" y="817"/>
                    </a:cubicBezTo>
                    <a:cubicBezTo>
                      <a:pt x="447" y="815"/>
                      <a:pt x="440" y="813"/>
                      <a:pt x="433" y="813"/>
                    </a:cubicBezTo>
                    <a:cubicBezTo>
                      <a:pt x="426" y="813"/>
                      <a:pt x="421" y="808"/>
                      <a:pt x="421" y="803"/>
                    </a:cubicBezTo>
                    <a:cubicBezTo>
                      <a:pt x="421" y="797"/>
                      <a:pt x="421" y="789"/>
                      <a:pt x="420" y="786"/>
                    </a:cubicBezTo>
                    <a:cubicBezTo>
                      <a:pt x="420" y="782"/>
                      <a:pt x="417" y="776"/>
                      <a:pt x="413" y="771"/>
                    </a:cubicBezTo>
                    <a:cubicBezTo>
                      <a:pt x="409" y="767"/>
                      <a:pt x="403" y="761"/>
                      <a:pt x="398" y="758"/>
                    </a:cubicBezTo>
                    <a:cubicBezTo>
                      <a:pt x="394" y="756"/>
                      <a:pt x="391" y="751"/>
                      <a:pt x="391" y="749"/>
                    </a:cubicBezTo>
                    <a:cubicBezTo>
                      <a:pt x="391" y="746"/>
                      <a:pt x="392" y="744"/>
                      <a:pt x="394" y="743"/>
                    </a:cubicBezTo>
                    <a:cubicBezTo>
                      <a:pt x="395" y="743"/>
                      <a:pt x="397" y="744"/>
                      <a:pt x="398" y="746"/>
                    </a:cubicBezTo>
                    <a:cubicBezTo>
                      <a:pt x="399" y="748"/>
                      <a:pt x="402" y="748"/>
                      <a:pt x="404" y="747"/>
                    </a:cubicBezTo>
                    <a:cubicBezTo>
                      <a:pt x="407" y="745"/>
                      <a:pt x="409" y="741"/>
                      <a:pt x="409" y="738"/>
                    </a:cubicBezTo>
                    <a:lnTo>
                      <a:pt x="409" y="727"/>
                    </a:lnTo>
                    <a:lnTo>
                      <a:pt x="409" y="716"/>
                    </a:lnTo>
                    <a:cubicBezTo>
                      <a:pt x="409" y="717"/>
                      <a:pt x="407" y="715"/>
                      <a:pt x="405" y="713"/>
                    </a:cubicBezTo>
                    <a:cubicBezTo>
                      <a:pt x="403" y="710"/>
                      <a:pt x="400" y="706"/>
                      <a:pt x="397" y="704"/>
                    </a:cubicBezTo>
                    <a:cubicBezTo>
                      <a:pt x="395" y="701"/>
                      <a:pt x="391" y="691"/>
                      <a:pt x="389" y="682"/>
                    </a:cubicBezTo>
                    <a:cubicBezTo>
                      <a:pt x="386" y="672"/>
                      <a:pt x="386" y="663"/>
                      <a:pt x="388" y="661"/>
                    </a:cubicBezTo>
                    <a:cubicBezTo>
                      <a:pt x="390" y="659"/>
                      <a:pt x="394" y="661"/>
                      <a:pt x="397" y="664"/>
                    </a:cubicBezTo>
                    <a:cubicBezTo>
                      <a:pt x="401" y="668"/>
                      <a:pt x="407" y="674"/>
                      <a:pt x="411" y="678"/>
                    </a:cubicBezTo>
                    <a:cubicBezTo>
                      <a:pt x="415" y="682"/>
                      <a:pt x="421" y="683"/>
                      <a:pt x="424" y="681"/>
                    </a:cubicBezTo>
                    <a:cubicBezTo>
                      <a:pt x="427" y="679"/>
                      <a:pt x="429" y="668"/>
                      <a:pt x="429" y="657"/>
                    </a:cubicBezTo>
                    <a:cubicBezTo>
                      <a:pt x="429" y="646"/>
                      <a:pt x="432" y="637"/>
                      <a:pt x="437" y="637"/>
                    </a:cubicBezTo>
                    <a:cubicBezTo>
                      <a:pt x="442" y="637"/>
                      <a:pt x="446" y="635"/>
                      <a:pt x="445" y="633"/>
                    </a:cubicBezTo>
                    <a:cubicBezTo>
                      <a:pt x="445" y="630"/>
                      <a:pt x="443" y="625"/>
                      <a:pt x="442" y="621"/>
                    </a:cubicBezTo>
                    <a:cubicBezTo>
                      <a:pt x="440" y="617"/>
                      <a:pt x="437" y="614"/>
                      <a:pt x="434" y="614"/>
                    </a:cubicBezTo>
                    <a:cubicBezTo>
                      <a:pt x="431" y="614"/>
                      <a:pt x="428" y="608"/>
                      <a:pt x="428" y="602"/>
                    </a:cubicBezTo>
                    <a:cubicBezTo>
                      <a:pt x="428" y="595"/>
                      <a:pt x="433" y="589"/>
                      <a:pt x="439" y="589"/>
                    </a:cubicBezTo>
                    <a:cubicBezTo>
                      <a:pt x="445" y="589"/>
                      <a:pt x="454" y="588"/>
                      <a:pt x="459" y="585"/>
                    </a:cubicBezTo>
                    <a:cubicBezTo>
                      <a:pt x="464" y="583"/>
                      <a:pt x="471" y="579"/>
                      <a:pt x="473" y="577"/>
                    </a:cubicBezTo>
                    <a:cubicBezTo>
                      <a:pt x="475" y="574"/>
                      <a:pt x="481" y="572"/>
                      <a:pt x="485" y="572"/>
                    </a:cubicBezTo>
                    <a:cubicBezTo>
                      <a:pt x="489" y="572"/>
                      <a:pt x="501" y="566"/>
                      <a:pt x="511" y="559"/>
                    </a:cubicBezTo>
                    <a:cubicBezTo>
                      <a:pt x="521" y="551"/>
                      <a:pt x="530" y="540"/>
                      <a:pt x="530" y="533"/>
                    </a:cubicBezTo>
                    <a:lnTo>
                      <a:pt x="530" y="505"/>
                    </a:lnTo>
                    <a:cubicBezTo>
                      <a:pt x="530" y="495"/>
                      <a:pt x="528" y="484"/>
                      <a:pt x="527" y="480"/>
                    </a:cubicBezTo>
                    <a:cubicBezTo>
                      <a:pt x="525" y="476"/>
                      <a:pt x="523" y="470"/>
                      <a:pt x="522" y="466"/>
                    </a:cubicBezTo>
                    <a:cubicBezTo>
                      <a:pt x="521" y="463"/>
                      <a:pt x="521" y="457"/>
                      <a:pt x="523" y="454"/>
                    </a:cubicBezTo>
                    <a:cubicBezTo>
                      <a:pt x="525" y="450"/>
                      <a:pt x="523" y="444"/>
                      <a:pt x="520" y="440"/>
                    </a:cubicBezTo>
                    <a:cubicBezTo>
                      <a:pt x="516" y="436"/>
                      <a:pt x="513" y="432"/>
                      <a:pt x="511" y="431"/>
                    </a:cubicBezTo>
                    <a:cubicBezTo>
                      <a:pt x="510" y="429"/>
                      <a:pt x="511" y="427"/>
                      <a:pt x="514" y="424"/>
                    </a:cubicBezTo>
                    <a:cubicBezTo>
                      <a:pt x="517" y="422"/>
                      <a:pt x="520" y="420"/>
                      <a:pt x="522" y="419"/>
                    </a:cubicBezTo>
                    <a:cubicBezTo>
                      <a:pt x="524" y="418"/>
                      <a:pt x="530" y="418"/>
                      <a:pt x="536" y="419"/>
                    </a:cubicBezTo>
                    <a:cubicBezTo>
                      <a:pt x="543" y="420"/>
                      <a:pt x="547" y="425"/>
                      <a:pt x="547" y="430"/>
                    </a:cubicBezTo>
                    <a:cubicBezTo>
                      <a:pt x="546" y="436"/>
                      <a:pt x="548" y="443"/>
                      <a:pt x="552" y="446"/>
                    </a:cubicBezTo>
                    <a:cubicBezTo>
                      <a:pt x="555" y="449"/>
                      <a:pt x="559" y="455"/>
                      <a:pt x="560" y="459"/>
                    </a:cubicBezTo>
                    <a:cubicBezTo>
                      <a:pt x="562" y="464"/>
                      <a:pt x="565" y="468"/>
                      <a:pt x="569" y="468"/>
                    </a:cubicBezTo>
                    <a:cubicBezTo>
                      <a:pt x="572" y="469"/>
                      <a:pt x="575" y="465"/>
                      <a:pt x="575" y="460"/>
                    </a:cubicBezTo>
                    <a:cubicBezTo>
                      <a:pt x="575" y="456"/>
                      <a:pt x="576" y="447"/>
                      <a:pt x="576" y="440"/>
                    </a:cubicBezTo>
                    <a:cubicBezTo>
                      <a:pt x="577" y="434"/>
                      <a:pt x="577" y="425"/>
                      <a:pt x="576" y="420"/>
                    </a:cubicBezTo>
                    <a:cubicBezTo>
                      <a:pt x="576" y="415"/>
                      <a:pt x="579" y="410"/>
                      <a:pt x="582" y="408"/>
                    </a:cubicBezTo>
                    <a:cubicBezTo>
                      <a:pt x="586" y="407"/>
                      <a:pt x="596" y="403"/>
                      <a:pt x="604" y="400"/>
                    </a:cubicBezTo>
                    <a:cubicBezTo>
                      <a:pt x="612" y="397"/>
                      <a:pt x="621" y="393"/>
                      <a:pt x="625" y="391"/>
                    </a:cubicBezTo>
                    <a:cubicBezTo>
                      <a:pt x="629" y="389"/>
                      <a:pt x="633" y="381"/>
                      <a:pt x="634" y="375"/>
                    </a:cubicBezTo>
                    <a:cubicBezTo>
                      <a:pt x="635" y="368"/>
                      <a:pt x="636" y="363"/>
                      <a:pt x="637" y="363"/>
                    </a:cubicBezTo>
                    <a:cubicBezTo>
                      <a:pt x="638" y="363"/>
                      <a:pt x="641" y="360"/>
                      <a:pt x="645" y="356"/>
                    </a:cubicBezTo>
                    <a:cubicBezTo>
                      <a:pt x="649" y="352"/>
                      <a:pt x="654" y="347"/>
                      <a:pt x="657" y="344"/>
                    </a:cubicBezTo>
                    <a:cubicBezTo>
                      <a:pt x="660" y="341"/>
                      <a:pt x="663" y="336"/>
                      <a:pt x="663" y="333"/>
                    </a:cubicBezTo>
                    <a:cubicBezTo>
                      <a:pt x="663" y="329"/>
                      <a:pt x="664" y="326"/>
                      <a:pt x="665" y="325"/>
                    </a:cubicBezTo>
                    <a:cubicBezTo>
                      <a:pt x="666" y="324"/>
                      <a:pt x="667" y="330"/>
                      <a:pt x="667" y="338"/>
                    </a:cubicBezTo>
                    <a:cubicBezTo>
                      <a:pt x="667" y="345"/>
                      <a:pt x="670" y="354"/>
                      <a:pt x="673" y="356"/>
                    </a:cubicBezTo>
                    <a:cubicBezTo>
                      <a:pt x="676" y="359"/>
                      <a:pt x="679" y="358"/>
                      <a:pt x="679" y="356"/>
                    </a:cubicBezTo>
                    <a:cubicBezTo>
                      <a:pt x="679" y="353"/>
                      <a:pt x="681" y="348"/>
                      <a:pt x="684" y="345"/>
                    </a:cubicBezTo>
                    <a:cubicBezTo>
                      <a:pt x="687" y="342"/>
                      <a:pt x="689" y="336"/>
                      <a:pt x="689" y="331"/>
                    </a:cubicBezTo>
                    <a:cubicBezTo>
                      <a:pt x="689" y="327"/>
                      <a:pt x="687" y="323"/>
                      <a:pt x="685" y="322"/>
                    </a:cubicBezTo>
                    <a:cubicBezTo>
                      <a:pt x="682" y="321"/>
                      <a:pt x="679" y="316"/>
                      <a:pt x="679" y="310"/>
                    </a:cubicBezTo>
                    <a:lnTo>
                      <a:pt x="678" y="305"/>
                    </a:lnTo>
                    <a:lnTo>
                      <a:pt x="677" y="300"/>
                    </a:lnTo>
                    <a:cubicBezTo>
                      <a:pt x="675" y="291"/>
                      <a:pt x="670" y="285"/>
                      <a:pt x="666" y="285"/>
                    </a:cubicBezTo>
                    <a:cubicBezTo>
                      <a:pt x="662" y="285"/>
                      <a:pt x="656" y="284"/>
                      <a:pt x="653" y="283"/>
                    </a:cubicBezTo>
                    <a:cubicBezTo>
                      <a:pt x="650" y="281"/>
                      <a:pt x="648" y="279"/>
                      <a:pt x="648" y="277"/>
                    </a:cubicBezTo>
                    <a:cubicBezTo>
                      <a:pt x="648" y="276"/>
                      <a:pt x="647" y="274"/>
                      <a:pt x="646" y="274"/>
                    </a:cubicBezTo>
                    <a:cubicBezTo>
                      <a:pt x="645" y="274"/>
                      <a:pt x="643" y="276"/>
                      <a:pt x="642" y="277"/>
                    </a:cubicBezTo>
                    <a:cubicBezTo>
                      <a:pt x="642" y="279"/>
                      <a:pt x="639" y="281"/>
                      <a:pt x="636" y="281"/>
                    </a:cubicBezTo>
                    <a:cubicBezTo>
                      <a:pt x="632" y="281"/>
                      <a:pt x="629" y="278"/>
                      <a:pt x="629" y="276"/>
                    </a:cubicBezTo>
                    <a:cubicBezTo>
                      <a:pt x="629" y="273"/>
                      <a:pt x="636" y="266"/>
                      <a:pt x="645" y="259"/>
                    </a:cubicBezTo>
                    <a:lnTo>
                      <a:pt x="648" y="256"/>
                    </a:lnTo>
                    <a:lnTo>
                      <a:pt x="651" y="253"/>
                    </a:lnTo>
                    <a:cubicBezTo>
                      <a:pt x="656" y="244"/>
                      <a:pt x="665" y="234"/>
                      <a:pt x="670" y="231"/>
                    </a:cubicBezTo>
                    <a:cubicBezTo>
                      <a:pt x="675" y="229"/>
                      <a:pt x="685" y="226"/>
                      <a:pt x="692" y="226"/>
                    </a:cubicBezTo>
                    <a:lnTo>
                      <a:pt x="696" y="226"/>
                    </a:lnTo>
                    <a:lnTo>
                      <a:pt x="700" y="226"/>
                    </a:lnTo>
                    <a:lnTo>
                      <a:pt x="745" y="226"/>
                    </a:lnTo>
                    <a:cubicBezTo>
                      <a:pt x="749" y="226"/>
                      <a:pt x="754" y="224"/>
                      <a:pt x="757" y="221"/>
                    </a:cubicBezTo>
                    <a:cubicBezTo>
                      <a:pt x="760" y="219"/>
                      <a:pt x="757" y="212"/>
                      <a:pt x="750" y="206"/>
                    </a:cubicBezTo>
                    <a:lnTo>
                      <a:pt x="769" y="206"/>
                    </a:lnTo>
                    <a:cubicBezTo>
                      <a:pt x="789" y="206"/>
                      <a:pt x="790" y="207"/>
                      <a:pt x="791" y="208"/>
                    </a:cubicBezTo>
                    <a:cubicBezTo>
                      <a:pt x="793" y="209"/>
                      <a:pt x="795" y="211"/>
                      <a:pt x="796" y="213"/>
                    </a:cubicBezTo>
                    <a:cubicBezTo>
                      <a:pt x="798" y="214"/>
                      <a:pt x="796" y="219"/>
                      <a:pt x="792" y="222"/>
                    </a:cubicBezTo>
                    <a:cubicBezTo>
                      <a:pt x="788" y="226"/>
                      <a:pt x="782" y="233"/>
                      <a:pt x="779" y="237"/>
                    </a:cubicBezTo>
                    <a:cubicBezTo>
                      <a:pt x="775" y="241"/>
                      <a:pt x="772" y="259"/>
                      <a:pt x="771" y="276"/>
                    </a:cubicBezTo>
                    <a:cubicBezTo>
                      <a:pt x="770" y="294"/>
                      <a:pt x="772" y="306"/>
                      <a:pt x="775" y="303"/>
                    </a:cubicBezTo>
                    <a:cubicBezTo>
                      <a:pt x="778" y="301"/>
                      <a:pt x="779" y="296"/>
                      <a:pt x="778" y="293"/>
                    </a:cubicBezTo>
                    <a:cubicBezTo>
                      <a:pt x="777" y="290"/>
                      <a:pt x="779" y="288"/>
                      <a:pt x="783" y="287"/>
                    </a:cubicBezTo>
                    <a:cubicBezTo>
                      <a:pt x="787" y="287"/>
                      <a:pt x="793" y="282"/>
                      <a:pt x="795" y="276"/>
                    </a:cubicBezTo>
                    <a:cubicBezTo>
                      <a:pt x="797" y="270"/>
                      <a:pt x="799" y="258"/>
                      <a:pt x="799" y="250"/>
                    </a:cubicBezTo>
                    <a:cubicBezTo>
                      <a:pt x="799" y="241"/>
                      <a:pt x="802" y="231"/>
                      <a:pt x="806" y="228"/>
                    </a:cubicBezTo>
                    <a:cubicBezTo>
                      <a:pt x="809" y="225"/>
                      <a:pt x="816" y="223"/>
                      <a:pt x="822" y="223"/>
                    </a:cubicBezTo>
                    <a:cubicBezTo>
                      <a:pt x="827" y="223"/>
                      <a:pt x="838" y="221"/>
                      <a:pt x="847" y="218"/>
                    </a:cubicBezTo>
                    <a:cubicBezTo>
                      <a:pt x="855" y="216"/>
                      <a:pt x="867" y="210"/>
                      <a:pt x="872" y="205"/>
                    </a:cubicBezTo>
                    <a:cubicBezTo>
                      <a:pt x="878" y="200"/>
                      <a:pt x="885" y="196"/>
                      <a:pt x="889" y="196"/>
                    </a:cubicBezTo>
                    <a:cubicBezTo>
                      <a:pt x="893" y="196"/>
                      <a:pt x="898" y="193"/>
                      <a:pt x="900" y="189"/>
                    </a:cubicBezTo>
                    <a:cubicBezTo>
                      <a:pt x="903" y="185"/>
                      <a:pt x="905" y="176"/>
                      <a:pt x="905" y="170"/>
                    </a:cubicBezTo>
                    <a:cubicBezTo>
                      <a:pt x="905" y="163"/>
                      <a:pt x="910" y="159"/>
                      <a:pt x="916" y="161"/>
                    </a:cubicBezTo>
                    <a:lnTo>
                      <a:pt x="920" y="158"/>
                    </a:lnTo>
                    <a:cubicBezTo>
                      <a:pt x="923" y="155"/>
                      <a:pt x="925" y="162"/>
                      <a:pt x="928" y="162"/>
                    </a:cubicBezTo>
                    <a:lnTo>
                      <a:pt x="931" y="162"/>
                    </a:lnTo>
                    <a:cubicBezTo>
                      <a:pt x="941" y="170"/>
                      <a:pt x="950" y="177"/>
                      <a:pt x="953" y="178"/>
                    </a:cubicBezTo>
                    <a:cubicBezTo>
                      <a:pt x="955" y="178"/>
                      <a:pt x="963" y="170"/>
                      <a:pt x="971" y="160"/>
                    </a:cubicBezTo>
                    <a:lnTo>
                      <a:pt x="979" y="157"/>
                    </a:lnTo>
                    <a:lnTo>
                      <a:pt x="988" y="155"/>
                    </a:lnTo>
                    <a:cubicBezTo>
                      <a:pt x="977" y="147"/>
                      <a:pt x="966" y="141"/>
                      <a:pt x="962" y="141"/>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1" name="Freeform 87"/>
              <p:cNvSpPr>
                <a:spLocks/>
              </p:cNvSpPr>
              <p:nvPr/>
            </p:nvSpPr>
            <p:spPr bwMode="auto">
              <a:xfrm>
                <a:off x="7212" y="1668"/>
                <a:ext cx="367" cy="312"/>
              </a:xfrm>
              <a:custGeom>
                <a:avLst/>
                <a:gdLst/>
                <a:ahLst/>
                <a:cxnLst>
                  <a:cxn ang="0">
                    <a:pos x="953" y="132"/>
                  </a:cxn>
                  <a:cxn ang="0">
                    <a:pos x="890" y="97"/>
                  </a:cxn>
                  <a:cxn ang="0">
                    <a:pos x="818" y="111"/>
                  </a:cxn>
                  <a:cxn ang="0">
                    <a:pos x="647" y="71"/>
                  </a:cxn>
                  <a:cxn ang="0">
                    <a:pos x="567" y="55"/>
                  </a:cxn>
                  <a:cxn ang="0">
                    <a:pos x="480" y="55"/>
                  </a:cxn>
                  <a:cxn ang="0">
                    <a:pos x="484" y="30"/>
                  </a:cxn>
                  <a:cxn ang="0">
                    <a:pos x="443" y="11"/>
                  </a:cxn>
                  <a:cxn ang="0">
                    <a:pos x="359" y="14"/>
                  </a:cxn>
                  <a:cxn ang="0">
                    <a:pos x="318" y="28"/>
                  </a:cxn>
                  <a:cxn ang="0">
                    <a:pos x="261" y="61"/>
                  </a:cxn>
                  <a:cxn ang="0">
                    <a:pos x="222" y="81"/>
                  </a:cxn>
                  <a:cxn ang="0">
                    <a:pos x="217" y="120"/>
                  </a:cxn>
                  <a:cxn ang="0">
                    <a:pos x="186" y="56"/>
                  </a:cxn>
                  <a:cxn ang="0">
                    <a:pos x="177" y="106"/>
                  </a:cxn>
                  <a:cxn ang="0">
                    <a:pos x="127" y="88"/>
                  </a:cxn>
                  <a:cxn ang="0">
                    <a:pos x="69" y="99"/>
                  </a:cxn>
                  <a:cxn ang="0">
                    <a:pos x="10" y="104"/>
                  </a:cxn>
                  <a:cxn ang="0">
                    <a:pos x="19" y="145"/>
                  </a:cxn>
                  <a:cxn ang="0">
                    <a:pos x="46" y="225"/>
                  </a:cxn>
                  <a:cxn ang="0">
                    <a:pos x="106" y="303"/>
                  </a:cxn>
                  <a:cxn ang="0">
                    <a:pos x="177" y="400"/>
                  </a:cxn>
                  <a:cxn ang="0">
                    <a:pos x="196" y="453"/>
                  </a:cxn>
                  <a:cxn ang="0">
                    <a:pos x="157" y="504"/>
                  </a:cxn>
                  <a:cxn ang="0">
                    <a:pos x="113" y="535"/>
                  </a:cxn>
                  <a:cxn ang="0">
                    <a:pos x="165" y="563"/>
                  </a:cxn>
                  <a:cxn ang="0">
                    <a:pos x="219" y="668"/>
                  </a:cxn>
                  <a:cxn ang="0">
                    <a:pos x="245" y="706"/>
                  </a:cxn>
                  <a:cxn ang="0">
                    <a:pos x="245" y="675"/>
                  </a:cxn>
                  <a:cxn ang="0">
                    <a:pos x="295" y="587"/>
                  </a:cxn>
                  <a:cxn ang="0">
                    <a:pos x="348" y="615"/>
                  </a:cxn>
                  <a:cxn ang="0">
                    <a:pos x="384" y="709"/>
                  </a:cxn>
                  <a:cxn ang="0">
                    <a:pos x="375" y="722"/>
                  </a:cxn>
                  <a:cxn ang="0">
                    <a:pos x="372" y="754"/>
                  </a:cxn>
                  <a:cxn ang="0">
                    <a:pos x="404" y="809"/>
                  </a:cxn>
                  <a:cxn ang="0">
                    <a:pos x="457" y="835"/>
                  </a:cxn>
                  <a:cxn ang="0">
                    <a:pos x="421" y="803"/>
                  </a:cxn>
                  <a:cxn ang="0">
                    <a:pos x="394" y="743"/>
                  </a:cxn>
                  <a:cxn ang="0">
                    <a:pos x="409" y="716"/>
                  </a:cxn>
                  <a:cxn ang="0">
                    <a:pos x="397" y="664"/>
                  </a:cxn>
                  <a:cxn ang="0">
                    <a:pos x="445" y="633"/>
                  </a:cxn>
                  <a:cxn ang="0">
                    <a:pos x="459" y="585"/>
                  </a:cxn>
                  <a:cxn ang="0">
                    <a:pos x="530" y="505"/>
                  </a:cxn>
                  <a:cxn ang="0">
                    <a:pos x="511" y="431"/>
                  </a:cxn>
                  <a:cxn ang="0">
                    <a:pos x="552" y="446"/>
                  </a:cxn>
                  <a:cxn ang="0">
                    <a:pos x="576" y="420"/>
                  </a:cxn>
                  <a:cxn ang="0">
                    <a:pos x="637" y="363"/>
                  </a:cxn>
                  <a:cxn ang="0">
                    <a:pos x="667" y="338"/>
                  </a:cxn>
                  <a:cxn ang="0">
                    <a:pos x="685" y="322"/>
                  </a:cxn>
                  <a:cxn ang="0">
                    <a:pos x="653" y="283"/>
                  </a:cxn>
                  <a:cxn ang="0">
                    <a:pos x="629" y="276"/>
                  </a:cxn>
                  <a:cxn ang="0">
                    <a:pos x="692" y="226"/>
                  </a:cxn>
                  <a:cxn ang="0">
                    <a:pos x="750" y="206"/>
                  </a:cxn>
                  <a:cxn ang="0">
                    <a:pos x="779" y="237"/>
                  </a:cxn>
                  <a:cxn ang="0">
                    <a:pos x="795" y="276"/>
                  </a:cxn>
                  <a:cxn ang="0">
                    <a:pos x="872" y="205"/>
                  </a:cxn>
                  <a:cxn ang="0">
                    <a:pos x="920" y="158"/>
                  </a:cxn>
                  <a:cxn ang="0">
                    <a:pos x="979" y="157"/>
                  </a:cxn>
                </a:cxnLst>
                <a:rect l="0" t="0" r="r" b="b"/>
                <a:pathLst>
                  <a:path w="988" h="839">
                    <a:moveTo>
                      <a:pt x="962" y="141"/>
                    </a:moveTo>
                    <a:lnTo>
                      <a:pt x="962" y="141"/>
                    </a:lnTo>
                    <a:cubicBezTo>
                      <a:pt x="959" y="141"/>
                      <a:pt x="954" y="139"/>
                      <a:pt x="951" y="137"/>
                    </a:cubicBezTo>
                    <a:cubicBezTo>
                      <a:pt x="948" y="134"/>
                      <a:pt x="951" y="135"/>
                      <a:pt x="956" y="138"/>
                    </a:cubicBezTo>
                    <a:lnTo>
                      <a:pt x="953" y="132"/>
                    </a:lnTo>
                    <a:lnTo>
                      <a:pt x="949" y="127"/>
                    </a:lnTo>
                    <a:cubicBezTo>
                      <a:pt x="942" y="125"/>
                      <a:pt x="934" y="121"/>
                      <a:pt x="930" y="119"/>
                    </a:cubicBezTo>
                    <a:cubicBezTo>
                      <a:pt x="927" y="117"/>
                      <a:pt x="922" y="114"/>
                      <a:pt x="920" y="112"/>
                    </a:cubicBezTo>
                    <a:cubicBezTo>
                      <a:pt x="918" y="110"/>
                      <a:pt x="913" y="105"/>
                      <a:pt x="909" y="102"/>
                    </a:cubicBezTo>
                    <a:cubicBezTo>
                      <a:pt x="905" y="100"/>
                      <a:pt x="896" y="97"/>
                      <a:pt x="890" y="97"/>
                    </a:cubicBezTo>
                    <a:cubicBezTo>
                      <a:pt x="883" y="97"/>
                      <a:pt x="875" y="102"/>
                      <a:pt x="871" y="107"/>
                    </a:cubicBezTo>
                    <a:cubicBezTo>
                      <a:pt x="867" y="113"/>
                      <a:pt x="862" y="118"/>
                      <a:pt x="860" y="118"/>
                    </a:cubicBezTo>
                    <a:cubicBezTo>
                      <a:pt x="858" y="119"/>
                      <a:pt x="855" y="118"/>
                      <a:pt x="854" y="117"/>
                    </a:cubicBezTo>
                    <a:cubicBezTo>
                      <a:pt x="852" y="115"/>
                      <a:pt x="840" y="113"/>
                      <a:pt x="826" y="111"/>
                    </a:cubicBezTo>
                    <a:lnTo>
                      <a:pt x="818" y="111"/>
                    </a:lnTo>
                    <a:lnTo>
                      <a:pt x="811" y="111"/>
                    </a:lnTo>
                    <a:cubicBezTo>
                      <a:pt x="799" y="99"/>
                      <a:pt x="780" y="90"/>
                      <a:pt x="768" y="90"/>
                    </a:cubicBezTo>
                    <a:cubicBezTo>
                      <a:pt x="757" y="90"/>
                      <a:pt x="742" y="86"/>
                      <a:pt x="736" y="81"/>
                    </a:cubicBezTo>
                    <a:cubicBezTo>
                      <a:pt x="730" y="76"/>
                      <a:pt x="713" y="70"/>
                      <a:pt x="699" y="68"/>
                    </a:cubicBezTo>
                    <a:cubicBezTo>
                      <a:pt x="685" y="67"/>
                      <a:pt x="662" y="68"/>
                      <a:pt x="647" y="71"/>
                    </a:cubicBezTo>
                    <a:cubicBezTo>
                      <a:pt x="633" y="74"/>
                      <a:pt x="618" y="79"/>
                      <a:pt x="614" y="81"/>
                    </a:cubicBezTo>
                    <a:cubicBezTo>
                      <a:pt x="610" y="84"/>
                      <a:pt x="604" y="84"/>
                      <a:pt x="602" y="81"/>
                    </a:cubicBezTo>
                    <a:cubicBezTo>
                      <a:pt x="600" y="79"/>
                      <a:pt x="594" y="75"/>
                      <a:pt x="589" y="74"/>
                    </a:cubicBezTo>
                    <a:cubicBezTo>
                      <a:pt x="584" y="72"/>
                      <a:pt x="581" y="67"/>
                      <a:pt x="581" y="63"/>
                    </a:cubicBezTo>
                    <a:cubicBezTo>
                      <a:pt x="581" y="58"/>
                      <a:pt x="575" y="55"/>
                      <a:pt x="567" y="55"/>
                    </a:cubicBezTo>
                    <a:cubicBezTo>
                      <a:pt x="560" y="55"/>
                      <a:pt x="551" y="56"/>
                      <a:pt x="548" y="58"/>
                    </a:cubicBezTo>
                    <a:cubicBezTo>
                      <a:pt x="545" y="60"/>
                      <a:pt x="538" y="62"/>
                      <a:pt x="534" y="61"/>
                    </a:cubicBezTo>
                    <a:cubicBezTo>
                      <a:pt x="529" y="61"/>
                      <a:pt x="523" y="59"/>
                      <a:pt x="520" y="58"/>
                    </a:cubicBezTo>
                    <a:cubicBezTo>
                      <a:pt x="518" y="56"/>
                      <a:pt x="511" y="55"/>
                      <a:pt x="505" y="55"/>
                    </a:cubicBezTo>
                    <a:lnTo>
                      <a:pt x="480" y="55"/>
                    </a:lnTo>
                    <a:lnTo>
                      <a:pt x="461" y="55"/>
                    </a:lnTo>
                    <a:cubicBezTo>
                      <a:pt x="458" y="55"/>
                      <a:pt x="455" y="52"/>
                      <a:pt x="454" y="49"/>
                    </a:cubicBezTo>
                    <a:cubicBezTo>
                      <a:pt x="453" y="47"/>
                      <a:pt x="455" y="44"/>
                      <a:pt x="458" y="44"/>
                    </a:cubicBezTo>
                    <a:cubicBezTo>
                      <a:pt x="461" y="44"/>
                      <a:pt x="466" y="42"/>
                      <a:pt x="470" y="39"/>
                    </a:cubicBezTo>
                    <a:cubicBezTo>
                      <a:pt x="473" y="37"/>
                      <a:pt x="480" y="32"/>
                      <a:pt x="484" y="30"/>
                    </a:cubicBezTo>
                    <a:cubicBezTo>
                      <a:pt x="488" y="28"/>
                      <a:pt x="491" y="23"/>
                      <a:pt x="491" y="20"/>
                    </a:cubicBezTo>
                    <a:cubicBezTo>
                      <a:pt x="491" y="17"/>
                      <a:pt x="482" y="13"/>
                      <a:pt x="471" y="11"/>
                    </a:cubicBezTo>
                    <a:lnTo>
                      <a:pt x="467" y="14"/>
                    </a:lnTo>
                    <a:lnTo>
                      <a:pt x="462" y="17"/>
                    </a:lnTo>
                    <a:cubicBezTo>
                      <a:pt x="452" y="16"/>
                      <a:pt x="444" y="13"/>
                      <a:pt x="443" y="11"/>
                    </a:cubicBezTo>
                    <a:cubicBezTo>
                      <a:pt x="443" y="9"/>
                      <a:pt x="439" y="5"/>
                      <a:pt x="435" y="1"/>
                    </a:cubicBezTo>
                    <a:cubicBezTo>
                      <a:pt x="433" y="0"/>
                      <a:pt x="431" y="0"/>
                      <a:pt x="428" y="0"/>
                    </a:cubicBezTo>
                    <a:cubicBezTo>
                      <a:pt x="423" y="0"/>
                      <a:pt x="418" y="1"/>
                      <a:pt x="413" y="4"/>
                    </a:cubicBezTo>
                    <a:cubicBezTo>
                      <a:pt x="405" y="8"/>
                      <a:pt x="391" y="12"/>
                      <a:pt x="382" y="13"/>
                    </a:cubicBezTo>
                    <a:cubicBezTo>
                      <a:pt x="373" y="14"/>
                      <a:pt x="363" y="14"/>
                      <a:pt x="359" y="14"/>
                    </a:cubicBezTo>
                    <a:cubicBezTo>
                      <a:pt x="356" y="14"/>
                      <a:pt x="354" y="16"/>
                      <a:pt x="354" y="18"/>
                    </a:cubicBezTo>
                    <a:cubicBezTo>
                      <a:pt x="354" y="20"/>
                      <a:pt x="349" y="21"/>
                      <a:pt x="343" y="21"/>
                    </a:cubicBezTo>
                    <a:lnTo>
                      <a:pt x="329" y="21"/>
                    </a:lnTo>
                    <a:cubicBezTo>
                      <a:pt x="326" y="21"/>
                      <a:pt x="324" y="23"/>
                      <a:pt x="324" y="25"/>
                    </a:cubicBezTo>
                    <a:cubicBezTo>
                      <a:pt x="324" y="26"/>
                      <a:pt x="321" y="28"/>
                      <a:pt x="318" y="28"/>
                    </a:cubicBezTo>
                    <a:cubicBezTo>
                      <a:pt x="315" y="28"/>
                      <a:pt x="311" y="30"/>
                      <a:pt x="309" y="33"/>
                    </a:cubicBezTo>
                    <a:cubicBezTo>
                      <a:pt x="307" y="35"/>
                      <a:pt x="305" y="39"/>
                      <a:pt x="305" y="41"/>
                    </a:cubicBezTo>
                    <a:cubicBezTo>
                      <a:pt x="304" y="43"/>
                      <a:pt x="295" y="44"/>
                      <a:pt x="284" y="44"/>
                    </a:cubicBezTo>
                    <a:cubicBezTo>
                      <a:pt x="274" y="44"/>
                      <a:pt x="263" y="47"/>
                      <a:pt x="261" y="51"/>
                    </a:cubicBezTo>
                    <a:cubicBezTo>
                      <a:pt x="259" y="54"/>
                      <a:pt x="259" y="59"/>
                      <a:pt x="261" y="61"/>
                    </a:cubicBezTo>
                    <a:cubicBezTo>
                      <a:pt x="263" y="63"/>
                      <a:pt x="264" y="66"/>
                      <a:pt x="263" y="68"/>
                    </a:cubicBezTo>
                    <a:cubicBezTo>
                      <a:pt x="262" y="69"/>
                      <a:pt x="259" y="69"/>
                      <a:pt x="256" y="66"/>
                    </a:cubicBezTo>
                    <a:cubicBezTo>
                      <a:pt x="253" y="64"/>
                      <a:pt x="248" y="62"/>
                      <a:pt x="244" y="63"/>
                    </a:cubicBezTo>
                    <a:cubicBezTo>
                      <a:pt x="241" y="63"/>
                      <a:pt x="235" y="66"/>
                      <a:pt x="232" y="70"/>
                    </a:cubicBezTo>
                    <a:cubicBezTo>
                      <a:pt x="228" y="74"/>
                      <a:pt x="223" y="79"/>
                      <a:pt x="222" y="81"/>
                    </a:cubicBezTo>
                    <a:cubicBezTo>
                      <a:pt x="221" y="84"/>
                      <a:pt x="219" y="88"/>
                      <a:pt x="219" y="90"/>
                    </a:cubicBezTo>
                    <a:cubicBezTo>
                      <a:pt x="219" y="93"/>
                      <a:pt x="221" y="96"/>
                      <a:pt x="224" y="96"/>
                    </a:cubicBezTo>
                    <a:cubicBezTo>
                      <a:pt x="227" y="97"/>
                      <a:pt x="229" y="99"/>
                      <a:pt x="228" y="102"/>
                    </a:cubicBezTo>
                    <a:cubicBezTo>
                      <a:pt x="228" y="105"/>
                      <a:pt x="227" y="109"/>
                      <a:pt x="225" y="112"/>
                    </a:cubicBezTo>
                    <a:cubicBezTo>
                      <a:pt x="224" y="114"/>
                      <a:pt x="220" y="118"/>
                      <a:pt x="217" y="120"/>
                    </a:cubicBezTo>
                    <a:cubicBezTo>
                      <a:pt x="214" y="122"/>
                      <a:pt x="210" y="119"/>
                      <a:pt x="208" y="114"/>
                    </a:cubicBezTo>
                    <a:cubicBezTo>
                      <a:pt x="206" y="108"/>
                      <a:pt x="203" y="101"/>
                      <a:pt x="202" y="98"/>
                    </a:cubicBezTo>
                    <a:cubicBezTo>
                      <a:pt x="201" y="94"/>
                      <a:pt x="201" y="88"/>
                      <a:pt x="201" y="84"/>
                    </a:cubicBezTo>
                    <a:cubicBezTo>
                      <a:pt x="202" y="80"/>
                      <a:pt x="200" y="72"/>
                      <a:pt x="197" y="66"/>
                    </a:cubicBezTo>
                    <a:cubicBezTo>
                      <a:pt x="195" y="60"/>
                      <a:pt x="190" y="55"/>
                      <a:pt x="186" y="56"/>
                    </a:cubicBezTo>
                    <a:cubicBezTo>
                      <a:pt x="183" y="56"/>
                      <a:pt x="179" y="60"/>
                      <a:pt x="178" y="64"/>
                    </a:cubicBezTo>
                    <a:cubicBezTo>
                      <a:pt x="177" y="67"/>
                      <a:pt x="173" y="72"/>
                      <a:pt x="170" y="74"/>
                    </a:cubicBezTo>
                    <a:cubicBezTo>
                      <a:pt x="167" y="75"/>
                      <a:pt x="166" y="80"/>
                      <a:pt x="167" y="83"/>
                    </a:cubicBezTo>
                    <a:cubicBezTo>
                      <a:pt x="168" y="87"/>
                      <a:pt x="171" y="92"/>
                      <a:pt x="174" y="96"/>
                    </a:cubicBezTo>
                    <a:cubicBezTo>
                      <a:pt x="177" y="99"/>
                      <a:pt x="178" y="104"/>
                      <a:pt x="177" y="106"/>
                    </a:cubicBezTo>
                    <a:cubicBezTo>
                      <a:pt x="176" y="109"/>
                      <a:pt x="174" y="108"/>
                      <a:pt x="171" y="105"/>
                    </a:cubicBezTo>
                    <a:cubicBezTo>
                      <a:pt x="169" y="101"/>
                      <a:pt x="165" y="98"/>
                      <a:pt x="163" y="97"/>
                    </a:cubicBezTo>
                    <a:cubicBezTo>
                      <a:pt x="160" y="96"/>
                      <a:pt x="156" y="95"/>
                      <a:pt x="153" y="94"/>
                    </a:cubicBezTo>
                    <a:cubicBezTo>
                      <a:pt x="149" y="93"/>
                      <a:pt x="145" y="92"/>
                      <a:pt x="143" y="90"/>
                    </a:cubicBezTo>
                    <a:cubicBezTo>
                      <a:pt x="141" y="89"/>
                      <a:pt x="134" y="88"/>
                      <a:pt x="127" y="88"/>
                    </a:cubicBezTo>
                    <a:cubicBezTo>
                      <a:pt x="120" y="88"/>
                      <a:pt x="114" y="90"/>
                      <a:pt x="115" y="93"/>
                    </a:cubicBezTo>
                    <a:cubicBezTo>
                      <a:pt x="115" y="97"/>
                      <a:pt x="112" y="101"/>
                      <a:pt x="107" y="103"/>
                    </a:cubicBezTo>
                    <a:cubicBezTo>
                      <a:pt x="103" y="104"/>
                      <a:pt x="96" y="106"/>
                      <a:pt x="92" y="106"/>
                    </a:cubicBezTo>
                    <a:cubicBezTo>
                      <a:pt x="88" y="106"/>
                      <a:pt x="83" y="104"/>
                      <a:pt x="81" y="103"/>
                    </a:cubicBezTo>
                    <a:cubicBezTo>
                      <a:pt x="78" y="101"/>
                      <a:pt x="73" y="99"/>
                      <a:pt x="69" y="99"/>
                    </a:cubicBezTo>
                    <a:cubicBezTo>
                      <a:pt x="65" y="98"/>
                      <a:pt x="54" y="104"/>
                      <a:pt x="46" y="112"/>
                    </a:cubicBezTo>
                    <a:cubicBezTo>
                      <a:pt x="37" y="120"/>
                      <a:pt x="28" y="125"/>
                      <a:pt x="26" y="123"/>
                    </a:cubicBezTo>
                    <a:cubicBezTo>
                      <a:pt x="24" y="122"/>
                      <a:pt x="22" y="118"/>
                      <a:pt x="22" y="114"/>
                    </a:cubicBezTo>
                    <a:cubicBezTo>
                      <a:pt x="21" y="110"/>
                      <a:pt x="19" y="105"/>
                      <a:pt x="16" y="103"/>
                    </a:cubicBezTo>
                    <a:cubicBezTo>
                      <a:pt x="14" y="101"/>
                      <a:pt x="11" y="101"/>
                      <a:pt x="10" y="104"/>
                    </a:cubicBezTo>
                    <a:cubicBezTo>
                      <a:pt x="9" y="106"/>
                      <a:pt x="8" y="111"/>
                      <a:pt x="8" y="115"/>
                    </a:cubicBezTo>
                    <a:cubicBezTo>
                      <a:pt x="8" y="119"/>
                      <a:pt x="7" y="125"/>
                      <a:pt x="5" y="127"/>
                    </a:cubicBezTo>
                    <a:cubicBezTo>
                      <a:pt x="4" y="128"/>
                      <a:pt x="2" y="130"/>
                      <a:pt x="0" y="131"/>
                    </a:cubicBezTo>
                    <a:cubicBezTo>
                      <a:pt x="1" y="131"/>
                      <a:pt x="1" y="132"/>
                      <a:pt x="1" y="132"/>
                    </a:cubicBezTo>
                    <a:cubicBezTo>
                      <a:pt x="5" y="137"/>
                      <a:pt x="13" y="142"/>
                      <a:pt x="19" y="145"/>
                    </a:cubicBezTo>
                    <a:cubicBezTo>
                      <a:pt x="23" y="147"/>
                      <a:pt x="33" y="149"/>
                      <a:pt x="36" y="154"/>
                    </a:cubicBezTo>
                    <a:cubicBezTo>
                      <a:pt x="37" y="158"/>
                      <a:pt x="36" y="165"/>
                      <a:pt x="36" y="169"/>
                    </a:cubicBezTo>
                    <a:cubicBezTo>
                      <a:pt x="36" y="174"/>
                      <a:pt x="36" y="179"/>
                      <a:pt x="36" y="184"/>
                    </a:cubicBezTo>
                    <a:cubicBezTo>
                      <a:pt x="35" y="192"/>
                      <a:pt x="35" y="199"/>
                      <a:pt x="37" y="207"/>
                    </a:cubicBezTo>
                    <a:cubicBezTo>
                      <a:pt x="40" y="214"/>
                      <a:pt x="45" y="218"/>
                      <a:pt x="46" y="225"/>
                    </a:cubicBezTo>
                    <a:cubicBezTo>
                      <a:pt x="46" y="236"/>
                      <a:pt x="43" y="244"/>
                      <a:pt x="48" y="254"/>
                    </a:cubicBezTo>
                    <a:cubicBezTo>
                      <a:pt x="52" y="260"/>
                      <a:pt x="56" y="262"/>
                      <a:pt x="62" y="268"/>
                    </a:cubicBezTo>
                    <a:cubicBezTo>
                      <a:pt x="69" y="273"/>
                      <a:pt x="73" y="279"/>
                      <a:pt x="79" y="284"/>
                    </a:cubicBezTo>
                    <a:cubicBezTo>
                      <a:pt x="88" y="289"/>
                      <a:pt x="98" y="287"/>
                      <a:pt x="103" y="296"/>
                    </a:cubicBezTo>
                    <a:cubicBezTo>
                      <a:pt x="104" y="298"/>
                      <a:pt x="105" y="301"/>
                      <a:pt x="106" y="303"/>
                    </a:cubicBezTo>
                    <a:cubicBezTo>
                      <a:pt x="111" y="312"/>
                      <a:pt x="121" y="317"/>
                      <a:pt x="128" y="325"/>
                    </a:cubicBezTo>
                    <a:cubicBezTo>
                      <a:pt x="131" y="330"/>
                      <a:pt x="138" y="336"/>
                      <a:pt x="135" y="342"/>
                    </a:cubicBezTo>
                    <a:cubicBezTo>
                      <a:pt x="132" y="349"/>
                      <a:pt x="124" y="351"/>
                      <a:pt x="122" y="358"/>
                    </a:cubicBezTo>
                    <a:cubicBezTo>
                      <a:pt x="117" y="381"/>
                      <a:pt x="152" y="375"/>
                      <a:pt x="163" y="384"/>
                    </a:cubicBezTo>
                    <a:cubicBezTo>
                      <a:pt x="169" y="388"/>
                      <a:pt x="172" y="395"/>
                      <a:pt x="177" y="400"/>
                    </a:cubicBezTo>
                    <a:cubicBezTo>
                      <a:pt x="180" y="402"/>
                      <a:pt x="183" y="405"/>
                      <a:pt x="186" y="408"/>
                    </a:cubicBezTo>
                    <a:cubicBezTo>
                      <a:pt x="191" y="412"/>
                      <a:pt x="199" y="412"/>
                      <a:pt x="202" y="417"/>
                    </a:cubicBezTo>
                    <a:cubicBezTo>
                      <a:pt x="204" y="419"/>
                      <a:pt x="207" y="430"/>
                      <a:pt x="207" y="432"/>
                    </a:cubicBezTo>
                    <a:cubicBezTo>
                      <a:pt x="207" y="436"/>
                      <a:pt x="203" y="439"/>
                      <a:pt x="202" y="442"/>
                    </a:cubicBezTo>
                    <a:cubicBezTo>
                      <a:pt x="200" y="445"/>
                      <a:pt x="196" y="450"/>
                      <a:pt x="196" y="453"/>
                    </a:cubicBezTo>
                    <a:cubicBezTo>
                      <a:pt x="196" y="456"/>
                      <a:pt x="198" y="460"/>
                      <a:pt x="198" y="463"/>
                    </a:cubicBezTo>
                    <a:cubicBezTo>
                      <a:pt x="197" y="466"/>
                      <a:pt x="196" y="466"/>
                      <a:pt x="195" y="469"/>
                    </a:cubicBezTo>
                    <a:cubicBezTo>
                      <a:pt x="191" y="477"/>
                      <a:pt x="185" y="488"/>
                      <a:pt x="175" y="490"/>
                    </a:cubicBezTo>
                    <a:cubicBezTo>
                      <a:pt x="170" y="491"/>
                      <a:pt x="168" y="490"/>
                      <a:pt x="164" y="495"/>
                    </a:cubicBezTo>
                    <a:cubicBezTo>
                      <a:pt x="162" y="497"/>
                      <a:pt x="159" y="501"/>
                      <a:pt x="157" y="504"/>
                    </a:cubicBezTo>
                    <a:cubicBezTo>
                      <a:pt x="157" y="505"/>
                      <a:pt x="157" y="508"/>
                      <a:pt x="156" y="510"/>
                    </a:cubicBezTo>
                    <a:cubicBezTo>
                      <a:pt x="152" y="515"/>
                      <a:pt x="144" y="512"/>
                      <a:pt x="139" y="513"/>
                    </a:cubicBezTo>
                    <a:cubicBezTo>
                      <a:pt x="132" y="515"/>
                      <a:pt x="119" y="519"/>
                      <a:pt x="114" y="524"/>
                    </a:cubicBezTo>
                    <a:cubicBezTo>
                      <a:pt x="111" y="528"/>
                      <a:pt x="112" y="533"/>
                      <a:pt x="112" y="538"/>
                    </a:cubicBezTo>
                    <a:cubicBezTo>
                      <a:pt x="112" y="537"/>
                      <a:pt x="112" y="536"/>
                      <a:pt x="113" y="535"/>
                    </a:cubicBezTo>
                    <a:cubicBezTo>
                      <a:pt x="113" y="533"/>
                      <a:pt x="114" y="533"/>
                      <a:pt x="114" y="535"/>
                    </a:cubicBezTo>
                    <a:cubicBezTo>
                      <a:pt x="114" y="537"/>
                      <a:pt x="120" y="539"/>
                      <a:pt x="127" y="539"/>
                    </a:cubicBezTo>
                    <a:cubicBezTo>
                      <a:pt x="134" y="539"/>
                      <a:pt x="141" y="538"/>
                      <a:pt x="144" y="538"/>
                    </a:cubicBezTo>
                    <a:cubicBezTo>
                      <a:pt x="146" y="537"/>
                      <a:pt x="151" y="541"/>
                      <a:pt x="156" y="546"/>
                    </a:cubicBezTo>
                    <a:cubicBezTo>
                      <a:pt x="160" y="551"/>
                      <a:pt x="164" y="559"/>
                      <a:pt x="165" y="563"/>
                    </a:cubicBezTo>
                    <a:cubicBezTo>
                      <a:pt x="165" y="568"/>
                      <a:pt x="170" y="575"/>
                      <a:pt x="174" y="579"/>
                    </a:cubicBezTo>
                    <a:cubicBezTo>
                      <a:pt x="179" y="584"/>
                      <a:pt x="185" y="585"/>
                      <a:pt x="187" y="581"/>
                    </a:cubicBezTo>
                    <a:cubicBezTo>
                      <a:pt x="189" y="578"/>
                      <a:pt x="192" y="586"/>
                      <a:pt x="194" y="600"/>
                    </a:cubicBezTo>
                    <a:cubicBezTo>
                      <a:pt x="196" y="613"/>
                      <a:pt x="203" y="632"/>
                      <a:pt x="208" y="641"/>
                    </a:cubicBezTo>
                    <a:cubicBezTo>
                      <a:pt x="214" y="651"/>
                      <a:pt x="219" y="663"/>
                      <a:pt x="219" y="668"/>
                    </a:cubicBezTo>
                    <a:cubicBezTo>
                      <a:pt x="219" y="673"/>
                      <a:pt x="221" y="680"/>
                      <a:pt x="224" y="684"/>
                    </a:cubicBezTo>
                    <a:cubicBezTo>
                      <a:pt x="226" y="688"/>
                      <a:pt x="229" y="690"/>
                      <a:pt x="231" y="689"/>
                    </a:cubicBezTo>
                    <a:cubicBezTo>
                      <a:pt x="232" y="688"/>
                      <a:pt x="235" y="689"/>
                      <a:pt x="237" y="690"/>
                    </a:cubicBezTo>
                    <a:cubicBezTo>
                      <a:pt x="239" y="692"/>
                      <a:pt x="240" y="696"/>
                      <a:pt x="240" y="700"/>
                    </a:cubicBezTo>
                    <a:cubicBezTo>
                      <a:pt x="240" y="704"/>
                      <a:pt x="242" y="706"/>
                      <a:pt x="245" y="706"/>
                    </a:cubicBezTo>
                    <a:cubicBezTo>
                      <a:pt x="249" y="705"/>
                      <a:pt x="253" y="704"/>
                      <a:pt x="255" y="704"/>
                    </a:cubicBezTo>
                    <a:cubicBezTo>
                      <a:pt x="256" y="703"/>
                      <a:pt x="257" y="700"/>
                      <a:pt x="257" y="698"/>
                    </a:cubicBezTo>
                    <a:cubicBezTo>
                      <a:pt x="257" y="695"/>
                      <a:pt x="255" y="692"/>
                      <a:pt x="253" y="692"/>
                    </a:cubicBezTo>
                    <a:cubicBezTo>
                      <a:pt x="252" y="691"/>
                      <a:pt x="250" y="688"/>
                      <a:pt x="250" y="684"/>
                    </a:cubicBezTo>
                    <a:cubicBezTo>
                      <a:pt x="249" y="680"/>
                      <a:pt x="248" y="676"/>
                      <a:pt x="245" y="675"/>
                    </a:cubicBezTo>
                    <a:cubicBezTo>
                      <a:pt x="243" y="674"/>
                      <a:pt x="242" y="664"/>
                      <a:pt x="242" y="654"/>
                    </a:cubicBezTo>
                    <a:cubicBezTo>
                      <a:pt x="243" y="644"/>
                      <a:pt x="247" y="630"/>
                      <a:pt x="252" y="625"/>
                    </a:cubicBezTo>
                    <a:cubicBezTo>
                      <a:pt x="258" y="619"/>
                      <a:pt x="265" y="614"/>
                      <a:pt x="268" y="613"/>
                    </a:cubicBezTo>
                    <a:cubicBezTo>
                      <a:pt x="272" y="612"/>
                      <a:pt x="276" y="609"/>
                      <a:pt x="278" y="606"/>
                    </a:cubicBezTo>
                    <a:cubicBezTo>
                      <a:pt x="280" y="603"/>
                      <a:pt x="287" y="594"/>
                      <a:pt x="295" y="587"/>
                    </a:cubicBezTo>
                    <a:cubicBezTo>
                      <a:pt x="302" y="579"/>
                      <a:pt x="311" y="574"/>
                      <a:pt x="314" y="576"/>
                    </a:cubicBezTo>
                    <a:cubicBezTo>
                      <a:pt x="318" y="577"/>
                      <a:pt x="324" y="578"/>
                      <a:pt x="327" y="578"/>
                    </a:cubicBezTo>
                    <a:cubicBezTo>
                      <a:pt x="331" y="578"/>
                      <a:pt x="334" y="583"/>
                      <a:pt x="334" y="589"/>
                    </a:cubicBezTo>
                    <a:cubicBezTo>
                      <a:pt x="334" y="595"/>
                      <a:pt x="337" y="601"/>
                      <a:pt x="340" y="603"/>
                    </a:cubicBezTo>
                    <a:cubicBezTo>
                      <a:pt x="344" y="604"/>
                      <a:pt x="347" y="609"/>
                      <a:pt x="348" y="615"/>
                    </a:cubicBezTo>
                    <a:cubicBezTo>
                      <a:pt x="349" y="620"/>
                      <a:pt x="353" y="625"/>
                      <a:pt x="357" y="626"/>
                    </a:cubicBezTo>
                    <a:cubicBezTo>
                      <a:pt x="362" y="626"/>
                      <a:pt x="366" y="630"/>
                      <a:pt x="366" y="634"/>
                    </a:cubicBezTo>
                    <a:cubicBezTo>
                      <a:pt x="366" y="638"/>
                      <a:pt x="368" y="654"/>
                      <a:pt x="370" y="670"/>
                    </a:cubicBezTo>
                    <a:cubicBezTo>
                      <a:pt x="371" y="685"/>
                      <a:pt x="375" y="699"/>
                      <a:pt x="377" y="700"/>
                    </a:cubicBezTo>
                    <a:cubicBezTo>
                      <a:pt x="379" y="701"/>
                      <a:pt x="382" y="706"/>
                      <a:pt x="384" y="709"/>
                    </a:cubicBezTo>
                    <a:cubicBezTo>
                      <a:pt x="385" y="713"/>
                      <a:pt x="387" y="718"/>
                      <a:pt x="387" y="719"/>
                    </a:cubicBezTo>
                    <a:lnTo>
                      <a:pt x="387" y="730"/>
                    </a:lnTo>
                    <a:cubicBezTo>
                      <a:pt x="387" y="733"/>
                      <a:pt x="385" y="736"/>
                      <a:pt x="384" y="735"/>
                    </a:cubicBezTo>
                    <a:cubicBezTo>
                      <a:pt x="382" y="734"/>
                      <a:pt x="380" y="728"/>
                      <a:pt x="379" y="722"/>
                    </a:cubicBezTo>
                    <a:lnTo>
                      <a:pt x="375" y="722"/>
                    </a:lnTo>
                    <a:lnTo>
                      <a:pt x="371" y="722"/>
                    </a:lnTo>
                    <a:cubicBezTo>
                      <a:pt x="367" y="715"/>
                      <a:pt x="363" y="711"/>
                      <a:pt x="361" y="714"/>
                    </a:cubicBezTo>
                    <a:cubicBezTo>
                      <a:pt x="359" y="716"/>
                      <a:pt x="357" y="721"/>
                      <a:pt x="357" y="725"/>
                    </a:cubicBezTo>
                    <a:cubicBezTo>
                      <a:pt x="357" y="728"/>
                      <a:pt x="359" y="735"/>
                      <a:pt x="362" y="739"/>
                    </a:cubicBezTo>
                    <a:cubicBezTo>
                      <a:pt x="364" y="743"/>
                      <a:pt x="369" y="750"/>
                      <a:pt x="372" y="754"/>
                    </a:cubicBezTo>
                    <a:cubicBezTo>
                      <a:pt x="375" y="758"/>
                      <a:pt x="377" y="763"/>
                      <a:pt x="377" y="766"/>
                    </a:cubicBezTo>
                    <a:cubicBezTo>
                      <a:pt x="376" y="769"/>
                      <a:pt x="378" y="775"/>
                      <a:pt x="380" y="779"/>
                    </a:cubicBezTo>
                    <a:cubicBezTo>
                      <a:pt x="382" y="784"/>
                      <a:pt x="386" y="791"/>
                      <a:pt x="389" y="795"/>
                    </a:cubicBezTo>
                    <a:cubicBezTo>
                      <a:pt x="393" y="798"/>
                      <a:pt x="397" y="802"/>
                      <a:pt x="400" y="803"/>
                    </a:cubicBezTo>
                    <a:cubicBezTo>
                      <a:pt x="403" y="804"/>
                      <a:pt x="404" y="807"/>
                      <a:pt x="404" y="809"/>
                    </a:cubicBezTo>
                    <a:cubicBezTo>
                      <a:pt x="403" y="811"/>
                      <a:pt x="406" y="817"/>
                      <a:pt x="409" y="821"/>
                    </a:cubicBezTo>
                    <a:cubicBezTo>
                      <a:pt x="413" y="826"/>
                      <a:pt x="418" y="829"/>
                      <a:pt x="421" y="829"/>
                    </a:cubicBezTo>
                    <a:cubicBezTo>
                      <a:pt x="425" y="829"/>
                      <a:pt x="430" y="831"/>
                      <a:pt x="433" y="834"/>
                    </a:cubicBezTo>
                    <a:cubicBezTo>
                      <a:pt x="436" y="837"/>
                      <a:pt x="443" y="839"/>
                      <a:pt x="448" y="839"/>
                    </a:cubicBezTo>
                    <a:cubicBezTo>
                      <a:pt x="453" y="839"/>
                      <a:pt x="457" y="837"/>
                      <a:pt x="457" y="835"/>
                    </a:cubicBezTo>
                    <a:cubicBezTo>
                      <a:pt x="456" y="833"/>
                      <a:pt x="456" y="829"/>
                      <a:pt x="456" y="826"/>
                    </a:cubicBezTo>
                    <a:cubicBezTo>
                      <a:pt x="456" y="823"/>
                      <a:pt x="455" y="821"/>
                      <a:pt x="453" y="821"/>
                    </a:cubicBezTo>
                    <a:cubicBezTo>
                      <a:pt x="452" y="821"/>
                      <a:pt x="449" y="819"/>
                      <a:pt x="448" y="817"/>
                    </a:cubicBezTo>
                    <a:cubicBezTo>
                      <a:pt x="447" y="815"/>
                      <a:pt x="440" y="813"/>
                      <a:pt x="433" y="813"/>
                    </a:cubicBezTo>
                    <a:cubicBezTo>
                      <a:pt x="426" y="813"/>
                      <a:pt x="421" y="808"/>
                      <a:pt x="421" y="803"/>
                    </a:cubicBezTo>
                    <a:cubicBezTo>
                      <a:pt x="421" y="797"/>
                      <a:pt x="421" y="789"/>
                      <a:pt x="420" y="786"/>
                    </a:cubicBezTo>
                    <a:cubicBezTo>
                      <a:pt x="420" y="782"/>
                      <a:pt x="417" y="776"/>
                      <a:pt x="413" y="771"/>
                    </a:cubicBezTo>
                    <a:cubicBezTo>
                      <a:pt x="409" y="767"/>
                      <a:pt x="403" y="761"/>
                      <a:pt x="398" y="758"/>
                    </a:cubicBezTo>
                    <a:cubicBezTo>
                      <a:pt x="394" y="756"/>
                      <a:pt x="391" y="751"/>
                      <a:pt x="391" y="749"/>
                    </a:cubicBezTo>
                    <a:cubicBezTo>
                      <a:pt x="391" y="746"/>
                      <a:pt x="392" y="744"/>
                      <a:pt x="394" y="743"/>
                    </a:cubicBezTo>
                    <a:cubicBezTo>
                      <a:pt x="395" y="743"/>
                      <a:pt x="397" y="744"/>
                      <a:pt x="398" y="746"/>
                    </a:cubicBezTo>
                    <a:cubicBezTo>
                      <a:pt x="399" y="748"/>
                      <a:pt x="402" y="748"/>
                      <a:pt x="404" y="747"/>
                    </a:cubicBezTo>
                    <a:cubicBezTo>
                      <a:pt x="407" y="745"/>
                      <a:pt x="409" y="741"/>
                      <a:pt x="409" y="738"/>
                    </a:cubicBezTo>
                    <a:lnTo>
                      <a:pt x="409" y="727"/>
                    </a:lnTo>
                    <a:lnTo>
                      <a:pt x="409" y="716"/>
                    </a:lnTo>
                    <a:cubicBezTo>
                      <a:pt x="409" y="717"/>
                      <a:pt x="407" y="715"/>
                      <a:pt x="405" y="713"/>
                    </a:cubicBezTo>
                    <a:cubicBezTo>
                      <a:pt x="403" y="710"/>
                      <a:pt x="400" y="706"/>
                      <a:pt x="397" y="704"/>
                    </a:cubicBezTo>
                    <a:cubicBezTo>
                      <a:pt x="395" y="701"/>
                      <a:pt x="391" y="691"/>
                      <a:pt x="389" y="682"/>
                    </a:cubicBezTo>
                    <a:cubicBezTo>
                      <a:pt x="386" y="672"/>
                      <a:pt x="386" y="663"/>
                      <a:pt x="388" y="661"/>
                    </a:cubicBezTo>
                    <a:cubicBezTo>
                      <a:pt x="390" y="659"/>
                      <a:pt x="394" y="661"/>
                      <a:pt x="397" y="664"/>
                    </a:cubicBezTo>
                    <a:cubicBezTo>
                      <a:pt x="401" y="668"/>
                      <a:pt x="407" y="674"/>
                      <a:pt x="411" y="678"/>
                    </a:cubicBezTo>
                    <a:cubicBezTo>
                      <a:pt x="415" y="682"/>
                      <a:pt x="421" y="683"/>
                      <a:pt x="424" y="681"/>
                    </a:cubicBezTo>
                    <a:cubicBezTo>
                      <a:pt x="427" y="679"/>
                      <a:pt x="429" y="668"/>
                      <a:pt x="429" y="657"/>
                    </a:cubicBezTo>
                    <a:cubicBezTo>
                      <a:pt x="429" y="646"/>
                      <a:pt x="432" y="637"/>
                      <a:pt x="437" y="637"/>
                    </a:cubicBezTo>
                    <a:cubicBezTo>
                      <a:pt x="442" y="637"/>
                      <a:pt x="446" y="635"/>
                      <a:pt x="445" y="633"/>
                    </a:cubicBezTo>
                    <a:cubicBezTo>
                      <a:pt x="445" y="630"/>
                      <a:pt x="443" y="625"/>
                      <a:pt x="442" y="621"/>
                    </a:cubicBezTo>
                    <a:cubicBezTo>
                      <a:pt x="440" y="617"/>
                      <a:pt x="437" y="614"/>
                      <a:pt x="434" y="614"/>
                    </a:cubicBezTo>
                    <a:cubicBezTo>
                      <a:pt x="431" y="614"/>
                      <a:pt x="428" y="608"/>
                      <a:pt x="428" y="602"/>
                    </a:cubicBezTo>
                    <a:cubicBezTo>
                      <a:pt x="428" y="595"/>
                      <a:pt x="433" y="589"/>
                      <a:pt x="439" y="589"/>
                    </a:cubicBezTo>
                    <a:cubicBezTo>
                      <a:pt x="445" y="589"/>
                      <a:pt x="454" y="588"/>
                      <a:pt x="459" y="585"/>
                    </a:cubicBezTo>
                    <a:cubicBezTo>
                      <a:pt x="464" y="583"/>
                      <a:pt x="471" y="579"/>
                      <a:pt x="473" y="577"/>
                    </a:cubicBezTo>
                    <a:cubicBezTo>
                      <a:pt x="475" y="574"/>
                      <a:pt x="481" y="572"/>
                      <a:pt x="485" y="572"/>
                    </a:cubicBezTo>
                    <a:cubicBezTo>
                      <a:pt x="489" y="572"/>
                      <a:pt x="501" y="566"/>
                      <a:pt x="511" y="559"/>
                    </a:cubicBezTo>
                    <a:cubicBezTo>
                      <a:pt x="521" y="551"/>
                      <a:pt x="530" y="540"/>
                      <a:pt x="530" y="533"/>
                    </a:cubicBezTo>
                    <a:lnTo>
                      <a:pt x="530" y="505"/>
                    </a:lnTo>
                    <a:cubicBezTo>
                      <a:pt x="530" y="495"/>
                      <a:pt x="528" y="484"/>
                      <a:pt x="527" y="480"/>
                    </a:cubicBezTo>
                    <a:cubicBezTo>
                      <a:pt x="525" y="476"/>
                      <a:pt x="523" y="470"/>
                      <a:pt x="522" y="466"/>
                    </a:cubicBezTo>
                    <a:cubicBezTo>
                      <a:pt x="521" y="463"/>
                      <a:pt x="521" y="457"/>
                      <a:pt x="523" y="454"/>
                    </a:cubicBezTo>
                    <a:cubicBezTo>
                      <a:pt x="525" y="450"/>
                      <a:pt x="523" y="444"/>
                      <a:pt x="520" y="440"/>
                    </a:cubicBezTo>
                    <a:cubicBezTo>
                      <a:pt x="516" y="436"/>
                      <a:pt x="513" y="432"/>
                      <a:pt x="511" y="431"/>
                    </a:cubicBezTo>
                    <a:cubicBezTo>
                      <a:pt x="510" y="429"/>
                      <a:pt x="511" y="427"/>
                      <a:pt x="514" y="424"/>
                    </a:cubicBezTo>
                    <a:cubicBezTo>
                      <a:pt x="517" y="422"/>
                      <a:pt x="520" y="419"/>
                      <a:pt x="522" y="419"/>
                    </a:cubicBezTo>
                    <a:cubicBezTo>
                      <a:pt x="524" y="418"/>
                      <a:pt x="530" y="418"/>
                      <a:pt x="536" y="419"/>
                    </a:cubicBezTo>
                    <a:cubicBezTo>
                      <a:pt x="543" y="419"/>
                      <a:pt x="547" y="425"/>
                      <a:pt x="547" y="430"/>
                    </a:cubicBezTo>
                    <a:cubicBezTo>
                      <a:pt x="546" y="436"/>
                      <a:pt x="548" y="443"/>
                      <a:pt x="552" y="446"/>
                    </a:cubicBezTo>
                    <a:cubicBezTo>
                      <a:pt x="555" y="449"/>
                      <a:pt x="559" y="455"/>
                      <a:pt x="560" y="459"/>
                    </a:cubicBezTo>
                    <a:cubicBezTo>
                      <a:pt x="562" y="464"/>
                      <a:pt x="565" y="468"/>
                      <a:pt x="569" y="468"/>
                    </a:cubicBezTo>
                    <a:cubicBezTo>
                      <a:pt x="572" y="469"/>
                      <a:pt x="575" y="465"/>
                      <a:pt x="575" y="460"/>
                    </a:cubicBezTo>
                    <a:cubicBezTo>
                      <a:pt x="575" y="456"/>
                      <a:pt x="576" y="447"/>
                      <a:pt x="576" y="440"/>
                    </a:cubicBezTo>
                    <a:cubicBezTo>
                      <a:pt x="577" y="434"/>
                      <a:pt x="577" y="425"/>
                      <a:pt x="576" y="420"/>
                    </a:cubicBezTo>
                    <a:cubicBezTo>
                      <a:pt x="576" y="415"/>
                      <a:pt x="579" y="410"/>
                      <a:pt x="582" y="408"/>
                    </a:cubicBezTo>
                    <a:cubicBezTo>
                      <a:pt x="586" y="407"/>
                      <a:pt x="596" y="403"/>
                      <a:pt x="604" y="400"/>
                    </a:cubicBezTo>
                    <a:cubicBezTo>
                      <a:pt x="612" y="397"/>
                      <a:pt x="621" y="393"/>
                      <a:pt x="625" y="391"/>
                    </a:cubicBezTo>
                    <a:cubicBezTo>
                      <a:pt x="629" y="389"/>
                      <a:pt x="633" y="381"/>
                      <a:pt x="634" y="375"/>
                    </a:cubicBezTo>
                    <a:cubicBezTo>
                      <a:pt x="635" y="368"/>
                      <a:pt x="636" y="363"/>
                      <a:pt x="637" y="363"/>
                    </a:cubicBezTo>
                    <a:cubicBezTo>
                      <a:pt x="638" y="363"/>
                      <a:pt x="641" y="360"/>
                      <a:pt x="645" y="356"/>
                    </a:cubicBezTo>
                    <a:cubicBezTo>
                      <a:pt x="649" y="352"/>
                      <a:pt x="654" y="347"/>
                      <a:pt x="657" y="344"/>
                    </a:cubicBezTo>
                    <a:cubicBezTo>
                      <a:pt x="660" y="341"/>
                      <a:pt x="663" y="336"/>
                      <a:pt x="663" y="333"/>
                    </a:cubicBezTo>
                    <a:cubicBezTo>
                      <a:pt x="663" y="329"/>
                      <a:pt x="664" y="326"/>
                      <a:pt x="665" y="325"/>
                    </a:cubicBezTo>
                    <a:cubicBezTo>
                      <a:pt x="666" y="324"/>
                      <a:pt x="667" y="330"/>
                      <a:pt x="667" y="338"/>
                    </a:cubicBezTo>
                    <a:cubicBezTo>
                      <a:pt x="667" y="345"/>
                      <a:pt x="670" y="354"/>
                      <a:pt x="673" y="356"/>
                    </a:cubicBezTo>
                    <a:cubicBezTo>
                      <a:pt x="676" y="359"/>
                      <a:pt x="679" y="358"/>
                      <a:pt x="679" y="356"/>
                    </a:cubicBezTo>
                    <a:cubicBezTo>
                      <a:pt x="679" y="353"/>
                      <a:pt x="681" y="348"/>
                      <a:pt x="684" y="345"/>
                    </a:cubicBezTo>
                    <a:cubicBezTo>
                      <a:pt x="687" y="342"/>
                      <a:pt x="689" y="336"/>
                      <a:pt x="689" y="331"/>
                    </a:cubicBezTo>
                    <a:cubicBezTo>
                      <a:pt x="689" y="327"/>
                      <a:pt x="687" y="323"/>
                      <a:pt x="685" y="322"/>
                    </a:cubicBezTo>
                    <a:cubicBezTo>
                      <a:pt x="682" y="321"/>
                      <a:pt x="679" y="316"/>
                      <a:pt x="679" y="310"/>
                    </a:cubicBezTo>
                    <a:lnTo>
                      <a:pt x="678" y="305"/>
                    </a:lnTo>
                    <a:lnTo>
                      <a:pt x="677" y="300"/>
                    </a:lnTo>
                    <a:cubicBezTo>
                      <a:pt x="675" y="291"/>
                      <a:pt x="670" y="285"/>
                      <a:pt x="666" y="285"/>
                    </a:cubicBezTo>
                    <a:cubicBezTo>
                      <a:pt x="662" y="285"/>
                      <a:pt x="656" y="284"/>
                      <a:pt x="653" y="283"/>
                    </a:cubicBezTo>
                    <a:cubicBezTo>
                      <a:pt x="650" y="281"/>
                      <a:pt x="648" y="279"/>
                      <a:pt x="648" y="277"/>
                    </a:cubicBezTo>
                    <a:cubicBezTo>
                      <a:pt x="648" y="276"/>
                      <a:pt x="647" y="274"/>
                      <a:pt x="646" y="274"/>
                    </a:cubicBezTo>
                    <a:cubicBezTo>
                      <a:pt x="645" y="274"/>
                      <a:pt x="643" y="276"/>
                      <a:pt x="642" y="277"/>
                    </a:cubicBezTo>
                    <a:cubicBezTo>
                      <a:pt x="642" y="279"/>
                      <a:pt x="639" y="281"/>
                      <a:pt x="636" y="281"/>
                    </a:cubicBezTo>
                    <a:cubicBezTo>
                      <a:pt x="632" y="281"/>
                      <a:pt x="629" y="278"/>
                      <a:pt x="629" y="276"/>
                    </a:cubicBezTo>
                    <a:cubicBezTo>
                      <a:pt x="629" y="273"/>
                      <a:pt x="636" y="266"/>
                      <a:pt x="645" y="259"/>
                    </a:cubicBezTo>
                    <a:lnTo>
                      <a:pt x="648" y="256"/>
                    </a:lnTo>
                    <a:lnTo>
                      <a:pt x="651" y="253"/>
                    </a:lnTo>
                    <a:cubicBezTo>
                      <a:pt x="656" y="244"/>
                      <a:pt x="665" y="234"/>
                      <a:pt x="670" y="231"/>
                    </a:cubicBezTo>
                    <a:cubicBezTo>
                      <a:pt x="675" y="229"/>
                      <a:pt x="685" y="226"/>
                      <a:pt x="692" y="226"/>
                    </a:cubicBezTo>
                    <a:lnTo>
                      <a:pt x="696" y="226"/>
                    </a:lnTo>
                    <a:lnTo>
                      <a:pt x="700" y="226"/>
                    </a:lnTo>
                    <a:lnTo>
                      <a:pt x="745" y="226"/>
                    </a:lnTo>
                    <a:cubicBezTo>
                      <a:pt x="749" y="226"/>
                      <a:pt x="754" y="224"/>
                      <a:pt x="757" y="221"/>
                    </a:cubicBezTo>
                    <a:cubicBezTo>
                      <a:pt x="760" y="219"/>
                      <a:pt x="757" y="212"/>
                      <a:pt x="750" y="206"/>
                    </a:cubicBezTo>
                    <a:lnTo>
                      <a:pt x="769" y="206"/>
                    </a:lnTo>
                    <a:cubicBezTo>
                      <a:pt x="789" y="206"/>
                      <a:pt x="790" y="207"/>
                      <a:pt x="791" y="208"/>
                    </a:cubicBezTo>
                    <a:cubicBezTo>
                      <a:pt x="793" y="209"/>
                      <a:pt x="795" y="211"/>
                      <a:pt x="796" y="213"/>
                    </a:cubicBezTo>
                    <a:cubicBezTo>
                      <a:pt x="798" y="214"/>
                      <a:pt x="796" y="219"/>
                      <a:pt x="792" y="222"/>
                    </a:cubicBezTo>
                    <a:cubicBezTo>
                      <a:pt x="788" y="226"/>
                      <a:pt x="782" y="233"/>
                      <a:pt x="779" y="237"/>
                    </a:cubicBezTo>
                    <a:cubicBezTo>
                      <a:pt x="775" y="241"/>
                      <a:pt x="772" y="259"/>
                      <a:pt x="771" y="276"/>
                    </a:cubicBezTo>
                    <a:cubicBezTo>
                      <a:pt x="770" y="294"/>
                      <a:pt x="772" y="306"/>
                      <a:pt x="775" y="303"/>
                    </a:cubicBezTo>
                    <a:cubicBezTo>
                      <a:pt x="778" y="301"/>
                      <a:pt x="779" y="296"/>
                      <a:pt x="778" y="293"/>
                    </a:cubicBezTo>
                    <a:cubicBezTo>
                      <a:pt x="777" y="290"/>
                      <a:pt x="779" y="288"/>
                      <a:pt x="783" y="287"/>
                    </a:cubicBezTo>
                    <a:cubicBezTo>
                      <a:pt x="787" y="287"/>
                      <a:pt x="793" y="282"/>
                      <a:pt x="795" y="276"/>
                    </a:cubicBezTo>
                    <a:cubicBezTo>
                      <a:pt x="797" y="270"/>
                      <a:pt x="799" y="258"/>
                      <a:pt x="799" y="250"/>
                    </a:cubicBezTo>
                    <a:cubicBezTo>
                      <a:pt x="799" y="241"/>
                      <a:pt x="802" y="231"/>
                      <a:pt x="806" y="228"/>
                    </a:cubicBezTo>
                    <a:cubicBezTo>
                      <a:pt x="809" y="225"/>
                      <a:pt x="816" y="223"/>
                      <a:pt x="822" y="223"/>
                    </a:cubicBezTo>
                    <a:cubicBezTo>
                      <a:pt x="827" y="223"/>
                      <a:pt x="838" y="221"/>
                      <a:pt x="847" y="218"/>
                    </a:cubicBezTo>
                    <a:cubicBezTo>
                      <a:pt x="855" y="216"/>
                      <a:pt x="867" y="210"/>
                      <a:pt x="872" y="205"/>
                    </a:cubicBezTo>
                    <a:cubicBezTo>
                      <a:pt x="878" y="200"/>
                      <a:pt x="885" y="196"/>
                      <a:pt x="889" y="196"/>
                    </a:cubicBezTo>
                    <a:cubicBezTo>
                      <a:pt x="893" y="196"/>
                      <a:pt x="898" y="193"/>
                      <a:pt x="900" y="189"/>
                    </a:cubicBezTo>
                    <a:cubicBezTo>
                      <a:pt x="903" y="185"/>
                      <a:pt x="905" y="176"/>
                      <a:pt x="905" y="170"/>
                    </a:cubicBezTo>
                    <a:cubicBezTo>
                      <a:pt x="905" y="163"/>
                      <a:pt x="910" y="159"/>
                      <a:pt x="916" y="161"/>
                    </a:cubicBezTo>
                    <a:lnTo>
                      <a:pt x="920" y="158"/>
                    </a:lnTo>
                    <a:cubicBezTo>
                      <a:pt x="923" y="155"/>
                      <a:pt x="925" y="162"/>
                      <a:pt x="928" y="162"/>
                    </a:cubicBezTo>
                    <a:lnTo>
                      <a:pt x="931" y="162"/>
                    </a:lnTo>
                    <a:cubicBezTo>
                      <a:pt x="941" y="170"/>
                      <a:pt x="950" y="177"/>
                      <a:pt x="953" y="178"/>
                    </a:cubicBezTo>
                    <a:cubicBezTo>
                      <a:pt x="955" y="178"/>
                      <a:pt x="963" y="170"/>
                      <a:pt x="971" y="160"/>
                    </a:cubicBezTo>
                    <a:lnTo>
                      <a:pt x="979" y="157"/>
                    </a:lnTo>
                    <a:lnTo>
                      <a:pt x="988" y="155"/>
                    </a:lnTo>
                    <a:cubicBezTo>
                      <a:pt x="977" y="147"/>
                      <a:pt x="966" y="141"/>
                      <a:pt x="962" y="141"/>
                    </a:cubicBezTo>
                    <a:lnTo>
                      <a:pt x="962" y="141"/>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2" name="Freeform 88"/>
              <p:cNvSpPr>
                <a:spLocks/>
              </p:cNvSpPr>
              <p:nvPr/>
            </p:nvSpPr>
            <p:spPr bwMode="auto">
              <a:xfrm>
                <a:off x="7056" y="1826"/>
                <a:ext cx="173" cy="232"/>
              </a:xfrm>
              <a:custGeom>
                <a:avLst/>
                <a:gdLst/>
                <a:ahLst/>
                <a:cxnLst>
                  <a:cxn ang="0">
                    <a:pos x="123" y="6"/>
                  </a:cxn>
                  <a:cxn ang="0">
                    <a:pos x="91" y="22"/>
                  </a:cxn>
                  <a:cxn ang="0">
                    <a:pos x="84" y="17"/>
                  </a:cxn>
                  <a:cxn ang="0">
                    <a:pos x="74" y="18"/>
                  </a:cxn>
                  <a:cxn ang="0">
                    <a:pos x="58" y="41"/>
                  </a:cxn>
                  <a:cxn ang="0">
                    <a:pos x="49" y="64"/>
                  </a:cxn>
                  <a:cxn ang="0">
                    <a:pos x="25" y="100"/>
                  </a:cxn>
                  <a:cxn ang="0">
                    <a:pos x="0" y="196"/>
                  </a:cxn>
                  <a:cxn ang="0">
                    <a:pos x="8" y="221"/>
                  </a:cxn>
                  <a:cxn ang="0">
                    <a:pos x="38" y="258"/>
                  </a:cxn>
                  <a:cxn ang="0">
                    <a:pos x="54" y="281"/>
                  </a:cxn>
                  <a:cxn ang="0">
                    <a:pos x="112" y="283"/>
                  </a:cxn>
                  <a:cxn ang="0">
                    <a:pos x="166" y="282"/>
                  </a:cxn>
                  <a:cxn ang="0">
                    <a:pos x="196" y="353"/>
                  </a:cxn>
                  <a:cxn ang="0">
                    <a:pos x="212" y="394"/>
                  </a:cxn>
                  <a:cxn ang="0">
                    <a:pos x="213" y="427"/>
                  </a:cxn>
                  <a:cxn ang="0">
                    <a:pos x="201" y="469"/>
                  </a:cxn>
                  <a:cxn ang="0">
                    <a:pos x="216" y="541"/>
                  </a:cxn>
                  <a:cxn ang="0">
                    <a:pos x="229" y="613"/>
                  </a:cxn>
                  <a:cxn ang="0">
                    <a:pos x="244" y="624"/>
                  </a:cxn>
                  <a:cxn ang="0">
                    <a:pos x="271" y="621"/>
                  </a:cxn>
                  <a:cxn ang="0">
                    <a:pos x="336" y="555"/>
                  </a:cxn>
                  <a:cxn ang="0">
                    <a:pos x="354" y="514"/>
                  </a:cxn>
                  <a:cxn ang="0">
                    <a:pos x="395" y="440"/>
                  </a:cxn>
                  <a:cxn ang="0">
                    <a:pos x="385" y="395"/>
                  </a:cxn>
                  <a:cxn ang="0">
                    <a:pos x="418" y="333"/>
                  </a:cxn>
                  <a:cxn ang="0">
                    <a:pos x="467" y="243"/>
                  </a:cxn>
                  <a:cxn ang="0">
                    <a:pos x="448" y="233"/>
                  </a:cxn>
                  <a:cxn ang="0">
                    <a:pos x="427" y="238"/>
                  </a:cxn>
                  <a:cxn ang="0">
                    <a:pos x="420" y="223"/>
                  </a:cxn>
                  <a:cxn ang="0">
                    <a:pos x="397" y="210"/>
                  </a:cxn>
                  <a:cxn ang="0">
                    <a:pos x="380" y="178"/>
                  </a:cxn>
                  <a:cxn ang="0">
                    <a:pos x="365" y="140"/>
                  </a:cxn>
                  <a:cxn ang="0">
                    <a:pos x="359" y="110"/>
                  </a:cxn>
                  <a:cxn ang="0">
                    <a:pos x="347" y="71"/>
                  </a:cxn>
                  <a:cxn ang="0">
                    <a:pos x="330" y="66"/>
                  </a:cxn>
                  <a:cxn ang="0">
                    <a:pos x="304" y="60"/>
                  </a:cxn>
                  <a:cxn ang="0">
                    <a:pos x="272" y="55"/>
                  </a:cxn>
                  <a:cxn ang="0">
                    <a:pos x="253" y="49"/>
                  </a:cxn>
                  <a:cxn ang="0">
                    <a:pos x="248" y="67"/>
                  </a:cxn>
                  <a:cxn ang="0">
                    <a:pos x="234" y="60"/>
                  </a:cxn>
                  <a:cxn ang="0">
                    <a:pos x="215" y="50"/>
                  </a:cxn>
                  <a:cxn ang="0">
                    <a:pos x="192" y="43"/>
                  </a:cxn>
                  <a:cxn ang="0">
                    <a:pos x="192" y="25"/>
                  </a:cxn>
                  <a:cxn ang="0">
                    <a:pos x="192" y="12"/>
                  </a:cxn>
                  <a:cxn ang="0">
                    <a:pos x="185" y="3"/>
                  </a:cxn>
                  <a:cxn ang="0">
                    <a:pos x="123" y="6"/>
                  </a:cxn>
                </a:cxnLst>
                <a:rect l="0" t="0" r="r" b="b"/>
                <a:pathLst>
                  <a:path w="467" h="625">
                    <a:moveTo>
                      <a:pt x="123" y="6"/>
                    </a:moveTo>
                    <a:lnTo>
                      <a:pt x="123" y="6"/>
                    </a:lnTo>
                    <a:cubicBezTo>
                      <a:pt x="119" y="10"/>
                      <a:pt x="111" y="14"/>
                      <a:pt x="106" y="16"/>
                    </a:cubicBezTo>
                    <a:cubicBezTo>
                      <a:pt x="101" y="18"/>
                      <a:pt x="94" y="21"/>
                      <a:pt x="91" y="22"/>
                    </a:cubicBezTo>
                    <a:cubicBezTo>
                      <a:pt x="87" y="24"/>
                      <a:pt x="84" y="24"/>
                      <a:pt x="84" y="23"/>
                    </a:cubicBezTo>
                    <a:lnTo>
                      <a:pt x="84" y="17"/>
                    </a:lnTo>
                    <a:cubicBezTo>
                      <a:pt x="84" y="15"/>
                      <a:pt x="82" y="14"/>
                      <a:pt x="79" y="14"/>
                    </a:cubicBezTo>
                    <a:cubicBezTo>
                      <a:pt x="76" y="14"/>
                      <a:pt x="74" y="15"/>
                      <a:pt x="74" y="18"/>
                    </a:cubicBezTo>
                    <a:cubicBezTo>
                      <a:pt x="74" y="20"/>
                      <a:pt x="72" y="24"/>
                      <a:pt x="70" y="28"/>
                    </a:cubicBezTo>
                    <a:cubicBezTo>
                      <a:pt x="69" y="32"/>
                      <a:pt x="63" y="38"/>
                      <a:pt x="58" y="41"/>
                    </a:cubicBezTo>
                    <a:cubicBezTo>
                      <a:pt x="53" y="44"/>
                      <a:pt x="49" y="49"/>
                      <a:pt x="49" y="53"/>
                    </a:cubicBezTo>
                    <a:lnTo>
                      <a:pt x="49" y="64"/>
                    </a:lnTo>
                    <a:lnTo>
                      <a:pt x="49" y="77"/>
                    </a:lnTo>
                    <a:cubicBezTo>
                      <a:pt x="49" y="81"/>
                      <a:pt x="38" y="91"/>
                      <a:pt x="25" y="100"/>
                    </a:cubicBezTo>
                    <a:cubicBezTo>
                      <a:pt x="11" y="109"/>
                      <a:pt x="0" y="132"/>
                      <a:pt x="0" y="152"/>
                    </a:cubicBezTo>
                    <a:lnTo>
                      <a:pt x="0" y="196"/>
                    </a:lnTo>
                    <a:lnTo>
                      <a:pt x="0" y="208"/>
                    </a:lnTo>
                    <a:cubicBezTo>
                      <a:pt x="0" y="211"/>
                      <a:pt x="3" y="217"/>
                      <a:pt x="8" y="221"/>
                    </a:cubicBezTo>
                    <a:cubicBezTo>
                      <a:pt x="12" y="226"/>
                      <a:pt x="20" y="234"/>
                      <a:pt x="26" y="240"/>
                    </a:cubicBezTo>
                    <a:cubicBezTo>
                      <a:pt x="32" y="246"/>
                      <a:pt x="38" y="255"/>
                      <a:pt x="38" y="258"/>
                    </a:cubicBezTo>
                    <a:cubicBezTo>
                      <a:pt x="38" y="262"/>
                      <a:pt x="42" y="268"/>
                      <a:pt x="46" y="271"/>
                    </a:cubicBezTo>
                    <a:cubicBezTo>
                      <a:pt x="50" y="274"/>
                      <a:pt x="54" y="278"/>
                      <a:pt x="54" y="281"/>
                    </a:cubicBezTo>
                    <a:cubicBezTo>
                      <a:pt x="54" y="283"/>
                      <a:pt x="66" y="286"/>
                      <a:pt x="80" y="287"/>
                    </a:cubicBezTo>
                    <a:cubicBezTo>
                      <a:pt x="93" y="288"/>
                      <a:pt x="108" y="286"/>
                      <a:pt x="112" y="283"/>
                    </a:cubicBezTo>
                    <a:cubicBezTo>
                      <a:pt x="116" y="281"/>
                      <a:pt x="126" y="277"/>
                      <a:pt x="134" y="277"/>
                    </a:cubicBezTo>
                    <a:cubicBezTo>
                      <a:pt x="143" y="276"/>
                      <a:pt x="157" y="278"/>
                      <a:pt x="166" y="282"/>
                    </a:cubicBezTo>
                    <a:cubicBezTo>
                      <a:pt x="175" y="286"/>
                      <a:pt x="184" y="300"/>
                      <a:pt x="185" y="314"/>
                    </a:cubicBezTo>
                    <a:cubicBezTo>
                      <a:pt x="187" y="328"/>
                      <a:pt x="192" y="346"/>
                      <a:pt x="196" y="353"/>
                    </a:cubicBezTo>
                    <a:cubicBezTo>
                      <a:pt x="201" y="360"/>
                      <a:pt x="206" y="371"/>
                      <a:pt x="207" y="377"/>
                    </a:cubicBezTo>
                    <a:cubicBezTo>
                      <a:pt x="208" y="383"/>
                      <a:pt x="210" y="391"/>
                      <a:pt x="212" y="394"/>
                    </a:cubicBezTo>
                    <a:cubicBezTo>
                      <a:pt x="213" y="397"/>
                      <a:pt x="214" y="404"/>
                      <a:pt x="214" y="409"/>
                    </a:cubicBezTo>
                    <a:cubicBezTo>
                      <a:pt x="214" y="414"/>
                      <a:pt x="213" y="422"/>
                      <a:pt x="213" y="427"/>
                    </a:cubicBezTo>
                    <a:cubicBezTo>
                      <a:pt x="213" y="433"/>
                      <a:pt x="210" y="439"/>
                      <a:pt x="206" y="442"/>
                    </a:cubicBezTo>
                    <a:cubicBezTo>
                      <a:pt x="202" y="445"/>
                      <a:pt x="200" y="457"/>
                      <a:pt x="201" y="469"/>
                    </a:cubicBezTo>
                    <a:cubicBezTo>
                      <a:pt x="202" y="481"/>
                      <a:pt x="206" y="496"/>
                      <a:pt x="208" y="504"/>
                    </a:cubicBezTo>
                    <a:cubicBezTo>
                      <a:pt x="211" y="511"/>
                      <a:pt x="214" y="528"/>
                      <a:pt x="216" y="541"/>
                    </a:cubicBezTo>
                    <a:cubicBezTo>
                      <a:pt x="217" y="554"/>
                      <a:pt x="220" y="574"/>
                      <a:pt x="221" y="585"/>
                    </a:cubicBezTo>
                    <a:cubicBezTo>
                      <a:pt x="223" y="595"/>
                      <a:pt x="226" y="608"/>
                      <a:pt x="229" y="613"/>
                    </a:cubicBezTo>
                    <a:cubicBezTo>
                      <a:pt x="231" y="618"/>
                      <a:pt x="235" y="622"/>
                      <a:pt x="238" y="624"/>
                    </a:cubicBezTo>
                    <a:cubicBezTo>
                      <a:pt x="240" y="625"/>
                      <a:pt x="243" y="625"/>
                      <a:pt x="244" y="624"/>
                    </a:cubicBezTo>
                    <a:cubicBezTo>
                      <a:pt x="245" y="622"/>
                      <a:pt x="246" y="621"/>
                      <a:pt x="248" y="621"/>
                    </a:cubicBezTo>
                    <a:lnTo>
                      <a:pt x="271" y="621"/>
                    </a:lnTo>
                    <a:cubicBezTo>
                      <a:pt x="282" y="621"/>
                      <a:pt x="300" y="609"/>
                      <a:pt x="312" y="594"/>
                    </a:cubicBezTo>
                    <a:cubicBezTo>
                      <a:pt x="323" y="578"/>
                      <a:pt x="334" y="561"/>
                      <a:pt x="336" y="555"/>
                    </a:cubicBezTo>
                    <a:cubicBezTo>
                      <a:pt x="338" y="549"/>
                      <a:pt x="342" y="540"/>
                      <a:pt x="347" y="537"/>
                    </a:cubicBezTo>
                    <a:cubicBezTo>
                      <a:pt x="351" y="533"/>
                      <a:pt x="354" y="523"/>
                      <a:pt x="354" y="514"/>
                    </a:cubicBezTo>
                    <a:cubicBezTo>
                      <a:pt x="354" y="505"/>
                      <a:pt x="363" y="491"/>
                      <a:pt x="374" y="483"/>
                    </a:cubicBezTo>
                    <a:cubicBezTo>
                      <a:pt x="385" y="475"/>
                      <a:pt x="395" y="456"/>
                      <a:pt x="395" y="440"/>
                    </a:cubicBezTo>
                    <a:cubicBezTo>
                      <a:pt x="395" y="424"/>
                      <a:pt x="392" y="409"/>
                      <a:pt x="390" y="408"/>
                    </a:cubicBezTo>
                    <a:cubicBezTo>
                      <a:pt x="387" y="406"/>
                      <a:pt x="385" y="400"/>
                      <a:pt x="385" y="395"/>
                    </a:cubicBezTo>
                    <a:cubicBezTo>
                      <a:pt x="386" y="389"/>
                      <a:pt x="392" y="373"/>
                      <a:pt x="399" y="359"/>
                    </a:cubicBezTo>
                    <a:cubicBezTo>
                      <a:pt x="407" y="344"/>
                      <a:pt x="415" y="333"/>
                      <a:pt x="418" y="333"/>
                    </a:cubicBezTo>
                    <a:cubicBezTo>
                      <a:pt x="421" y="333"/>
                      <a:pt x="433" y="315"/>
                      <a:pt x="445" y="293"/>
                    </a:cubicBezTo>
                    <a:cubicBezTo>
                      <a:pt x="457" y="271"/>
                      <a:pt x="467" y="249"/>
                      <a:pt x="467" y="243"/>
                    </a:cubicBezTo>
                    <a:cubicBezTo>
                      <a:pt x="467" y="238"/>
                      <a:pt x="465" y="232"/>
                      <a:pt x="463" y="231"/>
                    </a:cubicBezTo>
                    <a:cubicBezTo>
                      <a:pt x="460" y="230"/>
                      <a:pt x="454" y="231"/>
                      <a:pt x="448" y="233"/>
                    </a:cubicBezTo>
                    <a:cubicBezTo>
                      <a:pt x="442" y="235"/>
                      <a:pt x="435" y="237"/>
                      <a:pt x="433" y="238"/>
                    </a:cubicBezTo>
                    <a:cubicBezTo>
                      <a:pt x="431" y="239"/>
                      <a:pt x="428" y="239"/>
                      <a:pt x="427" y="238"/>
                    </a:cubicBezTo>
                    <a:cubicBezTo>
                      <a:pt x="426" y="236"/>
                      <a:pt x="425" y="234"/>
                      <a:pt x="425" y="232"/>
                    </a:cubicBezTo>
                    <a:cubicBezTo>
                      <a:pt x="425" y="231"/>
                      <a:pt x="423" y="226"/>
                      <a:pt x="420" y="223"/>
                    </a:cubicBezTo>
                    <a:cubicBezTo>
                      <a:pt x="417" y="219"/>
                      <a:pt x="412" y="216"/>
                      <a:pt x="408" y="216"/>
                    </a:cubicBezTo>
                    <a:cubicBezTo>
                      <a:pt x="405" y="216"/>
                      <a:pt x="400" y="213"/>
                      <a:pt x="397" y="210"/>
                    </a:cubicBezTo>
                    <a:cubicBezTo>
                      <a:pt x="394" y="206"/>
                      <a:pt x="390" y="200"/>
                      <a:pt x="388" y="195"/>
                    </a:cubicBezTo>
                    <a:cubicBezTo>
                      <a:pt x="386" y="190"/>
                      <a:pt x="382" y="183"/>
                      <a:pt x="380" y="178"/>
                    </a:cubicBezTo>
                    <a:cubicBezTo>
                      <a:pt x="378" y="174"/>
                      <a:pt x="374" y="167"/>
                      <a:pt x="371" y="162"/>
                    </a:cubicBezTo>
                    <a:cubicBezTo>
                      <a:pt x="368" y="157"/>
                      <a:pt x="365" y="147"/>
                      <a:pt x="365" y="140"/>
                    </a:cubicBezTo>
                    <a:cubicBezTo>
                      <a:pt x="365" y="133"/>
                      <a:pt x="364" y="124"/>
                      <a:pt x="363" y="120"/>
                    </a:cubicBezTo>
                    <a:cubicBezTo>
                      <a:pt x="362" y="116"/>
                      <a:pt x="360" y="112"/>
                      <a:pt x="359" y="110"/>
                    </a:cubicBezTo>
                    <a:cubicBezTo>
                      <a:pt x="357" y="109"/>
                      <a:pt x="355" y="100"/>
                      <a:pt x="353" y="92"/>
                    </a:cubicBezTo>
                    <a:cubicBezTo>
                      <a:pt x="352" y="83"/>
                      <a:pt x="349" y="74"/>
                      <a:pt x="347" y="71"/>
                    </a:cubicBezTo>
                    <a:cubicBezTo>
                      <a:pt x="346" y="68"/>
                      <a:pt x="342" y="66"/>
                      <a:pt x="339" y="66"/>
                    </a:cubicBezTo>
                    <a:lnTo>
                      <a:pt x="330" y="66"/>
                    </a:lnTo>
                    <a:cubicBezTo>
                      <a:pt x="328" y="66"/>
                      <a:pt x="324" y="65"/>
                      <a:pt x="322" y="63"/>
                    </a:cubicBezTo>
                    <a:cubicBezTo>
                      <a:pt x="320" y="61"/>
                      <a:pt x="312" y="60"/>
                      <a:pt x="304" y="60"/>
                    </a:cubicBezTo>
                    <a:lnTo>
                      <a:pt x="281" y="60"/>
                    </a:lnTo>
                    <a:cubicBezTo>
                      <a:pt x="275" y="60"/>
                      <a:pt x="272" y="58"/>
                      <a:pt x="272" y="55"/>
                    </a:cubicBezTo>
                    <a:cubicBezTo>
                      <a:pt x="273" y="53"/>
                      <a:pt x="271" y="51"/>
                      <a:pt x="267" y="51"/>
                    </a:cubicBezTo>
                    <a:cubicBezTo>
                      <a:pt x="263" y="51"/>
                      <a:pt x="257" y="50"/>
                      <a:pt x="253" y="49"/>
                    </a:cubicBezTo>
                    <a:cubicBezTo>
                      <a:pt x="249" y="48"/>
                      <a:pt x="247" y="51"/>
                      <a:pt x="248" y="56"/>
                    </a:cubicBezTo>
                    <a:cubicBezTo>
                      <a:pt x="250" y="61"/>
                      <a:pt x="250" y="66"/>
                      <a:pt x="248" y="67"/>
                    </a:cubicBezTo>
                    <a:cubicBezTo>
                      <a:pt x="247" y="68"/>
                      <a:pt x="245" y="68"/>
                      <a:pt x="245" y="65"/>
                    </a:cubicBezTo>
                    <a:cubicBezTo>
                      <a:pt x="245" y="63"/>
                      <a:pt x="240" y="61"/>
                      <a:pt x="234" y="60"/>
                    </a:cubicBezTo>
                    <a:cubicBezTo>
                      <a:pt x="227" y="58"/>
                      <a:pt x="222" y="56"/>
                      <a:pt x="222" y="55"/>
                    </a:cubicBezTo>
                    <a:cubicBezTo>
                      <a:pt x="222" y="53"/>
                      <a:pt x="219" y="51"/>
                      <a:pt x="215" y="50"/>
                    </a:cubicBezTo>
                    <a:cubicBezTo>
                      <a:pt x="212" y="48"/>
                      <a:pt x="205" y="47"/>
                      <a:pt x="200" y="47"/>
                    </a:cubicBezTo>
                    <a:cubicBezTo>
                      <a:pt x="196" y="47"/>
                      <a:pt x="192" y="45"/>
                      <a:pt x="192" y="43"/>
                    </a:cubicBezTo>
                    <a:lnTo>
                      <a:pt x="192" y="34"/>
                    </a:lnTo>
                    <a:lnTo>
                      <a:pt x="192" y="25"/>
                    </a:lnTo>
                    <a:lnTo>
                      <a:pt x="192" y="18"/>
                    </a:lnTo>
                    <a:lnTo>
                      <a:pt x="192" y="12"/>
                    </a:lnTo>
                    <a:lnTo>
                      <a:pt x="192" y="7"/>
                    </a:lnTo>
                    <a:cubicBezTo>
                      <a:pt x="192" y="6"/>
                      <a:pt x="189" y="4"/>
                      <a:pt x="185" y="3"/>
                    </a:cubicBezTo>
                    <a:cubicBezTo>
                      <a:pt x="181" y="1"/>
                      <a:pt x="167" y="0"/>
                      <a:pt x="154" y="0"/>
                    </a:cubicBezTo>
                    <a:cubicBezTo>
                      <a:pt x="141" y="0"/>
                      <a:pt x="127" y="3"/>
                      <a:pt x="123" y="6"/>
                    </a:cubicBez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3" name="Freeform 89"/>
              <p:cNvSpPr>
                <a:spLocks/>
              </p:cNvSpPr>
              <p:nvPr/>
            </p:nvSpPr>
            <p:spPr bwMode="auto">
              <a:xfrm>
                <a:off x="7056" y="1826"/>
                <a:ext cx="173" cy="232"/>
              </a:xfrm>
              <a:custGeom>
                <a:avLst/>
                <a:gdLst/>
                <a:ahLst/>
                <a:cxnLst>
                  <a:cxn ang="0">
                    <a:pos x="0" y="625"/>
                  </a:cxn>
                  <a:cxn ang="0">
                    <a:pos x="0" y="625"/>
                  </a:cxn>
                  <a:cxn ang="0">
                    <a:pos x="467" y="625"/>
                  </a:cxn>
                  <a:cxn ang="0">
                    <a:pos x="467" y="0"/>
                  </a:cxn>
                  <a:cxn ang="0">
                    <a:pos x="0" y="0"/>
                  </a:cxn>
                  <a:cxn ang="0">
                    <a:pos x="0" y="625"/>
                  </a:cxn>
                </a:cxnLst>
                <a:rect l="0" t="0" r="r" b="b"/>
                <a:pathLst>
                  <a:path w="467" h="625">
                    <a:moveTo>
                      <a:pt x="0" y="625"/>
                    </a:moveTo>
                    <a:lnTo>
                      <a:pt x="0" y="625"/>
                    </a:lnTo>
                    <a:lnTo>
                      <a:pt x="467" y="625"/>
                    </a:lnTo>
                    <a:lnTo>
                      <a:pt x="467" y="0"/>
                    </a:lnTo>
                    <a:lnTo>
                      <a:pt x="0" y="0"/>
                    </a:lnTo>
                    <a:lnTo>
                      <a:pt x="0" y="625"/>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4" name="Freeform 90"/>
              <p:cNvSpPr>
                <a:spLocks/>
              </p:cNvSpPr>
              <p:nvPr/>
            </p:nvSpPr>
            <p:spPr bwMode="auto">
              <a:xfrm>
                <a:off x="7056" y="1826"/>
                <a:ext cx="173" cy="232"/>
              </a:xfrm>
              <a:custGeom>
                <a:avLst/>
                <a:gdLst/>
                <a:ahLst/>
                <a:cxnLst>
                  <a:cxn ang="0">
                    <a:pos x="0" y="625"/>
                  </a:cxn>
                  <a:cxn ang="0">
                    <a:pos x="0" y="625"/>
                  </a:cxn>
                  <a:cxn ang="0">
                    <a:pos x="467" y="625"/>
                  </a:cxn>
                  <a:cxn ang="0">
                    <a:pos x="467" y="0"/>
                  </a:cxn>
                  <a:cxn ang="0">
                    <a:pos x="0" y="0"/>
                  </a:cxn>
                  <a:cxn ang="0">
                    <a:pos x="0" y="625"/>
                  </a:cxn>
                </a:cxnLst>
                <a:rect l="0" t="0" r="r" b="b"/>
                <a:pathLst>
                  <a:path w="467" h="625">
                    <a:moveTo>
                      <a:pt x="0" y="625"/>
                    </a:moveTo>
                    <a:lnTo>
                      <a:pt x="0" y="625"/>
                    </a:lnTo>
                    <a:lnTo>
                      <a:pt x="467" y="625"/>
                    </a:lnTo>
                    <a:lnTo>
                      <a:pt x="467" y="0"/>
                    </a:lnTo>
                    <a:lnTo>
                      <a:pt x="0" y="0"/>
                    </a:lnTo>
                    <a:lnTo>
                      <a:pt x="0" y="625"/>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5" name="Freeform 91"/>
              <p:cNvSpPr>
                <a:spLocks/>
              </p:cNvSpPr>
              <p:nvPr/>
            </p:nvSpPr>
            <p:spPr bwMode="auto">
              <a:xfrm>
                <a:off x="7056" y="1826"/>
                <a:ext cx="173" cy="232"/>
              </a:xfrm>
              <a:custGeom>
                <a:avLst/>
                <a:gdLst/>
                <a:ahLst/>
                <a:cxnLst>
                  <a:cxn ang="0">
                    <a:pos x="123" y="6"/>
                  </a:cxn>
                  <a:cxn ang="0">
                    <a:pos x="91" y="22"/>
                  </a:cxn>
                  <a:cxn ang="0">
                    <a:pos x="84" y="17"/>
                  </a:cxn>
                  <a:cxn ang="0">
                    <a:pos x="74" y="18"/>
                  </a:cxn>
                  <a:cxn ang="0">
                    <a:pos x="58" y="41"/>
                  </a:cxn>
                  <a:cxn ang="0">
                    <a:pos x="49" y="64"/>
                  </a:cxn>
                  <a:cxn ang="0">
                    <a:pos x="25" y="100"/>
                  </a:cxn>
                  <a:cxn ang="0">
                    <a:pos x="0" y="196"/>
                  </a:cxn>
                  <a:cxn ang="0">
                    <a:pos x="8" y="221"/>
                  </a:cxn>
                  <a:cxn ang="0">
                    <a:pos x="38" y="258"/>
                  </a:cxn>
                  <a:cxn ang="0">
                    <a:pos x="54" y="281"/>
                  </a:cxn>
                  <a:cxn ang="0">
                    <a:pos x="112" y="283"/>
                  </a:cxn>
                  <a:cxn ang="0">
                    <a:pos x="166" y="282"/>
                  </a:cxn>
                  <a:cxn ang="0">
                    <a:pos x="196" y="353"/>
                  </a:cxn>
                  <a:cxn ang="0">
                    <a:pos x="212" y="394"/>
                  </a:cxn>
                  <a:cxn ang="0">
                    <a:pos x="213" y="427"/>
                  </a:cxn>
                  <a:cxn ang="0">
                    <a:pos x="201" y="469"/>
                  </a:cxn>
                  <a:cxn ang="0">
                    <a:pos x="216" y="541"/>
                  </a:cxn>
                  <a:cxn ang="0">
                    <a:pos x="229" y="613"/>
                  </a:cxn>
                  <a:cxn ang="0">
                    <a:pos x="244" y="624"/>
                  </a:cxn>
                  <a:cxn ang="0">
                    <a:pos x="271" y="621"/>
                  </a:cxn>
                  <a:cxn ang="0">
                    <a:pos x="336" y="555"/>
                  </a:cxn>
                  <a:cxn ang="0">
                    <a:pos x="354" y="514"/>
                  </a:cxn>
                  <a:cxn ang="0">
                    <a:pos x="395" y="440"/>
                  </a:cxn>
                  <a:cxn ang="0">
                    <a:pos x="385" y="395"/>
                  </a:cxn>
                  <a:cxn ang="0">
                    <a:pos x="418" y="333"/>
                  </a:cxn>
                  <a:cxn ang="0">
                    <a:pos x="467" y="243"/>
                  </a:cxn>
                  <a:cxn ang="0">
                    <a:pos x="448" y="233"/>
                  </a:cxn>
                  <a:cxn ang="0">
                    <a:pos x="427" y="238"/>
                  </a:cxn>
                  <a:cxn ang="0">
                    <a:pos x="420" y="223"/>
                  </a:cxn>
                  <a:cxn ang="0">
                    <a:pos x="397" y="210"/>
                  </a:cxn>
                  <a:cxn ang="0">
                    <a:pos x="380" y="178"/>
                  </a:cxn>
                  <a:cxn ang="0">
                    <a:pos x="365" y="140"/>
                  </a:cxn>
                  <a:cxn ang="0">
                    <a:pos x="359" y="110"/>
                  </a:cxn>
                  <a:cxn ang="0">
                    <a:pos x="347" y="71"/>
                  </a:cxn>
                  <a:cxn ang="0">
                    <a:pos x="330" y="66"/>
                  </a:cxn>
                  <a:cxn ang="0">
                    <a:pos x="304" y="60"/>
                  </a:cxn>
                  <a:cxn ang="0">
                    <a:pos x="272" y="55"/>
                  </a:cxn>
                  <a:cxn ang="0">
                    <a:pos x="253" y="49"/>
                  </a:cxn>
                  <a:cxn ang="0">
                    <a:pos x="248" y="67"/>
                  </a:cxn>
                  <a:cxn ang="0">
                    <a:pos x="234" y="60"/>
                  </a:cxn>
                  <a:cxn ang="0">
                    <a:pos x="215" y="50"/>
                  </a:cxn>
                  <a:cxn ang="0">
                    <a:pos x="192" y="43"/>
                  </a:cxn>
                  <a:cxn ang="0">
                    <a:pos x="192" y="25"/>
                  </a:cxn>
                  <a:cxn ang="0">
                    <a:pos x="192" y="12"/>
                  </a:cxn>
                  <a:cxn ang="0">
                    <a:pos x="185" y="3"/>
                  </a:cxn>
                  <a:cxn ang="0">
                    <a:pos x="123" y="6"/>
                  </a:cxn>
                </a:cxnLst>
                <a:rect l="0" t="0" r="r" b="b"/>
                <a:pathLst>
                  <a:path w="467" h="625">
                    <a:moveTo>
                      <a:pt x="123" y="6"/>
                    </a:moveTo>
                    <a:lnTo>
                      <a:pt x="123" y="6"/>
                    </a:lnTo>
                    <a:cubicBezTo>
                      <a:pt x="119" y="10"/>
                      <a:pt x="111" y="14"/>
                      <a:pt x="106" y="16"/>
                    </a:cubicBezTo>
                    <a:cubicBezTo>
                      <a:pt x="101" y="18"/>
                      <a:pt x="94" y="21"/>
                      <a:pt x="91" y="22"/>
                    </a:cubicBezTo>
                    <a:cubicBezTo>
                      <a:pt x="87" y="24"/>
                      <a:pt x="84" y="24"/>
                      <a:pt x="84" y="23"/>
                    </a:cubicBezTo>
                    <a:lnTo>
                      <a:pt x="84" y="17"/>
                    </a:lnTo>
                    <a:cubicBezTo>
                      <a:pt x="84" y="15"/>
                      <a:pt x="82" y="14"/>
                      <a:pt x="79" y="14"/>
                    </a:cubicBezTo>
                    <a:cubicBezTo>
                      <a:pt x="76" y="14"/>
                      <a:pt x="74" y="15"/>
                      <a:pt x="74" y="18"/>
                    </a:cubicBezTo>
                    <a:cubicBezTo>
                      <a:pt x="74" y="20"/>
                      <a:pt x="72" y="24"/>
                      <a:pt x="70" y="28"/>
                    </a:cubicBezTo>
                    <a:cubicBezTo>
                      <a:pt x="69" y="32"/>
                      <a:pt x="63" y="38"/>
                      <a:pt x="58" y="41"/>
                    </a:cubicBezTo>
                    <a:cubicBezTo>
                      <a:pt x="53" y="44"/>
                      <a:pt x="49" y="49"/>
                      <a:pt x="49" y="53"/>
                    </a:cubicBezTo>
                    <a:lnTo>
                      <a:pt x="49" y="64"/>
                    </a:lnTo>
                    <a:lnTo>
                      <a:pt x="49" y="77"/>
                    </a:lnTo>
                    <a:cubicBezTo>
                      <a:pt x="49" y="81"/>
                      <a:pt x="38" y="91"/>
                      <a:pt x="25" y="100"/>
                    </a:cubicBezTo>
                    <a:cubicBezTo>
                      <a:pt x="11" y="109"/>
                      <a:pt x="0" y="132"/>
                      <a:pt x="0" y="152"/>
                    </a:cubicBezTo>
                    <a:lnTo>
                      <a:pt x="0" y="196"/>
                    </a:lnTo>
                    <a:lnTo>
                      <a:pt x="0" y="208"/>
                    </a:lnTo>
                    <a:cubicBezTo>
                      <a:pt x="0" y="211"/>
                      <a:pt x="3" y="217"/>
                      <a:pt x="8" y="221"/>
                    </a:cubicBezTo>
                    <a:cubicBezTo>
                      <a:pt x="12" y="226"/>
                      <a:pt x="20" y="234"/>
                      <a:pt x="26" y="240"/>
                    </a:cubicBezTo>
                    <a:cubicBezTo>
                      <a:pt x="32" y="246"/>
                      <a:pt x="38" y="255"/>
                      <a:pt x="38" y="258"/>
                    </a:cubicBezTo>
                    <a:cubicBezTo>
                      <a:pt x="38" y="262"/>
                      <a:pt x="42" y="268"/>
                      <a:pt x="46" y="271"/>
                    </a:cubicBezTo>
                    <a:cubicBezTo>
                      <a:pt x="50" y="274"/>
                      <a:pt x="54" y="278"/>
                      <a:pt x="54" y="281"/>
                    </a:cubicBezTo>
                    <a:cubicBezTo>
                      <a:pt x="54" y="283"/>
                      <a:pt x="66" y="286"/>
                      <a:pt x="80" y="287"/>
                    </a:cubicBezTo>
                    <a:cubicBezTo>
                      <a:pt x="93" y="288"/>
                      <a:pt x="108" y="286"/>
                      <a:pt x="112" y="283"/>
                    </a:cubicBezTo>
                    <a:cubicBezTo>
                      <a:pt x="116" y="281"/>
                      <a:pt x="126" y="277"/>
                      <a:pt x="134" y="277"/>
                    </a:cubicBezTo>
                    <a:cubicBezTo>
                      <a:pt x="143" y="276"/>
                      <a:pt x="157" y="278"/>
                      <a:pt x="166" y="282"/>
                    </a:cubicBezTo>
                    <a:cubicBezTo>
                      <a:pt x="175" y="286"/>
                      <a:pt x="184" y="300"/>
                      <a:pt x="185" y="314"/>
                    </a:cubicBezTo>
                    <a:cubicBezTo>
                      <a:pt x="187" y="328"/>
                      <a:pt x="192" y="346"/>
                      <a:pt x="196" y="353"/>
                    </a:cubicBezTo>
                    <a:cubicBezTo>
                      <a:pt x="201" y="360"/>
                      <a:pt x="206" y="371"/>
                      <a:pt x="207" y="377"/>
                    </a:cubicBezTo>
                    <a:cubicBezTo>
                      <a:pt x="208" y="383"/>
                      <a:pt x="210" y="391"/>
                      <a:pt x="212" y="394"/>
                    </a:cubicBezTo>
                    <a:cubicBezTo>
                      <a:pt x="213" y="397"/>
                      <a:pt x="214" y="404"/>
                      <a:pt x="214" y="409"/>
                    </a:cubicBezTo>
                    <a:cubicBezTo>
                      <a:pt x="214" y="414"/>
                      <a:pt x="213" y="422"/>
                      <a:pt x="213" y="427"/>
                    </a:cubicBezTo>
                    <a:cubicBezTo>
                      <a:pt x="213" y="433"/>
                      <a:pt x="210" y="439"/>
                      <a:pt x="206" y="442"/>
                    </a:cubicBezTo>
                    <a:cubicBezTo>
                      <a:pt x="202" y="445"/>
                      <a:pt x="200" y="457"/>
                      <a:pt x="201" y="469"/>
                    </a:cubicBezTo>
                    <a:cubicBezTo>
                      <a:pt x="202" y="481"/>
                      <a:pt x="206" y="496"/>
                      <a:pt x="208" y="504"/>
                    </a:cubicBezTo>
                    <a:cubicBezTo>
                      <a:pt x="211" y="511"/>
                      <a:pt x="214" y="528"/>
                      <a:pt x="216" y="541"/>
                    </a:cubicBezTo>
                    <a:cubicBezTo>
                      <a:pt x="217" y="554"/>
                      <a:pt x="220" y="574"/>
                      <a:pt x="221" y="585"/>
                    </a:cubicBezTo>
                    <a:cubicBezTo>
                      <a:pt x="223" y="595"/>
                      <a:pt x="226" y="608"/>
                      <a:pt x="229" y="613"/>
                    </a:cubicBezTo>
                    <a:cubicBezTo>
                      <a:pt x="231" y="618"/>
                      <a:pt x="235" y="622"/>
                      <a:pt x="238" y="624"/>
                    </a:cubicBezTo>
                    <a:cubicBezTo>
                      <a:pt x="240" y="625"/>
                      <a:pt x="243" y="625"/>
                      <a:pt x="244" y="624"/>
                    </a:cubicBezTo>
                    <a:cubicBezTo>
                      <a:pt x="245" y="622"/>
                      <a:pt x="246" y="621"/>
                      <a:pt x="248" y="621"/>
                    </a:cubicBezTo>
                    <a:lnTo>
                      <a:pt x="271" y="621"/>
                    </a:lnTo>
                    <a:cubicBezTo>
                      <a:pt x="282" y="621"/>
                      <a:pt x="300" y="609"/>
                      <a:pt x="312" y="594"/>
                    </a:cubicBezTo>
                    <a:cubicBezTo>
                      <a:pt x="323" y="578"/>
                      <a:pt x="334" y="561"/>
                      <a:pt x="336" y="555"/>
                    </a:cubicBezTo>
                    <a:cubicBezTo>
                      <a:pt x="338" y="549"/>
                      <a:pt x="342" y="540"/>
                      <a:pt x="347" y="537"/>
                    </a:cubicBezTo>
                    <a:cubicBezTo>
                      <a:pt x="351" y="533"/>
                      <a:pt x="354" y="523"/>
                      <a:pt x="354" y="514"/>
                    </a:cubicBezTo>
                    <a:cubicBezTo>
                      <a:pt x="354" y="505"/>
                      <a:pt x="363" y="491"/>
                      <a:pt x="374" y="483"/>
                    </a:cubicBezTo>
                    <a:cubicBezTo>
                      <a:pt x="385" y="475"/>
                      <a:pt x="395" y="456"/>
                      <a:pt x="395" y="440"/>
                    </a:cubicBezTo>
                    <a:cubicBezTo>
                      <a:pt x="395" y="424"/>
                      <a:pt x="392" y="409"/>
                      <a:pt x="390" y="408"/>
                    </a:cubicBezTo>
                    <a:cubicBezTo>
                      <a:pt x="387" y="406"/>
                      <a:pt x="385" y="400"/>
                      <a:pt x="385" y="395"/>
                    </a:cubicBezTo>
                    <a:cubicBezTo>
                      <a:pt x="386" y="389"/>
                      <a:pt x="392" y="373"/>
                      <a:pt x="399" y="359"/>
                    </a:cubicBezTo>
                    <a:cubicBezTo>
                      <a:pt x="407" y="344"/>
                      <a:pt x="415" y="333"/>
                      <a:pt x="418" y="333"/>
                    </a:cubicBezTo>
                    <a:cubicBezTo>
                      <a:pt x="421" y="333"/>
                      <a:pt x="433" y="315"/>
                      <a:pt x="445" y="293"/>
                    </a:cubicBezTo>
                    <a:cubicBezTo>
                      <a:pt x="457" y="271"/>
                      <a:pt x="467" y="249"/>
                      <a:pt x="467" y="243"/>
                    </a:cubicBezTo>
                    <a:cubicBezTo>
                      <a:pt x="467" y="238"/>
                      <a:pt x="465" y="232"/>
                      <a:pt x="463" y="231"/>
                    </a:cubicBezTo>
                    <a:cubicBezTo>
                      <a:pt x="460" y="230"/>
                      <a:pt x="454" y="231"/>
                      <a:pt x="448" y="233"/>
                    </a:cubicBezTo>
                    <a:cubicBezTo>
                      <a:pt x="442" y="235"/>
                      <a:pt x="435" y="237"/>
                      <a:pt x="433" y="238"/>
                    </a:cubicBezTo>
                    <a:cubicBezTo>
                      <a:pt x="431" y="239"/>
                      <a:pt x="428" y="239"/>
                      <a:pt x="427" y="238"/>
                    </a:cubicBezTo>
                    <a:cubicBezTo>
                      <a:pt x="426" y="236"/>
                      <a:pt x="425" y="234"/>
                      <a:pt x="425" y="232"/>
                    </a:cubicBezTo>
                    <a:cubicBezTo>
                      <a:pt x="425" y="231"/>
                      <a:pt x="423" y="226"/>
                      <a:pt x="420" y="223"/>
                    </a:cubicBezTo>
                    <a:cubicBezTo>
                      <a:pt x="417" y="219"/>
                      <a:pt x="412" y="216"/>
                      <a:pt x="408" y="216"/>
                    </a:cubicBezTo>
                    <a:cubicBezTo>
                      <a:pt x="405" y="216"/>
                      <a:pt x="400" y="213"/>
                      <a:pt x="397" y="210"/>
                    </a:cubicBezTo>
                    <a:cubicBezTo>
                      <a:pt x="394" y="206"/>
                      <a:pt x="390" y="200"/>
                      <a:pt x="388" y="195"/>
                    </a:cubicBezTo>
                    <a:cubicBezTo>
                      <a:pt x="386" y="190"/>
                      <a:pt x="382" y="183"/>
                      <a:pt x="380" y="178"/>
                    </a:cubicBezTo>
                    <a:cubicBezTo>
                      <a:pt x="378" y="174"/>
                      <a:pt x="374" y="167"/>
                      <a:pt x="371" y="162"/>
                    </a:cubicBezTo>
                    <a:cubicBezTo>
                      <a:pt x="368" y="157"/>
                      <a:pt x="365" y="147"/>
                      <a:pt x="365" y="140"/>
                    </a:cubicBezTo>
                    <a:cubicBezTo>
                      <a:pt x="365" y="133"/>
                      <a:pt x="364" y="124"/>
                      <a:pt x="363" y="120"/>
                    </a:cubicBezTo>
                    <a:cubicBezTo>
                      <a:pt x="362" y="116"/>
                      <a:pt x="360" y="112"/>
                      <a:pt x="359" y="110"/>
                    </a:cubicBezTo>
                    <a:cubicBezTo>
                      <a:pt x="357" y="109"/>
                      <a:pt x="355" y="100"/>
                      <a:pt x="353" y="92"/>
                    </a:cubicBezTo>
                    <a:cubicBezTo>
                      <a:pt x="352" y="83"/>
                      <a:pt x="349" y="74"/>
                      <a:pt x="347" y="71"/>
                    </a:cubicBezTo>
                    <a:cubicBezTo>
                      <a:pt x="346" y="68"/>
                      <a:pt x="342" y="66"/>
                      <a:pt x="339" y="66"/>
                    </a:cubicBezTo>
                    <a:lnTo>
                      <a:pt x="330" y="66"/>
                    </a:lnTo>
                    <a:cubicBezTo>
                      <a:pt x="328" y="66"/>
                      <a:pt x="324" y="65"/>
                      <a:pt x="322" y="63"/>
                    </a:cubicBezTo>
                    <a:cubicBezTo>
                      <a:pt x="320" y="61"/>
                      <a:pt x="312" y="60"/>
                      <a:pt x="304" y="60"/>
                    </a:cubicBezTo>
                    <a:lnTo>
                      <a:pt x="281" y="60"/>
                    </a:lnTo>
                    <a:cubicBezTo>
                      <a:pt x="275" y="60"/>
                      <a:pt x="272" y="58"/>
                      <a:pt x="272" y="55"/>
                    </a:cubicBezTo>
                    <a:cubicBezTo>
                      <a:pt x="273" y="53"/>
                      <a:pt x="271" y="51"/>
                      <a:pt x="267" y="51"/>
                    </a:cubicBezTo>
                    <a:cubicBezTo>
                      <a:pt x="263" y="51"/>
                      <a:pt x="257" y="50"/>
                      <a:pt x="253" y="49"/>
                    </a:cubicBezTo>
                    <a:cubicBezTo>
                      <a:pt x="249" y="48"/>
                      <a:pt x="247" y="51"/>
                      <a:pt x="248" y="56"/>
                    </a:cubicBezTo>
                    <a:cubicBezTo>
                      <a:pt x="250" y="61"/>
                      <a:pt x="250" y="66"/>
                      <a:pt x="248" y="67"/>
                    </a:cubicBezTo>
                    <a:cubicBezTo>
                      <a:pt x="247" y="68"/>
                      <a:pt x="245" y="68"/>
                      <a:pt x="245" y="65"/>
                    </a:cubicBezTo>
                    <a:cubicBezTo>
                      <a:pt x="245" y="63"/>
                      <a:pt x="240" y="61"/>
                      <a:pt x="234" y="60"/>
                    </a:cubicBezTo>
                    <a:cubicBezTo>
                      <a:pt x="227" y="58"/>
                      <a:pt x="222" y="56"/>
                      <a:pt x="222" y="55"/>
                    </a:cubicBezTo>
                    <a:cubicBezTo>
                      <a:pt x="222" y="53"/>
                      <a:pt x="219" y="51"/>
                      <a:pt x="215" y="50"/>
                    </a:cubicBezTo>
                    <a:cubicBezTo>
                      <a:pt x="212" y="48"/>
                      <a:pt x="205" y="47"/>
                      <a:pt x="200" y="47"/>
                    </a:cubicBezTo>
                    <a:cubicBezTo>
                      <a:pt x="196" y="47"/>
                      <a:pt x="192" y="45"/>
                      <a:pt x="192" y="43"/>
                    </a:cubicBezTo>
                    <a:lnTo>
                      <a:pt x="192" y="34"/>
                    </a:lnTo>
                    <a:lnTo>
                      <a:pt x="192" y="25"/>
                    </a:lnTo>
                    <a:lnTo>
                      <a:pt x="192" y="18"/>
                    </a:lnTo>
                    <a:lnTo>
                      <a:pt x="192" y="12"/>
                    </a:lnTo>
                    <a:lnTo>
                      <a:pt x="192" y="7"/>
                    </a:lnTo>
                    <a:cubicBezTo>
                      <a:pt x="192" y="6"/>
                      <a:pt x="189" y="4"/>
                      <a:pt x="185" y="3"/>
                    </a:cubicBezTo>
                    <a:cubicBezTo>
                      <a:pt x="181" y="1"/>
                      <a:pt x="167" y="0"/>
                      <a:pt x="154" y="0"/>
                    </a:cubicBezTo>
                    <a:cubicBezTo>
                      <a:pt x="141" y="0"/>
                      <a:pt x="127" y="3"/>
                      <a:pt x="123" y="6"/>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6" name="Freeform 92"/>
              <p:cNvSpPr>
                <a:spLocks/>
              </p:cNvSpPr>
              <p:nvPr/>
            </p:nvSpPr>
            <p:spPr bwMode="auto">
              <a:xfrm>
                <a:off x="7207" y="1989"/>
                <a:ext cx="20" cy="37"/>
              </a:xfrm>
              <a:custGeom>
                <a:avLst/>
                <a:gdLst/>
                <a:ahLst/>
                <a:cxnLst>
                  <a:cxn ang="0">
                    <a:pos x="40" y="6"/>
                  </a:cxn>
                  <a:cxn ang="0">
                    <a:pos x="40" y="6"/>
                  </a:cxn>
                  <a:cxn ang="0">
                    <a:pos x="36" y="13"/>
                  </a:cxn>
                  <a:cxn ang="0">
                    <a:pos x="33" y="18"/>
                  </a:cxn>
                  <a:cxn ang="0">
                    <a:pos x="29" y="23"/>
                  </a:cxn>
                  <a:cxn ang="0">
                    <a:pos x="22" y="27"/>
                  </a:cxn>
                  <a:cxn ang="0">
                    <a:pos x="19" y="31"/>
                  </a:cxn>
                  <a:cxn ang="0">
                    <a:pos x="16" y="42"/>
                  </a:cxn>
                  <a:cxn ang="0">
                    <a:pos x="16" y="43"/>
                  </a:cxn>
                  <a:cxn ang="0">
                    <a:pos x="17" y="44"/>
                  </a:cxn>
                  <a:cxn ang="0">
                    <a:pos x="10" y="48"/>
                  </a:cxn>
                  <a:cxn ang="0">
                    <a:pos x="6" y="53"/>
                  </a:cxn>
                  <a:cxn ang="0">
                    <a:pos x="8" y="65"/>
                  </a:cxn>
                  <a:cxn ang="0">
                    <a:pos x="6" y="66"/>
                  </a:cxn>
                  <a:cxn ang="0">
                    <a:pos x="5" y="67"/>
                  </a:cxn>
                  <a:cxn ang="0">
                    <a:pos x="1" y="74"/>
                  </a:cxn>
                  <a:cxn ang="0">
                    <a:pos x="1" y="81"/>
                  </a:cxn>
                  <a:cxn ang="0">
                    <a:pos x="3" y="89"/>
                  </a:cxn>
                  <a:cxn ang="0">
                    <a:pos x="5" y="97"/>
                  </a:cxn>
                  <a:cxn ang="0">
                    <a:pos x="11" y="97"/>
                  </a:cxn>
                  <a:cxn ang="0">
                    <a:pos x="19" y="93"/>
                  </a:cxn>
                  <a:cxn ang="0">
                    <a:pos x="23" y="88"/>
                  </a:cxn>
                  <a:cxn ang="0">
                    <a:pos x="26" y="85"/>
                  </a:cxn>
                  <a:cxn ang="0">
                    <a:pos x="29" y="82"/>
                  </a:cxn>
                  <a:cxn ang="0">
                    <a:pos x="32" y="80"/>
                  </a:cxn>
                  <a:cxn ang="0">
                    <a:pos x="34" y="70"/>
                  </a:cxn>
                  <a:cxn ang="0">
                    <a:pos x="35" y="57"/>
                  </a:cxn>
                  <a:cxn ang="0">
                    <a:pos x="39" y="53"/>
                  </a:cxn>
                  <a:cxn ang="0">
                    <a:pos x="44" y="49"/>
                  </a:cxn>
                  <a:cxn ang="0">
                    <a:pos x="49" y="43"/>
                  </a:cxn>
                  <a:cxn ang="0">
                    <a:pos x="52" y="35"/>
                  </a:cxn>
                  <a:cxn ang="0">
                    <a:pos x="52" y="15"/>
                  </a:cxn>
                  <a:cxn ang="0">
                    <a:pos x="46" y="0"/>
                  </a:cxn>
                  <a:cxn ang="0">
                    <a:pos x="40" y="6"/>
                  </a:cxn>
                </a:cxnLst>
                <a:rect l="0" t="0" r="r" b="b"/>
                <a:pathLst>
                  <a:path w="52" h="99">
                    <a:moveTo>
                      <a:pt x="40" y="6"/>
                    </a:moveTo>
                    <a:lnTo>
                      <a:pt x="40" y="6"/>
                    </a:lnTo>
                    <a:cubicBezTo>
                      <a:pt x="39" y="9"/>
                      <a:pt x="37" y="12"/>
                      <a:pt x="36" y="13"/>
                    </a:cubicBezTo>
                    <a:cubicBezTo>
                      <a:pt x="34" y="13"/>
                      <a:pt x="33" y="16"/>
                      <a:pt x="33" y="18"/>
                    </a:cubicBezTo>
                    <a:cubicBezTo>
                      <a:pt x="33" y="20"/>
                      <a:pt x="31" y="23"/>
                      <a:pt x="29" y="23"/>
                    </a:cubicBezTo>
                    <a:cubicBezTo>
                      <a:pt x="27" y="23"/>
                      <a:pt x="24" y="25"/>
                      <a:pt x="22" y="27"/>
                    </a:cubicBezTo>
                    <a:cubicBezTo>
                      <a:pt x="21" y="28"/>
                      <a:pt x="19" y="30"/>
                      <a:pt x="19" y="31"/>
                    </a:cubicBezTo>
                    <a:cubicBezTo>
                      <a:pt x="19" y="33"/>
                      <a:pt x="18" y="38"/>
                      <a:pt x="16" y="42"/>
                    </a:cubicBezTo>
                    <a:lnTo>
                      <a:pt x="16" y="43"/>
                    </a:lnTo>
                    <a:lnTo>
                      <a:pt x="17" y="44"/>
                    </a:lnTo>
                    <a:cubicBezTo>
                      <a:pt x="15" y="46"/>
                      <a:pt x="13" y="48"/>
                      <a:pt x="10" y="48"/>
                    </a:cubicBezTo>
                    <a:cubicBezTo>
                      <a:pt x="8" y="48"/>
                      <a:pt x="6" y="51"/>
                      <a:pt x="6" y="53"/>
                    </a:cubicBezTo>
                    <a:cubicBezTo>
                      <a:pt x="6" y="55"/>
                      <a:pt x="7" y="61"/>
                      <a:pt x="8" y="65"/>
                    </a:cubicBezTo>
                    <a:lnTo>
                      <a:pt x="6" y="66"/>
                    </a:lnTo>
                    <a:lnTo>
                      <a:pt x="5" y="67"/>
                    </a:lnTo>
                    <a:cubicBezTo>
                      <a:pt x="4" y="68"/>
                      <a:pt x="2" y="71"/>
                      <a:pt x="1" y="74"/>
                    </a:cubicBezTo>
                    <a:cubicBezTo>
                      <a:pt x="0" y="76"/>
                      <a:pt x="0" y="79"/>
                      <a:pt x="1" y="81"/>
                    </a:cubicBezTo>
                    <a:cubicBezTo>
                      <a:pt x="2" y="82"/>
                      <a:pt x="3" y="86"/>
                      <a:pt x="3" y="89"/>
                    </a:cubicBezTo>
                    <a:cubicBezTo>
                      <a:pt x="4" y="92"/>
                      <a:pt x="4" y="96"/>
                      <a:pt x="5" y="97"/>
                    </a:cubicBezTo>
                    <a:cubicBezTo>
                      <a:pt x="6" y="99"/>
                      <a:pt x="9" y="99"/>
                      <a:pt x="11" y="97"/>
                    </a:cubicBezTo>
                    <a:cubicBezTo>
                      <a:pt x="14" y="96"/>
                      <a:pt x="17" y="94"/>
                      <a:pt x="19" y="93"/>
                    </a:cubicBezTo>
                    <a:cubicBezTo>
                      <a:pt x="20" y="92"/>
                      <a:pt x="22" y="90"/>
                      <a:pt x="23" y="88"/>
                    </a:cubicBezTo>
                    <a:cubicBezTo>
                      <a:pt x="24" y="87"/>
                      <a:pt x="25" y="86"/>
                      <a:pt x="26" y="85"/>
                    </a:cubicBezTo>
                    <a:cubicBezTo>
                      <a:pt x="28" y="85"/>
                      <a:pt x="29" y="83"/>
                      <a:pt x="29" y="82"/>
                    </a:cubicBezTo>
                    <a:cubicBezTo>
                      <a:pt x="30" y="81"/>
                      <a:pt x="31" y="80"/>
                      <a:pt x="32" y="80"/>
                    </a:cubicBezTo>
                    <a:cubicBezTo>
                      <a:pt x="32" y="80"/>
                      <a:pt x="33" y="76"/>
                      <a:pt x="34" y="70"/>
                    </a:cubicBezTo>
                    <a:cubicBezTo>
                      <a:pt x="34" y="65"/>
                      <a:pt x="35" y="59"/>
                      <a:pt x="35" y="57"/>
                    </a:cubicBezTo>
                    <a:cubicBezTo>
                      <a:pt x="36" y="56"/>
                      <a:pt x="37" y="54"/>
                      <a:pt x="39" y="53"/>
                    </a:cubicBezTo>
                    <a:cubicBezTo>
                      <a:pt x="41" y="53"/>
                      <a:pt x="43" y="51"/>
                      <a:pt x="44" y="49"/>
                    </a:cubicBezTo>
                    <a:cubicBezTo>
                      <a:pt x="45" y="48"/>
                      <a:pt x="47" y="45"/>
                      <a:pt x="49" y="43"/>
                    </a:cubicBezTo>
                    <a:cubicBezTo>
                      <a:pt x="51" y="42"/>
                      <a:pt x="52" y="38"/>
                      <a:pt x="52" y="35"/>
                    </a:cubicBezTo>
                    <a:lnTo>
                      <a:pt x="52" y="15"/>
                    </a:lnTo>
                    <a:cubicBezTo>
                      <a:pt x="52" y="7"/>
                      <a:pt x="50" y="0"/>
                      <a:pt x="46" y="0"/>
                    </a:cubicBezTo>
                    <a:cubicBezTo>
                      <a:pt x="43" y="0"/>
                      <a:pt x="40" y="3"/>
                      <a:pt x="40" y="6"/>
                    </a:cubicBez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7" name="Freeform 93"/>
              <p:cNvSpPr>
                <a:spLocks/>
              </p:cNvSpPr>
              <p:nvPr/>
            </p:nvSpPr>
            <p:spPr bwMode="auto">
              <a:xfrm>
                <a:off x="7207" y="1989"/>
                <a:ext cx="20" cy="37"/>
              </a:xfrm>
              <a:custGeom>
                <a:avLst/>
                <a:gdLst/>
                <a:ahLst/>
                <a:cxnLst>
                  <a:cxn ang="0">
                    <a:pos x="0" y="0"/>
                  </a:cxn>
                  <a:cxn ang="0">
                    <a:pos x="0" y="0"/>
                  </a:cxn>
                  <a:cxn ang="0">
                    <a:pos x="52" y="0"/>
                  </a:cxn>
                  <a:cxn ang="0">
                    <a:pos x="52" y="99"/>
                  </a:cxn>
                  <a:cxn ang="0">
                    <a:pos x="0" y="99"/>
                  </a:cxn>
                  <a:cxn ang="0">
                    <a:pos x="0" y="0"/>
                  </a:cxn>
                </a:cxnLst>
                <a:rect l="0" t="0" r="r" b="b"/>
                <a:pathLst>
                  <a:path w="52" h="99">
                    <a:moveTo>
                      <a:pt x="0" y="0"/>
                    </a:moveTo>
                    <a:lnTo>
                      <a:pt x="0" y="0"/>
                    </a:lnTo>
                    <a:lnTo>
                      <a:pt x="52" y="0"/>
                    </a:lnTo>
                    <a:lnTo>
                      <a:pt x="52" y="99"/>
                    </a:lnTo>
                    <a:lnTo>
                      <a:pt x="0" y="99"/>
                    </a:lnTo>
                    <a:lnTo>
                      <a:pt x="0"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8" name="Freeform 94"/>
              <p:cNvSpPr>
                <a:spLocks/>
              </p:cNvSpPr>
              <p:nvPr/>
            </p:nvSpPr>
            <p:spPr bwMode="auto">
              <a:xfrm>
                <a:off x="7207" y="1989"/>
                <a:ext cx="20" cy="37"/>
              </a:xfrm>
              <a:custGeom>
                <a:avLst/>
                <a:gdLst/>
                <a:ahLst/>
                <a:cxnLst>
                  <a:cxn ang="0">
                    <a:pos x="0" y="0"/>
                  </a:cxn>
                  <a:cxn ang="0">
                    <a:pos x="0" y="0"/>
                  </a:cxn>
                  <a:cxn ang="0">
                    <a:pos x="52" y="0"/>
                  </a:cxn>
                  <a:cxn ang="0">
                    <a:pos x="52" y="99"/>
                  </a:cxn>
                  <a:cxn ang="0">
                    <a:pos x="0" y="99"/>
                  </a:cxn>
                  <a:cxn ang="0">
                    <a:pos x="0" y="0"/>
                  </a:cxn>
                </a:cxnLst>
                <a:rect l="0" t="0" r="r" b="b"/>
                <a:pathLst>
                  <a:path w="52" h="99">
                    <a:moveTo>
                      <a:pt x="0" y="0"/>
                    </a:moveTo>
                    <a:lnTo>
                      <a:pt x="0" y="0"/>
                    </a:lnTo>
                    <a:lnTo>
                      <a:pt x="52" y="0"/>
                    </a:lnTo>
                    <a:lnTo>
                      <a:pt x="52" y="99"/>
                    </a:lnTo>
                    <a:lnTo>
                      <a:pt x="0" y="99"/>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9" name="Freeform 95"/>
              <p:cNvSpPr>
                <a:spLocks/>
              </p:cNvSpPr>
              <p:nvPr/>
            </p:nvSpPr>
            <p:spPr bwMode="auto">
              <a:xfrm>
                <a:off x="7207" y="1989"/>
                <a:ext cx="20" cy="37"/>
              </a:xfrm>
              <a:custGeom>
                <a:avLst/>
                <a:gdLst/>
                <a:ahLst/>
                <a:cxnLst>
                  <a:cxn ang="0">
                    <a:pos x="40" y="6"/>
                  </a:cxn>
                  <a:cxn ang="0">
                    <a:pos x="40" y="6"/>
                  </a:cxn>
                  <a:cxn ang="0">
                    <a:pos x="36" y="13"/>
                  </a:cxn>
                  <a:cxn ang="0">
                    <a:pos x="33" y="18"/>
                  </a:cxn>
                  <a:cxn ang="0">
                    <a:pos x="29" y="23"/>
                  </a:cxn>
                  <a:cxn ang="0">
                    <a:pos x="22" y="27"/>
                  </a:cxn>
                  <a:cxn ang="0">
                    <a:pos x="19" y="31"/>
                  </a:cxn>
                  <a:cxn ang="0">
                    <a:pos x="16" y="42"/>
                  </a:cxn>
                  <a:cxn ang="0">
                    <a:pos x="16" y="43"/>
                  </a:cxn>
                  <a:cxn ang="0">
                    <a:pos x="17" y="44"/>
                  </a:cxn>
                  <a:cxn ang="0">
                    <a:pos x="10" y="48"/>
                  </a:cxn>
                  <a:cxn ang="0">
                    <a:pos x="6" y="53"/>
                  </a:cxn>
                  <a:cxn ang="0">
                    <a:pos x="8" y="65"/>
                  </a:cxn>
                  <a:cxn ang="0">
                    <a:pos x="6" y="66"/>
                  </a:cxn>
                  <a:cxn ang="0">
                    <a:pos x="5" y="67"/>
                  </a:cxn>
                  <a:cxn ang="0">
                    <a:pos x="1" y="74"/>
                  </a:cxn>
                  <a:cxn ang="0">
                    <a:pos x="1" y="81"/>
                  </a:cxn>
                  <a:cxn ang="0">
                    <a:pos x="3" y="89"/>
                  </a:cxn>
                  <a:cxn ang="0">
                    <a:pos x="5" y="97"/>
                  </a:cxn>
                  <a:cxn ang="0">
                    <a:pos x="11" y="97"/>
                  </a:cxn>
                  <a:cxn ang="0">
                    <a:pos x="19" y="93"/>
                  </a:cxn>
                  <a:cxn ang="0">
                    <a:pos x="23" y="88"/>
                  </a:cxn>
                  <a:cxn ang="0">
                    <a:pos x="26" y="85"/>
                  </a:cxn>
                  <a:cxn ang="0">
                    <a:pos x="29" y="82"/>
                  </a:cxn>
                  <a:cxn ang="0">
                    <a:pos x="32" y="80"/>
                  </a:cxn>
                  <a:cxn ang="0">
                    <a:pos x="34" y="70"/>
                  </a:cxn>
                  <a:cxn ang="0">
                    <a:pos x="35" y="57"/>
                  </a:cxn>
                  <a:cxn ang="0">
                    <a:pos x="39" y="53"/>
                  </a:cxn>
                  <a:cxn ang="0">
                    <a:pos x="44" y="49"/>
                  </a:cxn>
                  <a:cxn ang="0">
                    <a:pos x="49" y="43"/>
                  </a:cxn>
                  <a:cxn ang="0">
                    <a:pos x="52" y="35"/>
                  </a:cxn>
                  <a:cxn ang="0">
                    <a:pos x="52" y="15"/>
                  </a:cxn>
                  <a:cxn ang="0">
                    <a:pos x="46" y="0"/>
                  </a:cxn>
                  <a:cxn ang="0">
                    <a:pos x="40" y="6"/>
                  </a:cxn>
                </a:cxnLst>
                <a:rect l="0" t="0" r="r" b="b"/>
                <a:pathLst>
                  <a:path w="52" h="99">
                    <a:moveTo>
                      <a:pt x="40" y="6"/>
                    </a:moveTo>
                    <a:lnTo>
                      <a:pt x="40" y="6"/>
                    </a:lnTo>
                    <a:cubicBezTo>
                      <a:pt x="39" y="9"/>
                      <a:pt x="37" y="12"/>
                      <a:pt x="36" y="13"/>
                    </a:cubicBezTo>
                    <a:cubicBezTo>
                      <a:pt x="34" y="13"/>
                      <a:pt x="33" y="16"/>
                      <a:pt x="33" y="18"/>
                    </a:cubicBezTo>
                    <a:cubicBezTo>
                      <a:pt x="33" y="20"/>
                      <a:pt x="31" y="23"/>
                      <a:pt x="29" y="23"/>
                    </a:cubicBezTo>
                    <a:cubicBezTo>
                      <a:pt x="27" y="23"/>
                      <a:pt x="24" y="25"/>
                      <a:pt x="22" y="27"/>
                    </a:cubicBezTo>
                    <a:cubicBezTo>
                      <a:pt x="21" y="28"/>
                      <a:pt x="19" y="30"/>
                      <a:pt x="19" y="31"/>
                    </a:cubicBezTo>
                    <a:cubicBezTo>
                      <a:pt x="19" y="33"/>
                      <a:pt x="18" y="38"/>
                      <a:pt x="16" y="42"/>
                    </a:cubicBezTo>
                    <a:lnTo>
                      <a:pt x="16" y="43"/>
                    </a:lnTo>
                    <a:lnTo>
                      <a:pt x="17" y="44"/>
                    </a:lnTo>
                    <a:cubicBezTo>
                      <a:pt x="15" y="46"/>
                      <a:pt x="13" y="48"/>
                      <a:pt x="10" y="48"/>
                    </a:cubicBezTo>
                    <a:cubicBezTo>
                      <a:pt x="8" y="48"/>
                      <a:pt x="6" y="51"/>
                      <a:pt x="6" y="53"/>
                    </a:cubicBezTo>
                    <a:cubicBezTo>
                      <a:pt x="6" y="55"/>
                      <a:pt x="7" y="61"/>
                      <a:pt x="8" y="65"/>
                    </a:cubicBezTo>
                    <a:lnTo>
                      <a:pt x="6" y="66"/>
                    </a:lnTo>
                    <a:lnTo>
                      <a:pt x="5" y="67"/>
                    </a:lnTo>
                    <a:cubicBezTo>
                      <a:pt x="4" y="68"/>
                      <a:pt x="2" y="71"/>
                      <a:pt x="1" y="74"/>
                    </a:cubicBezTo>
                    <a:cubicBezTo>
                      <a:pt x="0" y="76"/>
                      <a:pt x="0" y="79"/>
                      <a:pt x="1" y="81"/>
                    </a:cubicBezTo>
                    <a:cubicBezTo>
                      <a:pt x="2" y="82"/>
                      <a:pt x="3" y="86"/>
                      <a:pt x="3" y="89"/>
                    </a:cubicBezTo>
                    <a:cubicBezTo>
                      <a:pt x="4" y="92"/>
                      <a:pt x="4" y="96"/>
                      <a:pt x="5" y="97"/>
                    </a:cubicBezTo>
                    <a:cubicBezTo>
                      <a:pt x="6" y="99"/>
                      <a:pt x="9" y="99"/>
                      <a:pt x="11" y="97"/>
                    </a:cubicBezTo>
                    <a:cubicBezTo>
                      <a:pt x="14" y="96"/>
                      <a:pt x="17" y="94"/>
                      <a:pt x="19" y="93"/>
                    </a:cubicBezTo>
                    <a:cubicBezTo>
                      <a:pt x="20" y="92"/>
                      <a:pt x="22" y="90"/>
                      <a:pt x="23" y="88"/>
                    </a:cubicBezTo>
                    <a:cubicBezTo>
                      <a:pt x="24" y="87"/>
                      <a:pt x="25" y="86"/>
                      <a:pt x="26" y="85"/>
                    </a:cubicBezTo>
                    <a:cubicBezTo>
                      <a:pt x="28" y="85"/>
                      <a:pt x="29" y="83"/>
                      <a:pt x="29" y="82"/>
                    </a:cubicBezTo>
                    <a:cubicBezTo>
                      <a:pt x="30" y="81"/>
                      <a:pt x="31" y="80"/>
                      <a:pt x="32" y="80"/>
                    </a:cubicBezTo>
                    <a:cubicBezTo>
                      <a:pt x="32" y="80"/>
                      <a:pt x="33" y="76"/>
                      <a:pt x="34" y="70"/>
                    </a:cubicBezTo>
                    <a:cubicBezTo>
                      <a:pt x="34" y="65"/>
                      <a:pt x="35" y="59"/>
                      <a:pt x="35" y="57"/>
                    </a:cubicBezTo>
                    <a:cubicBezTo>
                      <a:pt x="36" y="56"/>
                      <a:pt x="37" y="54"/>
                      <a:pt x="39" y="53"/>
                    </a:cubicBezTo>
                    <a:cubicBezTo>
                      <a:pt x="41" y="53"/>
                      <a:pt x="43" y="51"/>
                      <a:pt x="44" y="49"/>
                    </a:cubicBezTo>
                    <a:cubicBezTo>
                      <a:pt x="45" y="48"/>
                      <a:pt x="47" y="45"/>
                      <a:pt x="49" y="43"/>
                    </a:cubicBezTo>
                    <a:cubicBezTo>
                      <a:pt x="51" y="42"/>
                      <a:pt x="52" y="38"/>
                      <a:pt x="52" y="35"/>
                    </a:cubicBezTo>
                    <a:lnTo>
                      <a:pt x="52" y="15"/>
                    </a:lnTo>
                    <a:cubicBezTo>
                      <a:pt x="52" y="7"/>
                      <a:pt x="50" y="0"/>
                      <a:pt x="46" y="0"/>
                    </a:cubicBezTo>
                    <a:cubicBezTo>
                      <a:pt x="43" y="0"/>
                      <a:pt x="40" y="3"/>
                      <a:pt x="40" y="6"/>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0" name="Freeform 96"/>
              <p:cNvSpPr>
                <a:spLocks/>
              </p:cNvSpPr>
              <p:nvPr/>
            </p:nvSpPr>
            <p:spPr bwMode="auto">
              <a:xfrm>
                <a:off x="7220" y="1958"/>
                <a:ext cx="3" cy="5"/>
              </a:xfrm>
              <a:custGeom>
                <a:avLst/>
                <a:gdLst/>
                <a:ahLst/>
                <a:cxnLst>
                  <a:cxn ang="0">
                    <a:pos x="1" y="4"/>
                  </a:cxn>
                  <a:cxn ang="0">
                    <a:pos x="1" y="4"/>
                  </a:cxn>
                  <a:cxn ang="0">
                    <a:pos x="1" y="11"/>
                  </a:cxn>
                  <a:cxn ang="0">
                    <a:pos x="3" y="15"/>
                  </a:cxn>
                  <a:cxn ang="0">
                    <a:pos x="6" y="15"/>
                  </a:cxn>
                  <a:cxn ang="0">
                    <a:pos x="6" y="13"/>
                  </a:cxn>
                  <a:cxn ang="0">
                    <a:pos x="6" y="9"/>
                  </a:cxn>
                  <a:cxn ang="0">
                    <a:pos x="6" y="4"/>
                  </a:cxn>
                  <a:cxn ang="0">
                    <a:pos x="4" y="0"/>
                  </a:cxn>
                  <a:cxn ang="0">
                    <a:pos x="1" y="4"/>
                  </a:cxn>
                </a:cxnLst>
                <a:rect l="0" t="0" r="r" b="b"/>
                <a:pathLst>
                  <a:path w="6" h="15">
                    <a:moveTo>
                      <a:pt x="1" y="4"/>
                    </a:moveTo>
                    <a:lnTo>
                      <a:pt x="1" y="4"/>
                    </a:lnTo>
                    <a:cubicBezTo>
                      <a:pt x="0" y="6"/>
                      <a:pt x="0" y="9"/>
                      <a:pt x="1" y="11"/>
                    </a:cubicBezTo>
                    <a:lnTo>
                      <a:pt x="3" y="15"/>
                    </a:lnTo>
                    <a:lnTo>
                      <a:pt x="6" y="15"/>
                    </a:lnTo>
                    <a:lnTo>
                      <a:pt x="6" y="13"/>
                    </a:lnTo>
                    <a:lnTo>
                      <a:pt x="6" y="9"/>
                    </a:lnTo>
                    <a:lnTo>
                      <a:pt x="6" y="4"/>
                    </a:lnTo>
                    <a:cubicBezTo>
                      <a:pt x="6" y="2"/>
                      <a:pt x="5" y="0"/>
                      <a:pt x="4" y="0"/>
                    </a:cubicBezTo>
                    <a:cubicBezTo>
                      <a:pt x="3" y="0"/>
                      <a:pt x="2" y="2"/>
                      <a:pt x="1" y="4"/>
                    </a:cubicBez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1" name="Freeform 97"/>
              <p:cNvSpPr>
                <a:spLocks/>
              </p:cNvSpPr>
              <p:nvPr/>
            </p:nvSpPr>
            <p:spPr bwMode="auto">
              <a:xfrm>
                <a:off x="7220" y="1958"/>
                <a:ext cx="3" cy="5"/>
              </a:xfrm>
              <a:custGeom>
                <a:avLst/>
                <a:gdLst/>
                <a:ahLst/>
                <a:cxnLst>
                  <a:cxn ang="0">
                    <a:pos x="0" y="0"/>
                  </a:cxn>
                  <a:cxn ang="0">
                    <a:pos x="0" y="0"/>
                  </a:cxn>
                  <a:cxn ang="0">
                    <a:pos x="6" y="0"/>
                  </a:cxn>
                  <a:cxn ang="0">
                    <a:pos x="6" y="15"/>
                  </a:cxn>
                  <a:cxn ang="0">
                    <a:pos x="0" y="15"/>
                  </a:cxn>
                  <a:cxn ang="0">
                    <a:pos x="0" y="0"/>
                  </a:cxn>
                </a:cxnLst>
                <a:rect l="0" t="0" r="r" b="b"/>
                <a:pathLst>
                  <a:path w="6" h="15">
                    <a:moveTo>
                      <a:pt x="0" y="0"/>
                    </a:moveTo>
                    <a:lnTo>
                      <a:pt x="0" y="0"/>
                    </a:lnTo>
                    <a:lnTo>
                      <a:pt x="6" y="0"/>
                    </a:lnTo>
                    <a:lnTo>
                      <a:pt x="6" y="15"/>
                    </a:lnTo>
                    <a:lnTo>
                      <a:pt x="0" y="15"/>
                    </a:lnTo>
                    <a:lnTo>
                      <a:pt x="0"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2" name="Freeform 98"/>
              <p:cNvSpPr>
                <a:spLocks/>
              </p:cNvSpPr>
              <p:nvPr/>
            </p:nvSpPr>
            <p:spPr bwMode="auto">
              <a:xfrm>
                <a:off x="7220" y="1958"/>
                <a:ext cx="3" cy="5"/>
              </a:xfrm>
              <a:custGeom>
                <a:avLst/>
                <a:gdLst/>
                <a:ahLst/>
                <a:cxnLst>
                  <a:cxn ang="0">
                    <a:pos x="0" y="0"/>
                  </a:cxn>
                  <a:cxn ang="0">
                    <a:pos x="0" y="0"/>
                  </a:cxn>
                  <a:cxn ang="0">
                    <a:pos x="6" y="0"/>
                  </a:cxn>
                  <a:cxn ang="0">
                    <a:pos x="6" y="15"/>
                  </a:cxn>
                  <a:cxn ang="0">
                    <a:pos x="0" y="15"/>
                  </a:cxn>
                  <a:cxn ang="0">
                    <a:pos x="0" y="0"/>
                  </a:cxn>
                </a:cxnLst>
                <a:rect l="0" t="0" r="r" b="b"/>
                <a:pathLst>
                  <a:path w="6" h="15">
                    <a:moveTo>
                      <a:pt x="0" y="0"/>
                    </a:moveTo>
                    <a:lnTo>
                      <a:pt x="0" y="0"/>
                    </a:lnTo>
                    <a:lnTo>
                      <a:pt x="6" y="0"/>
                    </a:lnTo>
                    <a:lnTo>
                      <a:pt x="6" y="15"/>
                    </a:lnTo>
                    <a:lnTo>
                      <a:pt x="0" y="15"/>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3" name="Freeform 99"/>
              <p:cNvSpPr>
                <a:spLocks/>
              </p:cNvSpPr>
              <p:nvPr/>
            </p:nvSpPr>
            <p:spPr bwMode="auto">
              <a:xfrm>
                <a:off x="7220" y="1958"/>
                <a:ext cx="3" cy="5"/>
              </a:xfrm>
              <a:custGeom>
                <a:avLst/>
                <a:gdLst/>
                <a:ahLst/>
                <a:cxnLst>
                  <a:cxn ang="0">
                    <a:pos x="1" y="4"/>
                  </a:cxn>
                  <a:cxn ang="0">
                    <a:pos x="1" y="4"/>
                  </a:cxn>
                  <a:cxn ang="0">
                    <a:pos x="1" y="11"/>
                  </a:cxn>
                  <a:cxn ang="0">
                    <a:pos x="3" y="15"/>
                  </a:cxn>
                  <a:cxn ang="0">
                    <a:pos x="6" y="15"/>
                  </a:cxn>
                  <a:cxn ang="0">
                    <a:pos x="6" y="13"/>
                  </a:cxn>
                  <a:cxn ang="0">
                    <a:pos x="6" y="9"/>
                  </a:cxn>
                  <a:cxn ang="0">
                    <a:pos x="6" y="4"/>
                  </a:cxn>
                  <a:cxn ang="0">
                    <a:pos x="4" y="0"/>
                  </a:cxn>
                  <a:cxn ang="0">
                    <a:pos x="1" y="4"/>
                  </a:cxn>
                </a:cxnLst>
                <a:rect l="0" t="0" r="r" b="b"/>
                <a:pathLst>
                  <a:path w="6" h="15">
                    <a:moveTo>
                      <a:pt x="1" y="4"/>
                    </a:moveTo>
                    <a:lnTo>
                      <a:pt x="1" y="4"/>
                    </a:lnTo>
                    <a:cubicBezTo>
                      <a:pt x="0" y="6"/>
                      <a:pt x="0" y="9"/>
                      <a:pt x="1" y="11"/>
                    </a:cubicBezTo>
                    <a:lnTo>
                      <a:pt x="3" y="15"/>
                    </a:lnTo>
                    <a:lnTo>
                      <a:pt x="6" y="15"/>
                    </a:lnTo>
                    <a:lnTo>
                      <a:pt x="6" y="13"/>
                    </a:lnTo>
                    <a:lnTo>
                      <a:pt x="6" y="9"/>
                    </a:lnTo>
                    <a:lnTo>
                      <a:pt x="6" y="4"/>
                    </a:lnTo>
                    <a:cubicBezTo>
                      <a:pt x="6" y="2"/>
                      <a:pt x="5" y="0"/>
                      <a:pt x="4" y="0"/>
                    </a:cubicBezTo>
                    <a:cubicBezTo>
                      <a:pt x="3" y="0"/>
                      <a:pt x="2" y="2"/>
                      <a:pt x="1" y="4"/>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4" name="Freeform 100"/>
              <p:cNvSpPr>
                <a:spLocks/>
              </p:cNvSpPr>
              <p:nvPr/>
            </p:nvSpPr>
            <p:spPr bwMode="auto">
              <a:xfrm>
                <a:off x="7385" y="1989"/>
                <a:ext cx="104" cy="86"/>
              </a:xfrm>
              <a:custGeom>
                <a:avLst/>
                <a:gdLst/>
                <a:ahLst/>
                <a:cxnLst>
                  <a:cxn ang="0">
                    <a:pos x="105" y="13"/>
                  </a:cxn>
                  <a:cxn ang="0">
                    <a:pos x="79" y="20"/>
                  </a:cxn>
                  <a:cxn ang="0">
                    <a:pos x="63" y="25"/>
                  </a:cxn>
                  <a:cxn ang="0">
                    <a:pos x="51" y="46"/>
                  </a:cxn>
                  <a:cxn ang="0">
                    <a:pos x="57" y="60"/>
                  </a:cxn>
                  <a:cxn ang="0">
                    <a:pos x="36" y="64"/>
                  </a:cxn>
                  <a:cxn ang="0">
                    <a:pos x="4" y="107"/>
                  </a:cxn>
                  <a:cxn ang="0">
                    <a:pos x="3" y="123"/>
                  </a:cxn>
                  <a:cxn ang="0">
                    <a:pos x="16" y="162"/>
                  </a:cxn>
                  <a:cxn ang="0">
                    <a:pos x="16" y="186"/>
                  </a:cxn>
                  <a:cxn ang="0">
                    <a:pos x="18" y="197"/>
                  </a:cxn>
                  <a:cxn ang="0">
                    <a:pos x="25" y="202"/>
                  </a:cxn>
                  <a:cxn ang="0">
                    <a:pos x="32" y="197"/>
                  </a:cxn>
                  <a:cxn ang="0">
                    <a:pos x="42" y="191"/>
                  </a:cxn>
                  <a:cxn ang="0">
                    <a:pos x="66" y="187"/>
                  </a:cxn>
                  <a:cxn ang="0">
                    <a:pos x="106" y="173"/>
                  </a:cxn>
                  <a:cxn ang="0">
                    <a:pos x="160" y="198"/>
                  </a:cxn>
                  <a:cxn ang="0">
                    <a:pos x="186" y="223"/>
                  </a:cxn>
                  <a:cxn ang="0">
                    <a:pos x="214" y="233"/>
                  </a:cxn>
                  <a:cxn ang="0">
                    <a:pos x="245" y="221"/>
                  </a:cxn>
                  <a:cxn ang="0">
                    <a:pos x="252" y="203"/>
                  </a:cxn>
                  <a:cxn ang="0">
                    <a:pos x="266" y="184"/>
                  </a:cxn>
                  <a:cxn ang="0">
                    <a:pos x="280" y="156"/>
                  </a:cxn>
                  <a:cxn ang="0">
                    <a:pos x="274" y="116"/>
                  </a:cxn>
                  <a:cxn ang="0">
                    <a:pos x="253" y="88"/>
                  </a:cxn>
                  <a:cxn ang="0">
                    <a:pos x="215" y="52"/>
                  </a:cxn>
                  <a:cxn ang="0">
                    <a:pos x="202" y="24"/>
                  </a:cxn>
                  <a:cxn ang="0">
                    <a:pos x="194" y="11"/>
                  </a:cxn>
                  <a:cxn ang="0">
                    <a:pos x="176" y="22"/>
                  </a:cxn>
                  <a:cxn ang="0">
                    <a:pos x="176" y="27"/>
                  </a:cxn>
                  <a:cxn ang="0">
                    <a:pos x="168" y="46"/>
                  </a:cxn>
                  <a:cxn ang="0">
                    <a:pos x="147" y="25"/>
                  </a:cxn>
                  <a:cxn ang="0">
                    <a:pos x="153" y="10"/>
                  </a:cxn>
                  <a:cxn ang="0">
                    <a:pos x="151" y="5"/>
                  </a:cxn>
                  <a:cxn ang="0">
                    <a:pos x="131" y="3"/>
                  </a:cxn>
                  <a:cxn ang="0">
                    <a:pos x="105" y="13"/>
                  </a:cxn>
                </a:cxnLst>
                <a:rect l="0" t="0" r="r" b="b"/>
                <a:pathLst>
                  <a:path w="280" h="233">
                    <a:moveTo>
                      <a:pt x="105" y="13"/>
                    </a:moveTo>
                    <a:lnTo>
                      <a:pt x="105" y="13"/>
                    </a:lnTo>
                    <a:cubicBezTo>
                      <a:pt x="101" y="18"/>
                      <a:pt x="93" y="22"/>
                      <a:pt x="89" y="22"/>
                    </a:cubicBezTo>
                    <a:cubicBezTo>
                      <a:pt x="85" y="22"/>
                      <a:pt x="80" y="21"/>
                      <a:pt x="79" y="20"/>
                    </a:cubicBezTo>
                    <a:cubicBezTo>
                      <a:pt x="78" y="18"/>
                      <a:pt x="75" y="17"/>
                      <a:pt x="73" y="17"/>
                    </a:cubicBezTo>
                    <a:cubicBezTo>
                      <a:pt x="70" y="17"/>
                      <a:pt x="66" y="21"/>
                      <a:pt x="63" y="25"/>
                    </a:cubicBezTo>
                    <a:cubicBezTo>
                      <a:pt x="60" y="29"/>
                      <a:pt x="55" y="34"/>
                      <a:pt x="53" y="36"/>
                    </a:cubicBezTo>
                    <a:cubicBezTo>
                      <a:pt x="51" y="39"/>
                      <a:pt x="50" y="43"/>
                      <a:pt x="51" y="46"/>
                    </a:cubicBezTo>
                    <a:cubicBezTo>
                      <a:pt x="52" y="49"/>
                      <a:pt x="54" y="53"/>
                      <a:pt x="56" y="54"/>
                    </a:cubicBezTo>
                    <a:cubicBezTo>
                      <a:pt x="58" y="55"/>
                      <a:pt x="58" y="58"/>
                      <a:pt x="57" y="60"/>
                    </a:cubicBezTo>
                    <a:cubicBezTo>
                      <a:pt x="56" y="62"/>
                      <a:pt x="53" y="64"/>
                      <a:pt x="50" y="64"/>
                    </a:cubicBezTo>
                    <a:cubicBezTo>
                      <a:pt x="47" y="64"/>
                      <a:pt x="41" y="64"/>
                      <a:pt x="36" y="64"/>
                    </a:cubicBezTo>
                    <a:cubicBezTo>
                      <a:pt x="32" y="65"/>
                      <a:pt x="13" y="86"/>
                      <a:pt x="11" y="94"/>
                    </a:cubicBezTo>
                    <a:cubicBezTo>
                      <a:pt x="9" y="101"/>
                      <a:pt x="6" y="107"/>
                      <a:pt x="4" y="107"/>
                    </a:cubicBezTo>
                    <a:cubicBezTo>
                      <a:pt x="2" y="107"/>
                      <a:pt x="0" y="110"/>
                      <a:pt x="0" y="114"/>
                    </a:cubicBezTo>
                    <a:cubicBezTo>
                      <a:pt x="0" y="117"/>
                      <a:pt x="1" y="121"/>
                      <a:pt x="3" y="123"/>
                    </a:cubicBezTo>
                    <a:cubicBezTo>
                      <a:pt x="4" y="124"/>
                      <a:pt x="8" y="136"/>
                      <a:pt x="11" y="149"/>
                    </a:cubicBezTo>
                    <a:lnTo>
                      <a:pt x="16" y="162"/>
                    </a:lnTo>
                    <a:cubicBezTo>
                      <a:pt x="18" y="170"/>
                      <a:pt x="19" y="179"/>
                      <a:pt x="19" y="180"/>
                    </a:cubicBezTo>
                    <a:cubicBezTo>
                      <a:pt x="19" y="182"/>
                      <a:pt x="18" y="185"/>
                      <a:pt x="16" y="186"/>
                    </a:cubicBezTo>
                    <a:cubicBezTo>
                      <a:pt x="15" y="187"/>
                      <a:pt x="14" y="190"/>
                      <a:pt x="14" y="193"/>
                    </a:cubicBezTo>
                    <a:cubicBezTo>
                      <a:pt x="14" y="195"/>
                      <a:pt x="16" y="197"/>
                      <a:pt x="18" y="197"/>
                    </a:cubicBezTo>
                    <a:cubicBezTo>
                      <a:pt x="19" y="197"/>
                      <a:pt x="21" y="198"/>
                      <a:pt x="21" y="199"/>
                    </a:cubicBezTo>
                    <a:cubicBezTo>
                      <a:pt x="21" y="201"/>
                      <a:pt x="23" y="202"/>
                      <a:pt x="25" y="202"/>
                    </a:cubicBezTo>
                    <a:cubicBezTo>
                      <a:pt x="27" y="202"/>
                      <a:pt x="29" y="201"/>
                      <a:pt x="29" y="200"/>
                    </a:cubicBezTo>
                    <a:cubicBezTo>
                      <a:pt x="29" y="198"/>
                      <a:pt x="30" y="197"/>
                      <a:pt x="32" y="197"/>
                    </a:cubicBezTo>
                    <a:cubicBezTo>
                      <a:pt x="34" y="196"/>
                      <a:pt x="36" y="194"/>
                      <a:pt x="36" y="193"/>
                    </a:cubicBezTo>
                    <a:cubicBezTo>
                      <a:pt x="36" y="191"/>
                      <a:pt x="38" y="190"/>
                      <a:pt x="42" y="191"/>
                    </a:cubicBezTo>
                    <a:cubicBezTo>
                      <a:pt x="45" y="191"/>
                      <a:pt x="52" y="192"/>
                      <a:pt x="57" y="192"/>
                    </a:cubicBezTo>
                    <a:cubicBezTo>
                      <a:pt x="62" y="192"/>
                      <a:pt x="66" y="190"/>
                      <a:pt x="66" y="187"/>
                    </a:cubicBezTo>
                    <a:cubicBezTo>
                      <a:pt x="66" y="185"/>
                      <a:pt x="71" y="181"/>
                      <a:pt x="76" y="179"/>
                    </a:cubicBezTo>
                    <a:cubicBezTo>
                      <a:pt x="81" y="177"/>
                      <a:pt x="95" y="174"/>
                      <a:pt x="106" y="173"/>
                    </a:cubicBezTo>
                    <a:cubicBezTo>
                      <a:pt x="118" y="172"/>
                      <a:pt x="134" y="177"/>
                      <a:pt x="141" y="183"/>
                    </a:cubicBezTo>
                    <a:cubicBezTo>
                      <a:pt x="149" y="190"/>
                      <a:pt x="157" y="197"/>
                      <a:pt x="160" y="198"/>
                    </a:cubicBezTo>
                    <a:cubicBezTo>
                      <a:pt x="163" y="200"/>
                      <a:pt x="168" y="205"/>
                      <a:pt x="172" y="210"/>
                    </a:cubicBezTo>
                    <a:cubicBezTo>
                      <a:pt x="175" y="215"/>
                      <a:pt x="181" y="220"/>
                      <a:pt x="186" y="223"/>
                    </a:cubicBezTo>
                    <a:cubicBezTo>
                      <a:pt x="190" y="225"/>
                      <a:pt x="194" y="229"/>
                      <a:pt x="195" y="230"/>
                    </a:cubicBezTo>
                    <a:cubicBezTo>
                      <a:pt x="195" y="232"/>
                      <a:pt x="204" y="233"/>
                      <a:pt x="214" y="233"/>
                    </a:cubicBezTo>
                    <a:cubicBezTo>
                      <a:pt x="224" y="233"/>
                      <a:pt x="233" y="230"/>
                      <a:pt x="235" y="227"/>
                    </a:cubicBezTo>
                    <a:cubicBezTo>
                      <a:pt x="237" y="224"/>
                      <a:pt x="242" y="221"/>
                      <a:pt x="245" y="221"/>
                    </a:cubicBezTo>
                    <a:cubicBezTo>
                      <a:pt x="249" y="221"/>
                      <a:pt x="252" y="220"/>
                      <a:pt x="252" y="218"/>
                    </a:cubicBezTo>
                    <a:lnTo>
                      <a:pt x="252" y="203"/>
                    </a:lnTo>
                    <a:cubicBezTo>
                      <a:pt x="252" y="197"/>
                      <a:pt x="255" y="191"/>
                      <a:pt x="259" y="190"/>
                    </a:cubicBezTo>
                    <a:cubicBezTo>
                      <a:pt x="263" y="189"/>
                      <a:pt x="266" y="186"/>
                      <a:pt x="266" y="184"/>
                    </a:cubicBezTo>
                    <a:cubicBezTo>
                      <a:pt x="266" y="182"/>
                      <a:pt x="269" y="180"/>
                      <a:pt x="273" y="179"/>
                    </a:cubicBezTo>
                    <a:cubicBezTo>
                      <a:pt x="277" y="177"/>
                      <a:pt x="280" y="167"/>
                      <a:pt x="280" y="156"/>
                    </a:cubicBezTo>
                    <a:cubicBezTo>
                      <a:pt x="280" y="144"/>
                      <a:pt x="278" y="133"/>
                      <a:pt x="277" y="130"/>
                    </a:cubicBezTo>
                    <a:cubicBezTo>
                      <a:pt x="275" y="127"/>
                      <a:pt x="274" y="121"/>
                      <a:pt x="274" y="116"/>
                    </a:cubicBezTo>
                    <a:cubicBezTo>
                      <a:pt x="274" y="110"/>
                      <a:pt x="272" y="106"/>
                      <a:pt x="269" y="106"/>
                    </a:cubicBezTo>
                    <a:cubicBezTo>
                      <a:pt x="266" y="106"/>
                      <a:pt x="259" y="98"/>
                      <a:pt x="253" y="88"/>
                    </a:cubicBezTo>
                    <a:cubicBezTo>
                      <a:pt x="247" y="77"/>
                      <a:pt x="238" y="66"/>
                      <a:pt x="233" y="63"/>
                    </a:cubicBezTo>
                    <a:cubicBezTo>
                      <a:pt x="229" y="59"/>
                      <a:pt x="220" y="55"/>
                      <a:pt x="215" y="52"/>
                    </a:cubicBezTo>
                    <a:cubicBezTo>
                      <a:pt x="209" y="50"/>
                      <a:pt x="205" y="42"/>
                      <a:pt x="205" y="36"/>
                    </a:cubicBezTo>
                    <a:cubicBezTo>
                      <a:pt x="206" y="29"/>
                      <a:pt x="204" y="24"/>
                      <a:pt x="202" y="24"/>
                    </a:cubicBezTo>
                    <a:cubicBezTo>
                      <a:pt x="200" y="24"/>
                      <a:pt x="197" y="22"/>
                      <a:pt x="196" y="19"/>
                    </a:cubicBezTo>
                    <a:cubicBezTo>
                      <a:pt x="195" y="16"/>
                      <a:pt x="194" y="13"/>
                      <a:pt x="194" y="11"/>
                    </a:cubicBezTo>
                    <a:cubicBezTo>
                      <a:pt x="194" y="9"/>
                      <a:pt x="191" y="6"/>
                      <a:pt x="188" y="5"/>
                    </a:cubicBezTo>
                    <a:cubicBezTo>
                      <a:pt x="184" y="4"/>
                      <a:pt x="179" y="12"/>
                      <a:pt x="176" y="22"/>
                    </a:cubicBezTo>
                    <a:lnTo>
                      <a:pt x="176" y="25"/>
                    </a:lnTo>
                    <a:lnTo>
                      <a:pt x="176" y="27"/>
                    </a:lnTo>
                    <a:cubicBezTo>
                      <a:pt x="174" y="30"/>
                      <a:pt x="172" y="36"/>
                      <a:pt x="172" y="40"/>
                    </a:cubicBezTo>
                    <a:cubicBezTo>
                      <a:pt x="172" y="43"/>
                      <a:pt x="170" y="46"/>
                      <a:pt x="168" y="46"/>
                    </a:cubicBezTo>
                    <a:cubicBezTo>
                      <a:pt x="166" y="46"/>
                      <a:pt x="160" y="42"/>
                      <a:pt x="155" y="38"/>
                    </a:cubicBezTo>
                    <a:cubicBezTo>
                      <a:pt x="151" y="35"/>
                      <a:pt x="147" y="29"/>
                      <a:pt x="147" y="25"/>
                    </a:cubicBezTo>
                    <a:cubicBezTo>
                      <a:pt x="147" y="21"/>
                      <a:pt x="148" y="17"/>
                      <a:pt x="150" y="15"/>
                    </a:cubicBezTo>
                    <a:cubicBezTo>
                      <a:pt x="151" y="14"/>
                      <a:pt x="153" y="11"/>
                      <a:pt x="153" y="10"/>
                    </a:cubicBezTo>
                    <a:cubicBezTo>
                      <a:pt x="153" y="8"/>
                      <a:pt x="152" y="7"/>
                      <a:pt x="151" y="7"/>
                    </a:cubicBezTo>
                    <a:cubicBezTo>
                      <a:pt x="152" y="7"/>
                      <a:pt x="152" y="6"/>
                      <a:pt x="151" y="5"/>
                    </a:cubicBezTo>
                    <a:cubicBezTo>
                      <a:pt x="150" y="4"/>
                      <a:pt x="145" y="4"/>
                      <a:pt x="140" y="6"/>
                    </a:cubicBezTo>
                    <a:lnTo>
                      <a:pt x="131" y="3"/>
                    </a:lnTo>
                    <a:lnTo>
                      <a:pt x="122" y="0"/>
                    </a:lnTo>
                    <a:cubicBezTo>
                      <a:pt x="117" y="2"/>
                      <a:pt x="110" y="7"/>
                      <a:pt x="105" y="13"/>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5" name="Freeform 101"/>
              <p:cNvSpPr>
                <a:spLocks/>
              </p:cNvSpPr>
              <p:nvPr/>
            </p:nvSpPr>
            <p:spPr bwMode="auto">
              <a:xfrm>
                <a:off x="7385" y="1989"/>
                <a:ext cx="104" cy="86"/>
              </a:xfrm>
              <a:custGeom>
                <a:avLst/>
                <a:gdLst/>
                <a:ahLst/>
                <a:cxnLst>
                  <a:cxn ang="0">
                    <a:pos x="0" y="0"/>
                  </a:cxn>
                  <a:cxn ang="0">
                    <a:pos x="0" y="0"/>
                  </a:cxn>
                  <a:cxn ang="0">
                    <a:pos x="280" y="0"/>
                  </a:cxn>
                  <a:cxn ang="0">
                    <a:pos x="280" y="233"/>
                  </a:cxn>
                  <a:cxn ang="0">
                    <a:pos x="0" y="233"/>
                  </a:cxn>
                  <a:cxn ang="0">
                    <a:pos x="0" y="0"/>
                  </a:cxn>
                </a:cxnLst>
                <a:rect l="0" t="0" r="r" b="b"/>
                <a:pathLst>
                  <a:path w="280" h="233">
                    <a:moveTo>
                      <a:pt x="0" y="0"/>
                    </a:moveTo>
                    <a:lnTo>
                      <a:pt x="0" y="0"/>
                    </a:lnTo>
                    <a:lnTo>
                      <a:pt x="280" y="0"/>
                    </a:lnTo>
                    <a:lnTo>
                      <a:pt x="280" y="233"/>
                    </a:lnTo>
                    <a:lnTo>
                      <a:pt x="0" y="233"/>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6" name="Freeform 102"/>
              <p:cNvSpPr>
                <a:spLocks/>
              </p:cNvSpPr>
              <p:nvPr/>
            </p:nvSpPr>
            <p:spPr bwMode="auto">
              <a:xfrm>
                <a:off x="7385" y="1989"/>
                <a:ext cx="104" cy="86"/>
              </a:xfrm>
              <a:custGeom>
                <a:avLst/>
                <a:gdLst/>
                <a:ahLst/>
                <a:cxnLst>
                  <a:cxn ang="0">
                    <a:pos x="0" y="0"/>
                  </a:cxn>
                  <a:cxn ang="0">
                    <a:pos x="0" y="0"/>
                  </a:cxn>
                  <a:cxn ang="0">
                    <a:pos x="280" y="0"/>
                  </a:cxn>
                  <a:cxn ang="0">
                    <a:pos x="280" y="233"/>
                  </a:cxn>
                  <a:cxn ang="0">
                    <a:pos x="0" y="233"/>
                  </a:cxn>
                  <a:cxn ang="0">
                    <a:pos x="0" y="0"/>
                  </a:cxn>
                </a:cxnLst>
                <a:rect l="0" t="0" r="r" b="b"/>
                <a:pathLst>
                  <a:path w="280" h="233">
                    <a:moveTo>
                      <a:pt x="0" y="0"/>
                    </a:moveTo>
                    <a:lnTo>
                      <a:pt x="0" y="0"/>
                    </a:lnTo>
                    <a:lnTo>
                      <a:pt x="280" y="0"/>
                    </a:lnTo>
                    <a:lnTo>
                      <a:pt x="280" y="233"/>
                    </a:lnTo>
                    <a:lnTo>
                      <a:pt x="0" y="233"/>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7" name="Freeform 103"/>
              <p:cNvSpPr>
                <a:spLocks/>
              </p:cNvSpPr>
              <p:nvPr/>
            </p:nvSpPr>
            <p:spPr bwMode="auto">
              <a:xfrm>
                <a:off x="7385" y="1989"/>
                <a:ext cx="104" cy="86"/>
              </a:xfrm>
              <a:custGeom>
                <a:avLst/>
                <a:gdLst/>
                <a:ahLst/>
                <a:cxnLst>
                  <a:cxn ang="0">
                    <a:pos x="105" y="13"/>
                  </a:cxn>
                  <a:cxn ang="0">
                    <a:pos x="79" y="20"/>
                  </a:cxn>
                  <a:cxn ang="0">
                    <a:pos x="63" y="25"/>
                  </a:cxn>
                  <a:cxn ang="0">
                    <a:pos x="51" y="46"/>
                  </a:cxn>
                  <a:cxn ang="0">
                    <a:pos x="57" y="60"/>
                  </a:cxn>
                  <a:cxn ang="0">
                    <a:pos x="36" y="64"/>
                  </a:cxn>
                  <a:cxn ang="0">
                    <a:pos x="4" y="107"/>
                  </a:cxn>
                  <a:cxn ang="0">
                    <a:pos x="3" y="123"/>
                  </a:cxn>
                  <a:cxn ang="0">
                    <a:pos x="16" y="162"/>
                  </a:cxn>
                  <a:cxn ang="0">
                    <a:pos x="16" y="186"/>
                  </a:cxn>
                  <a:cxn ang="0">
                    <a:pos x="18" y="197"/>
                  </a:cxn>
                  <a:cxn ang="0">
                    <a:pos x="25" y="202"/>
                  </a:cxn>
                  <a:cxn ang="0">
                    <a:pos x="32" y="197"/>
                  </a:cxn>
                  <a:cxn ang="0">
                    <a:pos x="42" y="191"/>
                  </a:cxn>
                  <a:cxn ang="0">
                    <a:pos x="66" y="187"/>
                  </a:cxn>
                  <a:cxn ang="0">
                    <a:pos x="106" y="173"/>
                  </a:cxn>
                  <a:cxn ang="0">
                    <a:pos x="160" y="198"/>
                  </a:cxn>
                  <a:cxn ang="0">
                    <a:pos x="186" y="223"/>
                  </a:cxn>
                  <a:cxn ang="0">
                    <a:pos x="214" y="233"/>
                  </a:cxn>
                  <a:cxn ang="0">
                    <a:pos x="245" y="221"/>
                  </a:cxn>
                  <a:cxn ang="0">
                    <a:pos x="252" y="203"/>
                  </a:cxn>
                  <a:cxn ang="0">
                    <a:pos x="266" y="184"/>
                  </a:cxn>
                  <a:cxn ang="0">
                    <a:pos x="280" y="156"/>
                  </a:cxn>
                  <a:cxn ang="0">
                    <a:pos x="274" y="116"/>
                  </a:cxn>
                  <a:cxn ang="0">
                    <a:pos x="253" y="88"/>
                  </a:cxn>
                  <a:cxn ang="0">
                    <a:pos x="215" y="52"/>
                  </a:cxn>
                  <a:cxn ang="0">
                    <a:pos x="202" y="24"/>
                  </a:cxn>
                  <a:cxn ang="0">
                    <a:pos x="194" y="11"/>
                  </a:cxn>
                  <a:cxn ang="0">
                    <a:pos x="176" y="22"/>
                  </a:cxn>
                  <a:cxn ang="0">
                    <a:pos x="176" y="27"/>
                  </a:cxn>
                  <a:cxn ang="0">
                    <a:pos x="168" y="46"/>
                  </a:cxn>
                  <a:cxn ang="0">
                    <a:pos x="147" y="25"/>
                  </a:cxn>
                  <a:cxn ang="0">
                    <a:pos x="153" y="10"/>
                  </a:cxn>
                  <a:cxn ang="0">
                    <a:pos x="151" y="5"/>
                  </a:cxn>
                  <a:cxn ang="0">
                    <a:pos x="131" y="3"/>
                  </a:cxn>
                  <a:cxn ang="0">
                    <a:pos x="105" y="13"/>
                  </a:cxn>
                </a:cxnLst>
                <a:rect l="0" t="0" r="r" b="b"/>
                <a:pathLst>
                  <a:path w="280" h="233">
                    <a:moveTo>
                      <a:pt x="105" y="13"/>
                    </a:moveTo>
                    <a:lnTo>
                      <a:pt x="105" y="13"/>
                    </a:lnTo>
                    <a:cubicBezTo>
                      <a:pt x="101" y="18"/>
                      <a:pt x="93" y="22"/>
                      <a:pt x="89" y="22"/>
                    </a:cubicBezTo>
                    <a:cubicBezTo>
                      <a:pt x="85" y="22"/>
                      <a:pt x="80" y="21"/>
                      <a:pt x="79" y="20"/>
                    </a:cubicBezTo>
                    <a:cubicBezTo>
                      <a:pt x="78" y="18"/>
                      <a:pt x="75" y="17"/>
                      <a:pt x="73" y="17"/>
                    </a:cubicBezTo>
                    <a:cubicBezTo>
                      <a:pt x="70" y="17"/>
                      <a:pt x="66" y="21"/>
                      <a:pt x="63" y="25"/>
                    </a:cubicBezTo>
                    <a:cubicBezTo>
                      <a:pt x="60" y="29"/>
                      <a:pt x="55" y="34"/>
                      <a:pt x="53" y="36"/>
                    </a:cubicBezTo>
                    <a:cubicBezTo>
                      <a:pt x="51" y="39"/>
                      <a:pt x="50" y="43"/>
                      <a:pt x="51" y="46"/>
                    </a:cubicBezTo>
                    <a:cubicBezTo>
                      <a:pt x="52" y="49"/>
                      <a:pt x="54" y="53"/>
                      <a:pt x="56" y="54"/>
                    </a:cubicBezTo>
                    <a:cubicBezTo>
                      <a:pt x="58" y="55"/>
                      <a:pt x="58" y="58"/>
                      <a:pt x="57" y="60"/>
                    </a:cubicBezTo>
                    <a:cubicBezTo>
                      <a:pt x="56" y="62"/>
                      <a:pt x="53" y="64"/>
                      <a:pt x="50" y="64"/>
                    </a:cubicBezTo>
                    <a:cubicBezTo>
                      <a:pt x="47" y="64"/>
                      <a:pt x="41" y="64"/>
                      <a:pt x="36" y="64"/>
                    </a:cubicBezTo>
                    <a:cubicBezTo>
                      <a:pt x="32" y="65"/>
                      <a:pt x="13" y="86"/>
                      <a:pt x="11" y="94"/>
                    </a:cubicBezTo>
                    <a:cubicBezTo>
                      <a:pt x="9" y="101"/>
                      <a:pt x="6" y="107"/>
                      <a:pt x="4" y="107"/>
                    </a:cubicBezTo>
                    <a:cubicBezTo>
                      <a:pt x="2" y="107"/>
                      <a:pt x="0" y="110"/>
                      <a:pt x="0" y="114"/>
                    </a:cubicBezTo>
                    <a:cubicBezTo>
                      <a:pt x="0" y="117"/>
                      <a:pt x="1" y="121"/>
                      <a:pt x="3" y="123"/>
                    </a:cubicBezTo>
                    <a:cubicBezTo>
                      <a:pt x="4" y="124"/>
                      <a:pt x="8" y="136"/>
                      <a:pt x="11" y="149"/>
                    </a:cubicBezTo>
                    <a:lnTo>
                      <a:pt x="16" y="162"/>
                    </a:lnTo>
                    <a:cubicBezTo>
                      <a:pt x="18" y="170"/>
                      <a:pt x="19" y="179"/>
                      <a:pt x="19" y="180"/>
                    </a:cubicBezTo>
                    <a:cubicBezTo>
                      <a:pt x="19" y="182"/>
                      <a:pt x="18" y="185"/>
                      <a:pt x="16" y="186"/>
                    </a:cubicBezTo>
                    <a:cubicBezTo>
                      <a:pt x="15" y="187"/>
                      <a:pt x="14" y="190"/>
                      <a:pt x="14" y="193"/>
                    </a:cubicBezTo>
                    <a:cubicBezTo>
                      <a:pt x="14" y="195"/>
                      <a:pt x="16" y="197"/>
                      <a:pt x="18" y="197"/>
                    </a:cubicBezTo>
                    <a:cubicBezTo>
                      <a:pt x="19" y="197"/>
                      <a:pt x="21" y="198"/>
                      <a:pt x="21" y="199"/>
                    </a:cubicBezTo>
                    <a:cubicBezTo>
                      <a:pt x="21" y="201"/>
                      <a:pt x="23" y="202"/>
                      <a:pt x="25" y="202"/>
                    </a:cubicBezTo>
                    <a:cubicBezTo>
                      <a:pt x="27" y="202"/>
                      <a:pt x="29" y="201"/>
                      <a:pt x="29" y="200"/>
                    </a:cubicBezTo>
                    <a:cubicBezTo>
                      <a:pt x="29" y="198"/>
                      <a:pt x="30" y="197"/>
                      <a:pt x="32" y="197"/>
                    </a:cubicBezTo>
                    <a:cubicBezTo>
                      <a:pt x="34" y="196"/>
                      <a:pt x="36" y="194"/>
                      <a:pt x="36" y="193"/>
                    </a:cubicBezTo>
                    <a:cubicBezTo>
                      <a:pt x="36" y="191"/>
                      <a:pt x="38" y="190"/>
                      <a:pt x="42" y="191"/>
                    </a:cubicBezTo>
                    <a:cubicBezTo>
                      <a:pt x="45" y="191"/>
                      <a:pt x="52" y="192"/>
                      <a:pt x="57" y="192"/>
                    </a:cubicBezTo>
                    <a:cubicBezTo>
                      <a:pt x="62" y="192"/>
                      <a:pt x="66" y="190"/>
                      <a:pt x="66" y="187"/>
                    </a:cubicBezTo>
                    <a:cubicBezTo>
                      <a:pt x="66" y="185"/>
                      <a:pt x="71" y="181"/>
                      <a:pt x="76" y="179"/>
                    </a:cubicBezTo>
                    <a:cubicBezTo>
                      <a:pt x="81" y="177"/>
                      <a:pt x="95" y="174"/>
                      <a:pt x="106" y="173"/>
                    </a:cubicBezTo>
                    <a:cubicBezTo>
                      <a:pt x="118" y="172"/>
                      <a:pt x="134" y="177"/>
                      <a:pt x="141" y="183"/>
                    </a:cubicBezTo>
                    <a:cubicBezTo>
                      <a:pt x="149" y="190"/>
                      <a:pt x="157" y="197"/>
                      <a:pt x="160" y="198"/>
                    </a:cubicBezTo>
                    <a:cubicBezTo>
                      <a:pt x="163" y="200"/>
                      <a:pt x="168" y="205"/>
                      <a:pt x="172" y="210"/>
                    </a:cubicBezTo>
                    <a:cubicBezTo>
                      <a:pt x="175" y="215"/>
                      <a:pt x="181" y="220"/>
                      <a:pt x="186" y="223"/>
                    </a:cubicBezTo>
                    <a:cubicBezTo>
                      <a:pt x="190" y="225"/>
                      <a:pt x="194" y="229"/>
                      <a:pt x="195" y="230"/>
                    </a:cubicBezTo>
                    <a:cubicBezTo>
                      <a:pt x="195" y="232"/>
                      <a:pt x="204" y="233"/>
                      <a:pt x="214" y="233"/>
                    </a:cubicBezTo>
                    <a:cubicBezTo>
                      <a:pt x="224" y="233"/>
                      <a:pt x="233" y="230"/>
                      <a:pt x="235" y="227"/>
                    </a:cubicBezTo>
                    <a:cubicBezTo>
                      <a:pt x="237" y="224"/>
                      <a:pt x="242" y="221"/>
                      <a:pt x="245" y="221"/>
                    </a:cubicBezTo>
                    <a:cubicBezTo>
                      <a:pt x="249" y="221"/>
                      <a:pt x="252" y="220"/>
                      <a:pt x="252" y="218"/>
                    </a:cubicBezTo>
                    <a:lnTo>
                      <a:pt x="252" y="203"/>
                    </a:lnTo>
                    <a:cubicBezTo>
                      <a:pt x="252" y="197"/>
                      <a:pt x="255" y="191"/>
                      <a:pt x="259" y="190"/>
                    </a:cubicBezTo>
                    <a:cubicBezTo>
                      <a:pt x="263" y="189"/>
                      <a:pt x="266" y="186"/>
                      <a:pt x="266" y="184"/>
                    </a:cubicBezTo>
                    <a:cubicBezTo>
                      <a:pt x="266" y="182"/>
                      <a:pt x="269" y="180"/>
                      <a:pt x="273" y="179"/>
                    </a:cubicBezTo>
                    <a:cubicBezTo>
                      <a:pt x="277" y="177"/>
                      <a:pt x="280" y="167"/>
                      <a:pt x="280" y="156"/>
                    </a:cubicBezTo>
                    <a:cubicBezTo>
                      <a:pt x="280" y="144"/>
                      <a:pt x="278" y="133"/>
                      <a:pt x="277" y="130"/>
                    </a:cubicBezTo>
                    <a:cubicBezTo>
                      <a:pt x="275" y="127"/>
                      <a:pt x="274" y="121"/>
                      <a:pt x="274" y="116"/>
                    </a:cubicBezTo>
                    <a:cubicBezTo>
                      <a:pt x="274" y="110"/>
                      <a:pt x="272" y="106"/>
                      <a:pt x="269" y="106"/>
                    </a:cubicBezTo>
                    <a:cubicBezTo>
                      <a:pt x="266" y="106"/>
                      <a:pt x="259" y="98"/>
                      <a:pt x="253" y="88"/>
                    </a:cubicBezTo>
                    <a:cubicBezTo>
                      <a:pt x="247" y="77"/>
                      <a:pt x="238" y="66"/>
                      <a:pt x="233" y="63"/>
                    </a:cubicBezTo>
                    <a:cubicBezTo>
                      <a:pt x="229" y="59"/>
                      <a:pt x="220" y="55"/>
                      <a:pt x="215" y="52"/>
                    </a:cubicBezTo>
                    <a:cubicBezTo>
                      <a:pt x="209" y="50"/>
                      <a:pt x="205" y="42"/>
                      <a:pt x="205" y="36"/>
                    </a:cubicBezTo>
                    <a:cubicBezTo>
                      <a:pt x="206" y="29"/>
                      <a:pt x="204" y="24"/>
                      <a:pt x="202" y="24"/>
                    </a:cubicBezTo>
                    <a:cubicBezTo>
                      <a:pt x="200" y="24"/>
                      <a:pt x="197" y="22"/>
                      <a:pt x="196" y="19"/>
                    </a:cubicBezTo>
                    <a:cubicBezTo>
                      <a:pt x="195" y="16"/>
                      <a:pt x="194" y="13"/>
                      <a:pt x="194" y="11"/>
                    </a:cubicBezTo>
                    <a:cubicBezTo>
                      <a:pt x="194" y="9"/>
                      <a:pt x="191" y="6"/>
                      <a:pt x="188" y="5"/>
                    </a:cubicBezTo>
                    <a:cubicBezTo>
                      <a:pt x="184" y="4"/>
                      <a:pt x="179" y="12"/>
                      <a:pt x="176" y="22"/>
                    </a:cubicBezTo>
                    <a:lnTo>
                      <a:pt x="176" y="25"/>
                    </a:lnTo>
                    <a:lnTo>
                      <a:pt x="176" y="27"/>
                    </a:lnTo>
                    <a:cubicBezTo>
                      <a:pt x="174" y="30"/>
                      <a:pt x="172" y="36"/>
                      <a:pt x="172" y="40"/>
                    </a:cubicBezTo>
                    <a:cubicBezTo>
                      <a:pt x="172" y="43"/>
                      <a:pt x="170" y="46"/>
                      <a:pt x="168" y="46"/>
                    </a:cubicBezTo>
                    <a:cubicBezTo>
                      <a:pt x="166" y="46"/>
                      <a:pt x="160" y="42"/>
                      <a:pt x="155" y="38"/>
                    </a:cubicBezTo>
                    <a:cubicBezTo>
                      <a:pt x="151" y="35"/>
                      <a:pt x="147" y="29"/>
                      <a:pt x="147" y="25"/>
                    </a:cubicBezTo>
                    <a:cubicBezTo>
                      <a:pt x="147" y="21"/>
                      <a:pt x="148" y="17"/>
                      <a:pt x="150" y="15"/>
                    </a:cubicBezTo>
                    <a:cubicBezTo>
                      <a:pt x="151" y="14"/>
                      <a:pt x="153" y="11"/>
                      <a:pt x="153" y="10"/>
                    </a:cubicBezTo>
                    <a:cubicBezTo>
                      <a:pt x="153" y="8"/>
                      <a:pt x="152" y="7"/>
                      <a:pt x="151" y="7"/>
                    </a:cubicBezTo>
                    <a:cubicBezTo>
                      <a:pt x="152" y="7"/>
                      <a:pt x="152" y="6"/>
                      <a:pt x="151" y="5"/>
                    </a:cubicBezTo>
                    <a:cubicBezTo>
                      <a:pt x="150" y="4"/>
                      <a:pt x="145" y="4"/>
                      <a:pt x="140" y="6"/>
                    </a:cubicBezTo>
                    <a:lnTo>
                      <a:pt x="131" y="3"/>
                    </a:lnTo>
                    <a:lnTo>
                      <a:pt x="122" y="0"/>
                    </a:lnTo>
                    <a:cubicBezTo>
                      <a:pt x="117" y="2"/>
                      <a:pt x="110" y="7"/>
                      <a:pt x="105" y="13"/>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8" name="Freeform 104"/>
              <p:cNvSpPr>
                <a:spLocks/>
              </p:cNvSpPr>
              <p:nvPr/>
            </p:nvSpPr>
            <p:spPr bwMode="auto">
              <a:xfrm>
                <a:off x="7464" y="2085"/>
                <a:ext cx="6" cy="7"/>
              </a:xfrm>
              <a:custGeom>
                <a:avLst/>
                <a:gdLst/>
                <a:ahLst/>
                <a:cxnLst>
                  <a:cxn ang="0">
                    <a:pos x="0" y="2"/>
                  </a:cxn>
                  <a:cxn ang="0">
                    <a:pos x="0" y="2"/>
                  </a:cxn>
                  <a:cxn ang="0">
                    <a:pos x="0" y="7"/>
                  </a:cxn>
                  <a:cxn ang="0">
                    <a:pos x="2" y="10"/>
                  </a:cxn>
                  <a:cxn ang="0">
                    <a:pos x="4" y="11"/>
                  </a:cxn>
                  <a:cxn ang="0">
                    <a:pos x="6" y="11"/>
                  </a:cxn>
                  <a:cxn ang="0">
                    <a:pos x="5" y="14"/>
                  </a:cxn>
                  <a:cxn ang="0">
                    <a:pos x="7" y="17"/>
                  </a:cxn>
                  <a:cxn ang="0">
                    <a:pos x="9" y="18"/>
                  </a:cxn>
                  <a:cxn ang="0">
                    <a:pos x="13" y="18"/>
                  </a:cxn>
                  <a:cxn ang="0">
                    <a:pos x="16" y="16"/>
                  </a:cxn>
                  <a:cxn ang="0">
                    <a:pos x="16" y="15"/>
                  </a:cxn>
                  <a:cxn ang="0">
                    <a:pos x="15" y="14"/>
                  </a:cxn>
                  <a:cxn ang="0">
                    <a:pos x="14" y="7"/>
                  </a:cxn>
                  <a:cxn ang="0">
                    <a:pos x="11" y="6"/>
                  </a:cxn>
                  <a:cxn ang="0">
                    <a:pos x="8" y="2"/>
                  </a:cxn>
                  <a:cxn ang="0">
                    <a:pos x="4" y="0"/>
                  </a:cxn>
                  <a:cxn ang="0">
                    <a:pos x="0" y="2"/>
                  </a:cxn>
                </a:cxnLst>
                <a:rect l="0" t="0" r="r" b="b"/>
                <a:pathLst>
                  <a:path w="16" h="18">
                    <a:moveTo>
                      <a:pt x="0" y="2"/>
                    </a:moveTo>
                    <a:lnTo>
                      <a:pt x="0" y="2"/>
                    </a:lnTo>
                    <a:cubicBezTo>
                      <a:pt x="0" y="4"/>
                      <a:pt x="0" y="6"/>
                      <a:pt x="0" y="7"/>
                    </a:cubicBezTo>
                    <a:cubicBezTo>
                      <a:pt x="0" y="9"/>
                      <a:pt x="1" y="10"/>
                      <a:pt x="2" y="10"/>
                    </a:cubicBezTo>
                    <a:lnTo>
                      <a:pt x="4" y="11"/>
                    </a:lnTo>
                    <a:lnTo>
                      <a:pt x="6" y="11"/>
                    </a:lnTo>
                    <a:cubicBezTo>
                      <a:pt x="5" y="12"/>
                      <a:pt x="5" y="13"/>
                      <a:pt x="5" y="14"/>
                    </a:cubicBezTo>
                    <a:cubicBezTo>
                      <a:pt x="6" y="15"/>
                      <a:pt x="6" y="16"/>
                      <a:pt x="7" y="17"/>
                    </a:cubicBezTo>
                    <a:cubicBezTo>
                      <a:pt x="7" y="18"/>
                      <a:pt x="9" y="18"/>
                      <a:pt x="9" y="18"/>
                    </a:cubicBezTo>
                    <a:cubicBezTo>
                      <a:pt x="10" y="18"/>
                      <a:pt x="12" y="18"/>
                      <a:pt x="13" y="18"/>
                    </a:cubicBezTo>
                    <a:cubicBezTo>
                      <a:pt x="15" y="17"/>
                      <a:pt x="16" y="16"/>
                      <a:pt x="16" y="16"/>
                    </a:cubicBezTo>
                    <a:lnTo>
                      <a:pt x="16" y="15"/>
                    </a:lnTo>
                    <a:lnTo>
                      <a:pt x="15" y="14"/>
                    </a:lnTo>
                    <a:cubicBezTo>
                      <a:pt x="16" y="10"/>
                      <a:pt x="15" y="7"/>
                      <a:pt x="14" y="7"/>
                    </a:cubicBezTo>
                    <a:cubicBezTo>
                      <a:pt x="13" y="7"/>
                      <a:pt x="12" y="7"/>
                      <a:pt x="11" y="6"/>
                    </a:cubicBezTo>
                    <a:cubicBezTo>
                      <a:pt x="10" y="6"/>
                      <a:pt x="9" y="4"/>
                      <a:pt x="8" y="2"/>
                    </a:cubicBezTo>
                    <a:cubicBezTo>
                      <a:pt x="8" y="1"/>
                      <a:pt x="6" y="0"/>
                      <a:pt x="4" y="0"/>
                    </a:cubicBezTo>
                    <a:cubicBezTo>
                      <a:pt x="3" y="0"/>
                      <a:pt x="1" y="1"/>
                      <a:pt x="0" y="2"/>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9" name="Freeform 105"/>
              <p:cNvSpPr>
                <a:spLocks/>
              </p:cNvSpPr>
              <p:nvPr/>
            </p:nvSpPr>
            <p:spPr bwMode="auto">
              <a:xfrm>
                <a:off x="7464" y="2085"/>
                <a:ext cx="6" cy="7"/>
              </a:xfrm>
              <a:custGeom>
                <a:avLst/>
                <a:gdLst/>
                <a:ahLst/>
                <a:cxnLst>
                  <a:cxn ang="0">
                    <a:pos x="0" y="0"/>
                  </a:cxn>
                  <a:cxn ang="0">
                    <a:pos x="0" y="0"/>
                  </a:cxn>
                  <a:cxn ang="0">
                    <a:pos x="16" y="0"/>
                  </a:cxn>
                  <a:cxn ang="0">
                    <a:pos x="16" y="18"/>
                  </a:cxn>
                  <a:cxn ang="0">
                    <a:pos x="0" y="18"/>
                  </a:cxn>
                  <a:cxn ang="0">
                    <a:pos x="0" y="0"/>
                  </a:cxn>
                </a:cxnLst>
                <a:rect l="0" t="0" r="r" b="b"/>
                <a:pathLst>
                  <a:path w="16" h="18">
                    <a:moveTo>
                      <a:pt x="0" y="0"/>
                    </a:moveTo>
                    <a:lnTo>
                      <a:pt x="0" y="0"/>
                    </a:lnTo>
                    <a:lnTo>
                      <a:pt x="16" y="0"/>
                    </a:lnTo>
                    <a:lnTo>
                      <a:pt x="16" y="18"/>
                    </a:lnTo>
                    <a:lnTo>
                      <a:pt x="0" y="18"/>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0" name="Freeform 106"/>
              <p:cNvSpPr>
                <a:spLocks/>
              </p:cNvSpPr>
              <p:nvPr/>
            </p:nvSpPr>
            <p:spPr bwMode="auto">
              <a:xfrm>
                <a:off x="7464" y="2085"/>
                <a:ext cx="6" cy="7"/>
              </a:xfrm>
              <a:custGeom>
                <a:avLst/>
                <a:gdLst/>
                <a:ahLst/>
                <a:cxnLst>
                  <a:cxn ang="0">
                    <a:pos x="0" y="0"/>
                  </a:cxn>
                  <a:cxn ang="0">
                    <a:pos x="0" y="0"/>
                  </a:cxn>
                  <a:cxn ang="0">
                    <a:pos x="16" y="0"/>
                  </a:cxn>
                  <a:cxn ang="0">
                    <a:pos x="16" y="18"/>
                  </a:cxn>
                  <a:cxn ang="0">
                    <a:pos x="0" y="18"/>
                  </a:cxn>
                  <a:cxn ang="0">
                    <a:pos x="0" y="0"/>
                  </a:cxn>
                </a:cxnLst>
                <a:rect l="0" t="0" r="r" b="b"/>
                <a:pathLst>
                  <a:path w="16" h="18">
                    <a:moveTo>
                      <a:pt x="0" y="0"/>
                    </a:moveTo>
                    <a:lnTo>
                      <a:pt x="0" y="0"/>
                    </a:lnTo>
                    <a:lnTo>
                      <a:pt x="16" y="0"/>
                    </a:lnTo>
                    <a:lnTo>
                      <a:pt x="16" y="18"/>
                    </a:lnTo>
                    <a:lnTo>
                      <a:pt x="0" y="18"/>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1" name="Freeform 107"/>
              <p:cNvSpPr>
                <a:spLocks/>
              </p:cNvSpPr>
              <p:nvPr/>
            </p:nvSpPr>
            <p:spPr bwMode="auto">
              <a:xfrm>
                <a:off x="7464" y="2085"/>
                <a:ext cx="6" cy="7"/>
              </a:xfrm>
              <a:custGeom>
                <a:avLst/>
                <a:gdLst/>
                <a:ahLst/>
                <a:cxnLst>
                  <a:cxn ang="0">
                    <a:pos x="0" y="2"/>
                  </a:cxn>
                  <a:cxn ang="0">
                    <a:pos x="0" y="2"/>
                  </a:cxn>
                  <a:cxn ang="0">
                    <a:pos x="0" y="7"/>
                  </a:cxn>
                  <a:cxn ang="0">
                    <a:pos x="2" y="10"/>
                  </a:cxn>
                  <a:cxn ang="0">
                    <a:pos x="4" y="11"/>
                  </a:cxn>
                  <a:cxn ang="0">
                    <a:pos x="6" y="11"/>
                  </a:cxn>
                  <a:cxn ang="0">
                    <a:pos x="5" y="14"/>
                  </a:cxn>
                  <a:cxn ang="0">
                    <a:pos x="7" y="17"/>
                  </a:cxn>
                  <a:cxn ang="0">
                    <a:pos x="9" y="18"/>
                  </a:cxn>
                  <a:cxn ang="0">
                    <a:pos x="13" y="18"/>
                  </a:cxn>
                  <a:cxn ang="0">
                    <a:pos x="16" y="16"/>
                  </a:cxn>
                  <a:cxn ang="0">
                    <a:pos x="16" y="15"/>
                  </a:cxn>
                  <a:cxn ang="0">
                    <a:pos x="15" y="14"/>
                  </a:cxn>
                  <a:cxn ang="0">
                    <a:pos x="14" y="7"/>
                  </a:cxn>
                  <a:cxn ang="0">
                    <a:pos x="11" y="6"/>
                  </a:cxn>
                  <a:cxn ang="0">
                    <a:pos x="8" y="2"/>
                  </a:cxn>
                  <a:cxn ang="0">
                    <a:pos x="4" y="0"/>
                  </a:cxn>
                  <a:cxn ang="0">
                    <a:pos x="0" y="2"/>
                  </a:cxn>
                </a:cxnLst>
                <a:rect l="0" t="0" r="r" b="b"/>
                <a:pathLst>
                  <a:path w="16" h="18">
                    <a:moveTo>
                      <a:pt x="0" y="2"/>
                    </a:moveTo>
                    <a:lnTo>
                      <a:pt x="0" y="2"/>
                    </a:lnTo>
                    <a:cubicBezTo>
                      <a:pt x="0" y="4"/>
                      <a:pt x="0" y="6"/>
                      <a:pt x="0" y="7"/>
                    </a:cubicBezTo>
                    <a:cubicBezTo>
                      <a:pt x="0" y="9"/>
                      <a:pt x="1" y="10"/>
                      <a:pt x="2" y="10"/>
                    </a:cubicBezTo>
                    <a:lnTo>
                      <a:pt x="4" y="11"/>
                    </a:lnTo>
                    <a:lnTo>
                      <a:pt x="6" y="11"/>
                    </a:lnTo>
                    <a:cubicBezTo>
                      <a:pt x="5" y="12"/>
                      <a:pt x="5" y="13"/>
                      <a:pt x="5" y="14"/>
                    </a:cubicBezTo>
                    <a:cubicBezTo>
                      <a:pt x="6" y="15"/>
                      <a:pt x="6" y="16"/>
                      <a:pt x="7" y="17"/>
                    </a:cubicBezTo>
                    <a:cubicBezTo>
                      <a:pt x="7" y="18"/>
                      <a:pt x="9" y="18"/>
                      <a:pt x="9" y="18"/>
                    </a:cubicBezTo>
                    <a:cubicBezTo>
                      <a:pt x="10" y="18"/>
                      <a:pt x="12" y="18"/>
                      <a:pt x="13" y="18"/>
                    </a:cubicBezTo>
                    <a:cubicBezTo>
                      <a:pt x="15" y="17"/>
                      <a:pt x="16" y="16"/>
                      <a:pt x="16" y="16"/>
                    </a:cubicBezTo>
                    <a:lnTo>
                      <a:pt x="16" y="15"/>
                    </a:lnTo>
                    <a:lnTo>
                      <a:pt x="15" y="14"/>
                    </a:lnTo>
                    <a:cubicBezTo>
                      <a:pt x="16" y="10"/>
                      <a:pt x="15" y="7"/>
                      <a:pt x="14" y="7"/>
                    </a:cubicBezTo>
                    <a:cubicBezTo>
                      <a:pt x="13" y="7"/>
                      <a:pt x="12" y="7"/>
                      <a:pt x="11" y="6"/>
                    </a:cubicBezTo>
                    <a:cubicBezTo>
                      <a:pt x="10" y="6"/>
                      <a:pt x="9" y="4"/>
                      <a:pt x="8" y="2"/>
                    </a:cubicBezTo>
                    <a:cubicBezTo>
                      <a:pt x="8" y="1"/>
                      <a:pt x="6" y="0"/>
                      <a:pt x="4" y="0"/>
                    </a:cubicBezTo>
                    <a:cubicBezTo>
                      <a:pt x="3" y="0"/>
                      <a:pt x="1" y="1"/>
                      <a:pt x="0" y="2"/>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2" name="Freeform 108"/>
              <p:cNvSpPr>
                <a:spLocks/>
              </p:cNvSpPr>
              <p:nvPr/>
            </p:nvSpPr>
            <p:spPr bwMode="auto">
              <a:xfrm>
                <a:off x="6851" y="1913"/>
                <a:ext cx="125" cy="217"/>
              </a:xfrm>
              <a:custGeom>
                <a:avLst/>
                <a:gdLst/>
                <a:ahLst/>
                <a:cxnLst>
                  <a:cxn ang="0">
                    <a:pos x="59" y="4"/>
                  </a:cxn>
                  <a:cxn ang="0">
                    <a:pos x="36" y="20"/>
                  </a:cxn>
                  <a:cxn ang="0">
                    <a:pos x="0" y="32"/>
                  </a:cxn>
                  <a:cxn ang="0">
                    <a:pos x="25" y="54"/>
                  </a:cxn>
                  <a:cxn ang="0">
                    <a:pos x="24" y="89"/>
                  </a:cxn>
                  <a:cxn ang="0">
                    <a:pos x="5" y="117"/>
                  </a:cxn>
                  <a:cxn ang="0">
                    <a:pos x="7" y="130"/>
                  </a:cxn>
                  <a:cxn ang="0">
                    <a:pos x="12" y="159"/>
                  </a:cxn>
                  <a:cxn ang="0">
                    <a:pos x="17" y="159"/>
                  </a:cxn>
                  <a:cxn ang="0">
                    <a:pos x="54" y="231"/>
                  </a:cxn>
                  <a:cxn ang="0">
                    <a:pos x="69" y="283"/>
                  </a:cxn>
                  <a:cxn ang="0">
                    <a:pos x="40" y="443"/>
                  </a:cxn>
                  <a:cxn ang="0">
                    <a:pos x="46" y="480"/>
                  </a:cxn>
                  <a:cxn ang="0">
                    <a:pos x="46" y="485"/>
                  </a:cxn>
                  <a:cxn ang="0">
                    <a:pos x="39" y="500"/>
                  </a:cxn>
                  <a:cxn ang="0">
                    <a:pos x="36" y="526"/>
                  </a:cxn>
                  <a:cxn ang="0">
                    <a:pos x="37" y="538"/>
                  </a:cxn>
                  <a:cxn ang="0">
                    <a:pos x="45" y="563"/>
                  </a:cxn>
                  <a:cxn ang="0">
                    <a:pos x="59" y="585"/>
                  </a:cxn>
                  <a:cxn ang="0">
                    <a:pos x="104" y="536"/>
                  </a:cxn>
                  <a:cxn ang="0">
                    <a:pos x="109" y="481"/>
                  </a:cxn>
                  <a:cxn ang="0">
                    <a:pos x="108" y="466"/>
                  </a:cxn>
                  <a:cxn ang="0">
                    <a:pos x="118" y="451"/>
                  </a:cxn>
                  <a:cxn ang="0">
                    <a:pos x="149" y="434"/>
                  </a:cxn>
                  <a:cxn ang="0">
                    <a:pos x="170" y="401"/>
                  </a:cxn>
                  <a:cxn ang="0">
                    <a:pos x="204" y="373"/>
                  </a:cxn>
                  <a:cxn ang="0">
                    <a:pos x="235" y="307"/>
                  </a:cxn>
                  <a:cxn ang="0">
                    <a:pos x="276" y="281"/>
                  </a:cxn>
                  <a:cxn ang="0">
                    <a:pos x="286" y="249"/>
                  </a:cxn>
                  <a:cxn ang="0">
                    <a:pos x="304" y="221"/>
                  </a:cxn>
                  <a:cxn ang="0">
                    <a:pos x="335" y="173"/>
                  </a:cxn>
                  <a:cxn ang="0">
                    <a:pos x="308" y="147"/>
                  </a:cxn>
                  <a:cxn ang="0">
                    <a:pos x="279" y="124"/>
                  </a:cxn>
                  <a:cxn ang="0">
                    <a:pos x="231" y="106"/>
                  </a:cxn>
                  <a:cxn ang="0">
                    <a:pos x="223" y="123"/>
                  </a:cxn>
                  <a:cxn ang="0">
                    <a:pos x="212" y="68"/>
                  </a:cxn>
                  <a:cxn ang="0">
                    <a:pos x="171" y="50"/>
                  </a:cxn>
                  <a:cxn ang="0">
                    <a:pos x="151" y="22"/>
                  </a:cxn>
                  <a:cxn ang="0">
                    <a:pos x="95" y="7"/>
                  </a:cxn>
                  <a:cxn ang="0">
                    <a:pos x="59" y="4"/>
                  </a:cxn>
                </a:cxnLst>
                <a:rect l="0" t="0" r="r" b="b"/>
                <a:pathLst>
                  <a:path w="335" h="585">
                    <a:moveTo>
                      <a:pt x="59" y="4"/>
                    </a:moveTo>
                    <a:lnTo>
                      <a:pt x="59" y="4"/>
                    </a:lnTo>
                    <a:cubicBezTo>
                      <a:pt x="54" y="6"/>
                      <a:pt x="48" y="10"/>
                      <a:pt x="47" y="12"/>
                    </a:cubicBezTo>
                    <a:cubicBezTo>
                      <a:pt x="46" y="15"/>
                      <a:pt x="41" y="18"/>
                      <a:pt x="36" y="20"/>
                    </a:cubicBezTo>
                    <a:cubicBezTo>
                      <a:pt x="31" y="22"/>
                      <a:pt x="22" y="23"/>
                      <a:pt x="17" y="23"/>
                    </a:cubicBezTo>
                    <a:cubicBezTo>
                      <a:pt x="11" y="23"/>
                      <a:pt x="3" y="27"/>
                      <a:pt x="0" y="32"/>
                    </a:cubicBezTo>
                    <a:lnTo>
                      <a:pt x="12" y="34"/>
                    </a:lnTo>
                    <a:cubicBezTo>
                      <a:pt x="24" y="36"/>
                      <a:pt x="25" y="47"/>
                      <a:pt x="25" y="54"/>
                    </a:cubicBezTo>
                    <a:lnTo>
                      <a:pt x="25" y="60"/>
                    </a:lnTo>
                    <a:cubicBezTo>
                      <a:pt x="25" y="70"/>
                      <a:pt x="24" y="82"/>
                      <a:pt x="24" y="89"/>
                    </a:cubicBezTo>
                    <a:cubicBezTo>
                      <a:pt x="24" y="95"/>
                      <a:pt x="20" y="102"/>
                      <a:pt x="15" y="104"/>
                    </a:cubicBezTo>
                    <a:cubicBezTo>
                      <a:pt x="9" y="107"/>
                      <a:pt x="5" y="112"/>
                      <a:pt x="5" y="117"/>
                    </a:cubicBezTo>
                    <a:cubicBezTo>
                      <a:pt x="5" y="121"/>
                      <a:pt x="6" y="125"/>
                      <a:pt x="7" y="125"/>
                    </a:cubicBezTo>
                    <a:cubicBezTo>
                      <a:pt x="9" y="125"/>
                      <a:pt x="9" y="127"/>
                      <a:pt x="7" y="130"/>
                    </a:cubicBezTo>
                    <a:cubicBezTo>
                      <a:pt x="6" y="133"/>
                      <a:pt x="5" y="140"/>
                      <a:pt x="5" y="146"/>
                    </a:cubicBezTo>
                    <a:cubicBezTo>
                      <a:pt x="5" y="151"/>
                      <a:pt x="8" y="157"/>
                      <a:pt x="12" y="159"/>
                    </a:cubicBezTo>
                    <a:lnTo>
                      <a:pt x="14" y="159"/>
                    </a:lnTo>
                    <a:lnTo>
                      <a:pt x="17" y="159"/>
                    </a:lnTo>
                    <a:cubicBezTo>
                      <a:pt x="20" y="170"/>
                      <a:pt x="26" y="188"/>
                      <a:pt x="31" y="200"/>
                    </a:cubicBezTo>
                    <a:cubicBezTo>
                      <a:pt x="36" y="212"/>
                      <a:pt x="47" y="226"/>
                      <a:pt x="54" y="231"/>
                    </a:cubicBezTo>
                    <a:lnTo>
                      <a:pt x="61" y="257"/>
                    </a:lnTo>
                    <a:lnTo>
                      <a:pt x="69" y="283"/>
                    </a:lnTo>
                    <a:cubicBezTo>
                      <a:pt x="66" y="324"/>
                      <a:pt x="61" y="369"/>
                      <a:pt x="58" y="383"/>
                    </a:cubicBezTo>
                    <a:cubicBezTo>
                      <a:pt x="54" y="397"/>
                      <a:pt x="39" y="429"/>
                      <a:pt x="40" y="443"/>
                    </a:cubicBezTo>
                    <a:cubicBezTo>
                      <a:pt x="41" y="457"/>
                      <a:pt x="43" y="468"/>
                      <a:pt x="44" y="469"/>
                    </a:cubicBezTo>
                    <a:cubicBezTo>
                      <a:pt x="45" y="469"/>
                      <a:pt x="46" y="474"/>
                      <a:pt x="46" y="480"/>
                    </a:cubicBezTo>
                    <a:lnTo>
                      <a:pt x="46" y="482"/>
                    </a:lnTo>
                    <a:lnTo>
                      <a:pt x="46" y="485"/>
                    </a:lnTo>
                    <a:cubicBezTo>
                      <a:pt x="46" y="489"/>
                      <a:pt x="44" y="492"/>
                      <a:pt x="42" y="494"/>
                    </a:cubicBezTo>
                    <a:cubicBezTo>
                      <a:pt x="41" y="495"/>
                      <a:pt x="39" y="498"/>
                      <a:pt x="39" y="500"/>
                    </a:cubicBezTo>
                    <a:cubicBezTo>
                      <a:pt x="40" y="502"/>
                      <a:pt x="40" y="508"/>
                      <a:pt x="39" y="513"/>
                    </a:cubicBezTo>
                    <a:cubicBezTo>
                      <a:pt x="39" y="517"/>
                      <a:pt x="37" y="523"/>
                      <a:pt x="36" y="526"/>
                    </a:cubicBezTo>
                    <a:cubicBezTo>
                      <a:pt x="34" y="528"/>
                      <a:pt x="33" y="534"/>
                      <a:pt x="34" y="538"/>
                    </a:cubicBezTo>
                    <a:lnTo>
                      <a:pt x="37" y="538"/>
                    </a:lnTo>
                    <a:lnTo>
                      <a:pt x="40" y="538"/>
                    </a:lnTo>
                    <a:cubicBezTo>
                      <a:pt x="41" y="548"/>
                      <a:pt x="44" y="560"/>
                      <a:pt x="45" y="563"/>
                    </a:cubicBezTo>
                    <a:cubicBezTo>
                      <a:pt x="47" y="567"/>
                      <a:pt x="50" y="577"/>
                      <a:pt x="52" y="585"/>
                    </a:cubicBezTo>
                    <a:lnTo>
                      <a:pt x="59" y="585"/>
                    </a:lnTo>
                    <a:cubicBezTo>
                      <a:pt x="66" y="585"/>
                      <a:pt x="73" y="539"/>
                      <a:pt x="89" y="538"/>
                    </a:cubicBezTo>
                    <a:lnTo>
                      <a:pt x="104" y="536"/>
                    </a:lnTo>
                    <a:cubicBezTo>
                      <a:pt x="101" y="512"/>
                      <a:pt x="100" y="490"/>
                      <a:pt x="102" y="487"/>
                    </a:cubicBezTo>
                    <a:cubicBezTo>
                      <a:pt x="105" y="483"/>
                      <a:pt x="108" y="481"/>
                      <a:pt x="109" y="481"/>
                    </a:cubicBezTo>
                    <a:cubicBezTo>
                      <a:pt x="110" y="481"/>
                      <a:pt x="111" y="479"/>
                      <a:pt x="111" y="476"/>
                    </a:cubicBezTo>
                    <a:cubicBezTo>
                      <a:pt x="111" y="474"/>
                      <a:pt x="110" y="469"/>
                      <a:pt x="108" y="466"/>
                    </a:cubicBezTo>
                    <a:cubicBezTo>
                      <a:pt x="106" y="463"/>
                      <a:pt x="106" y="459"/>
                      <a:pt x="108" y="457"/>
                    </a:cubicBezTo>
                    <a:cubicBezTo>
                      <a:pt x="110" y="455"/>
                      <a:pt x="114" y="452"/>
                      <a:pt x="118" y="451"/>
                    </a:cubicBezTo>
                    <a:cubicBezTo>
                      <a:pt x="122" y="450"/>
                      <a:pt x="129" y="446"/>
                      <a:pt x="132" y="443"/>
                    </a:cubicBezTo>
                    <a:cubicBezTo>
                      <a:pt x="136" y="440"/>
                      <a:pt x="144" y="436"/>
                      <a:pt x="149" y="434"/>
                    </a:cubicBezTo>
                    <a:cubicBezTo>
                      <a:pt x="154" y="432"/>
                      <a:pt x="158" y="424"/>
                      <a:pt x="158" y="418"/>
                    </a:cubicBezTo>
                    <a:cubicBezTo>
                      <a:pt x="158" y="411"/>
                      <a:pt x="163" y="404"/>
                      <a:pt x="170" y="401"/>
                    </a:cubicBezTo>
                    <a:cubicBezTo>
                      <a:pt x="176" y="399"/>
                      <a:pt x="185" y="393"/>
                      <a:pt x="189" y="388"/>
                    </a:cubicBezTo>
                    <a:cubicBezTo>
                      <a:pt x="193" y="383"/>
                      <a:pt x="200" y="377"/>
                      <a:pt x="204" y="373"/>
                    </a:cubicBezTo>
                    <a:cubicBezTo>
                      <a:pt x="208" y="370"/>
                      <a:pt x="213" y="357"/>
                      <a:pt x="215" y="344"/>
                    </a:cubicBezTo>
                    <a:cubicBezTo>
                      <a:pt x="217" y="331"/>
                      <a:pt x="226" y="315"/>
                      <a:pt x="235" y="307"/>
                    </a:cubicBezTo>
                    <a:cubicBezTo>
                      <a:pt x="243" y="300"/>
                      <a:pt x="256" y="293"/>
                      <a:pt x="263" y="292"/>
                    </a:cubicBezTo>
                    <a:cubicBezTo>
                      <a:pt x="270" y="291"/>
                      <a:pt x="276" y="286"/>
                      <a:pt x="276" y="281"/>
                    </a:cubicBezTo>
                    <a:cubicBezTo>
                      <a:pt x="276" y="276"/>
                      <a:pt x="278" y="268"/>
                      <a:pt x="281" y="264"/>
                    </a:cubicBezTo>
                    <a:cubicBezTo>
                      <a:pt x="284" y="260"/>
                      <a:pt x="286" y="253"/>
                      <a:pt x="286" y="249"/>
                    </a:cubicBezTo>
                    <a:cubicBezTo>
                      <a:pt x="286" y="245"/>
                      <a:pt x="290" y="241"/>
                      <a:pt x="295" y="239"/>
                    </a:cubicBezTo>
                    <a:cubicBezTo>
                      <a:pt x="300" y="238"/>
                      <a:pt x="304" y="229"/>
                      <a:pt x="304" y="221"/>
                    </a:cubicBezTo>
                    <a:cubicBezTo>
                      <a:pt x="304" y="212"/>
                      <a:pt x="309" y="199"/>
                      <a:pt x="315" y="191"/>
                    </a:cubicBezTo>
                    <a:cubicBezTo>
                      <a:pt x="321" y="183"/>
                      <a:pt x="330" y="175"/>
                      <a:pt x="335" y="173"/>
                    </a:cubicBezTo>
                    <a:lnTo>
                      <a:pt x="332" y="155"/>
                    </a:lnTo>
                    <a:cubicBezTo>
                      <a:pt x="329" y="137"/>
                      <a:pt x="315" y="147"/>
                      <a:pt x="308" y="147"/>
                    </a:cubicBezTo>
                    <a:lnTo>
                      <a:pt x="302" y="147"/>
                    </a:lnTo>
                    <a:cubicBezTo>
                      <a:pt x="298" y="135"/>
                      <a:pt x="288" y="125"/>
                      <a:pt x="279" y="124"/>
                    </a:cubicBezTo>
                    <a:cubicBezTo>
                      <a:pt x="270" y="123"/>
                      <a:pt x="261" y="118"/>
                      <a:pt x="257" y="114"/>
                    </a:cubicBezTo>
                    <a:cubicBezTo>
                      <a:pt x="254" y="110"/>
                      <a:pt x="242" y="106"/>
                      <a:pt x="231" y="106"/>
                    </a:cubicBezTo>
                    <a:lnTo>
                      <a:pt x="227" y="114"/>
                    </a:lnTo>
                    <a:lnTo>
                      <a:pt x="223" y="123"/>
                    </a:lnTo>
                    <a:cubicBezTo>
                      <a:pt x="220" y="116"/>
                      <a:pt x="219" y="102"/>
                      <a:pt x="219" y="93"/>
                    </a:cubicBezTo>
                    <a:cubicBezTo>
                      <a:pt x="220" y="84"/>
                      <a:pt x="217" y="73"/>
                      <a:pt x="212" y="68"/>
                    </a:cubicBezTo>
                    <a:cubicBezTo>
                      <a:pt x="207" y="64"/>
                      <a:pt x="198" y="58"/>
                      <a:pt x="190" y="56"/>
                    </a:cubicBezTo>
                    <a:cubicBezTo>
                      <a:pt x="183" y="54"/>
                      <a:pt x="175" y="51"/>
                      <a:pt x="171" y="50"/>
                    </a:cubicBezTo>
                    <a:cubicBezTo>
                      <a:pt x="168" y="49"/>
                      <a:pt x="164" y="43"/>
                      <a:pt x="163" y="38"/>
                    </a:cubicBezTo>
                    <a:cubicBezTo>
                      <a:pt x="162" y="33"/>
                      <a:pt x="156" y="26"/>
                      <a:pt x="151" y="22"/>
                    </a:cubicBezTo>
                    <a:cubicBezTo>
                      <a:pt x="145" y="18"/>
                      <a:pt x="132" y="15"/>
                      <a:pt x="121" y="15"/>
                    </a:cubicBezTo>
                    <a:cubicBezTo>
                      <a:pt x="111" y="15"/>
                      <a:pt x="99" y="11"/>
                      <a:pt x="95" y="7"/>
                    </a:cubicBezTo>
                    <a:cubicBezTo>
                      <a:pt x="91" y="3"/>
                      <a:pt x="84" y="0"/>
                      <a:pt x="79" y="0"/>
                    </a:cubicBezTo>
                    <a:cubicBezTo>
                      <a:pt x="74" y="0"/>
                      <a:pt x="65" y="1"/>
                      <a:pt x="59" y="4"/>
                    </a:cubicBezTo>
                    <a:close/>
                  </a:path>
                </a:pathLst>
              </a:custGeom>
              <a:solidFill>
                <a:srgbClr val="C1747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3" name="Freeform 109"/>
              <p:cNvSpPr>
                <a:spLocks/>
              </p:cNvSpPr>
              <p:nvPr/>
            </p:nvSpPr>
            <p:spPr bwMode="auto">
              <a:xfrm>
                <a:off x="6851" y="1913"/>
                <a:ext cx="125" cy="217"/>
              </a:xfrm>
              <a:custGeom>
                <a:avLst/>
                <a:gdLst/>
                <a:ahLst/>
                <a:cxnLst>
                  <a:cxn ang="0">
                    <a:pos x="0" y="0"/>
                  </a:cxn>
                  <a:cxn ang="0">
                    <a:pos x="0" y="0"/>
                  </a:cxn>
                  <a:cxn ang="0">
                    <a:pos x="335" y="0"/>
                  </a:cxn>
                  <a:cxn ang="0">
                    <a:pos x="335" y="585"/>
                  </a:cxn>
                  <a:cxn ang="0">
                    <a:pos x="0" y="585"/>
                  </a:cxn>
                  <a:cxn ang="0">
                    <a:pos x="0" y="0"/>
                  </a:cxn>
                </a:cxnLst>
                <a:rect l="0" t="0" r="r" b="b"/>
                <a:pathLst>
                  <a:path w="335" h="585">
                    <a:moveTo>
                      <a:pt x="0" y="0"/>
                    </a:moveTo>
                    <a:lnTo>
                      <a:pt x="0" y="0"/>
                    </a:lnTo>
                    <a:lnTo>
                      <a:pt x="335" y="0"/>
                    </a:lnTo>
                    <a:lnTo>
                      <a:pt x="335" y="585"/>
                    </a:lnTo>
                    <a:lnTo>
                      <a:pt x="0" y="585"/>
                    </a:lnTo>
                    <a:lnTo>
                      <a:pt x="0" y="0"/>
                    </a:lnTo>
                    <a:close/>
                  </a:path>
                </a:pathLst>
              </a:custGeom>
              <a:solidFill>
                <a:srgbClr val="C1747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4" name="Freeform 110"/>
              <p:cNvSpPr>
                <a:spLocks/>
              </p:cNvSpPr>
              <p:nvPr/>
            </p:nvSpPr>
            <p:spPr bwMode="auto">
              <a:xfrm>
                <a:off x="6851" y="1913"/>
                <a:ext cx="125" cy="217"/>
              </a:xfrm>
              <a:custGeom>
                <a:avLst/>
                <a:gdLst/>
                <a:ahLst/>
                <a:cxnLst>
                  <a:cxn ang="0">
                    <a:pos x="0" y="0"/>
                  </a:cxn>
                  <a:cxn ang="0">
                    <a:pos x="0" y="0"/>
                  </a:cxn>
                  <a:cxn ang="0">
                    <a:pos x="335" y="0"/>
                  </a:cxn>
                  <a:cxn ang="0">
                    <a:pos x="335" y="585"/>
                  </a:cxn>
                  <a:cxn ang="0">
                    <a:pos x="0" y="585"/>
                  </a:cxn>
                  <a:cxn ang="0">
                    <a:pos x="0" y="0"/>
                  </a:cxn>
                </a:cxnLst>
                <a:rect l="0" t="0" r="r" b="b"/>
                <a:pathLst>
                  <a:path w="335" h="585">
                    <a:moveTo>
                      <a:pt x="0" y="0"/>
                    </a:moveTo>
                    <a:lnTo>
                      <a:pt x="0" y="0"/>
                    </a:lnTo>
                    <a:lnTo>
                      <a:pt x="335" y="0"/>
                    </a:lnTo>
                    <a:lnTo>
                      <a:pt x="335" y="585"/>
                    </a:lnTo>
                    <a:lnTo>
                      <a:pt x="0" y="585"/>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5" name="Freeform 111"/>
              <p:cNvSpPr>
                <a:spLocks/>
              </p:cNvSpPr>
              <p:nvPr/>
            </p:nvSpPr>
            <p:spPr bwMode="auto">
              <a:xfrm>
                <a:off x="6851" y="1913"/>
                <a:ext cx="125" cy="217"/>
              </a:xfrm>
              <a:custGeom>
                <a:avLst/>
                <a:gdLst/>
                <a:ahLst/>
                <a:cxnLst>
                  <a:cxn ang="0">
                    <a:pos x="59" y="4"/>
                  </a:cxn>
                  <a:cxn ang="0">
                    <a:pos x="36" y="20"/>
                  </a:cxn>
                  <a:cxn ang="0">
                    <a:pos x="0" y="32"/>
                  </a:cxn>
                  <a:cxn ang="0">
                    <a:pos x="25" y="54"/>
                  </a:cxn>
                  <a:cxn ang="0">
                    <a:pos x="24" y="89"/>
                  </a:cxn>
                  <a:cxn ang="0">
                    <a:pos x="5" y="117"/>
                  </a:cxn>
                  <a:cxn ang="0">
                    <a:pos x="7" y="130"/>
                  </a:cxn>
                  <a:cxn ang="0">
                    <a:pos x="12" y="159"/>
                  </a:cxn>
                  <a:cxn ang="0">
                    <a:pos x="17" y="159"/>
                  </a:cxn>
                  <a:cxn ang="0">
                    <a:pos x="54" y="231"/>
                  </a:cxn>
                  <a:cxn ang="0">
                    <a:pos x="69" y="283"/>
                  </a:cxn>
                  <a:cxn ang="0">
                    <a:pos x="40" y="443"/>
                  </a:cxn>
                  <a:cxn ang="0">
                    <a:pos x="46" y="480"/>
                  </a:cxn>
                  <a:cxn ang="0">
                    <a:pos x="46" y="485"/>
                  </a:cxn>
                  <a:cxn ang="0">
                    <a:pos x="39" y="500"/>
                  </a:cxn>
                  <a:cxn ang="0">
                    <a:pos x="36" y="526"/>
                  </a:cxn>
                  <a:cxn ang="0">
                    <a:pos x="37" y="538"/>
                  </a:cxn>
                  <a:cxn ang="0">
                    <a:pos x="45" y="563"/>
                  </a:cxn>
                  <a:cxn ang="0">
                    <a:pos x="59" y="585"/>
                  </a:cxn>
                  <a:cxn ang="0">
                    <a:pos x="104" y="536"/>
                  </a:cxn>
                  <a:cxn ang="0">
                    <a:pos x="109" y="481"/>
                  </a:cxn>
                  <a:cxn ang="0">
                    <a:pos x="108" y="466"/>
                  </a:cxn>
                  <a:cxn ang="0">
                    <a:pos x="118" y="451"/>
                  </a:cxn>
                  <a:cxn ang="0">
                    <a:pos x="149" y="434"/>
                  </a:cxn>
                  <a:cxn ang="0">
                    <a:pos x="170" y="401"/>
                  </a:cxn>
                  <a:cxn ang="0">
                    <a:pos x="204" y="373"/>
                  </a:cxn>
                  <a:cxn ang="0">
                    <a:pos x="235" y="307"/>
                  </a:cxn>
                  <a:cxn ang="0">
                    <a:pos x="276" y="281"/>
                  </a:cxn>
                  <a:cxn ang="0">
                    <a:pos x="286" y="249"/>
                  </a:cxn>
                  <a:cxn ang="0">
                    <a:pos x="304" y="221"/>
                  </a:cxn>
                  <a:cxn ang="0">
                    <a:pos x="335" y="173"/>
                  </a:cxn>
                  <a:cxn ang="0">
                    <a:pos x="308" y="147"/>
                  </a:cxn>
                  <a:cxn ang="0">
                    <a:pos x="279" y="124"/>
                  </a:cxn>
                  <a:cxn ang="0">
                    <a:pos x="231" y="106"/>
                  </a:cxn>
                  <a:cxn ang="0">
                    <a:pos x="223" y="123"/>
                  </a:cxn>
                  <a:cxn ang="0">
                    <a:pos x="212" y="68"/>
                  </a:cxn>
                  <a:cxn ang="0">
                    <a:pos x="171" y="50"/>
                  </a:cxn>
                  <a:cxn ang="0">
                    <a:pos x="151" y="22"/>
                  </a:cxn>
                  <a:cxn ang="0">
                    <a:pos x="95" y="7"/>
                  </a:cxn>
                  <a:cxn ang="0">
                    <a:pos x="59" y="4"/>
                  </a:cxn>
                </a:cxnLst>
                <a:rect l="0" t="0" r="r" b="b"/>
                <a:pathLst>
                  <a:path w="335" h="585">
                    <a:moveTo>
                      <a:pt x="59" y="4"/>
                    </a:moveTo>
                    <a:lnTo>
                      <a:pt x="59" y="4"/>
                    </a:lnTo>
                    <a:cubicBezTo>
                      <a:pt x="54" y="6"/>
                      <a:pt x="48" y="10"/>
                      <a:pt x="47" y="12"/>
                    </a:cubicBezTo>
                    <a:cubicBezTo>
                      <a:pt x="46" y="15"/>
                      <a:pt x="41" y="18"/>
                      <a:pt x="36" y="20"/>
                    </a:cubicBezTo>
                    <a:cubicBezTo>
                      <a:pt x="31" y="22"/>
                      <a:pt x="22" y="23"/>
                      <a:pt x="17" y="23"/>
                    </a:cubicBezTo>
                    <a:cubicBezTo>
                      <a:pt x="11" y="23"/>
                      <a:pt x="3" y="27"/>
                      <a:pt x="0" y="32"/>
                    </a:cubicBezTo>
                    <a:lnTo>
                      <a:pt x="12" y="34"/>
                    </a:lnTo>
                    <a:cubicBezTo>
                      <a:pt x="24" y="36"/>
                      <a:pt x="25" y="47"/>
                      <a:pt x="25" y="54"/>
                    </a:cubicBezTo>
                    <a:lnTo>
                      <a:pt x="25" y="60"/>
                    </a:lnTo>
                    <a:cubicBezTo>
                      <a:pt x="25" y="70"/>
                      <a:pt x="24" y="82"/>
                      <a:pt x="24" y="89"/>
                    </a:cubicBezTo>
                    <a:cubicBezTo>
                      <a:pt x="24" y="95"/>
                      <a:pt x="20" y="102"/>
                      <a:pt x="15" y="104"/>
                    </a:cubicBezTo>
                    <a:cubicBezTo>
                      <a:pt x="9" y="107"/>
                      <a:pt x="5" y="112"/>
                      <a:pt x="5" y="117"/>
                    </a:cubicBezTo>
                    <a:cubicBezTo>
                      <a:pt x="5" y="121"/>
                      <a:pt x="6" y="125"/>
                      <a:pt x="7" y="125"/>
                    </a:cubicBezTo>
                    <a:cubicBezTo>
                      <a:pt x="9" y="125"/>
                      <a:pt x="9" y="127"/>
                      <a:pt x="7" y="130"/>
                    </a:cubicBezTo>
                    <a:cubicBezTo>
                      <a:pt x="6" y="133"/>
                      <a:pt x="5" y="140"/>
                      <a:pt x="5" y="146"/>
                    </a:cubicBezTo>
                    <a:cubicBezTo>
                      <a:pt x="5" y="151"/>
                      <a:pt x="8" y="157"/>
                      <a:pt x="12" y="159"/>
                    </a:cubicBezTo>
                    <a:lnTo>
                      <a:pt x="14" y="159"/>
                    </a:lnTo>
                    <a:lnTo>
                      <a:pt x="17" y="159"/>
                    </a:lnTo>
                    <a:cubicBezTo>
                      <a:pt x="20" y="170"/>
                      <a:pt x="26" y="188"/>
                      <a:pt x="31" y="200"/>
                    </a:cubicBezTo>
                    <a:cubicBezTo>
                      <a:pt x="36" y="212"/>
                      <a:pt x="47" y="226"/>
                      <a:pt x="54" y="231"/>
                    </a:cubicBezTo>
                    <a:lnTo>
                      <a:pt x="61" y="257"/>
                    </a:lnTo>
                    <a:lnTo>
                      <a:pt x="69" y="283"/>
                    </a:lnTo>
                    <a:cubicBezTo>
                      <a:pt x="66" y="324"/>
                      <a:pt x="61" y="369"/>
                      <a:pt x="58" y="383"/>
                    </a:cubicBezTo>
                    <a:cubicBezTo>
                      <a:pt x="54" y="397"/>
                      <a:pt x="39" y="429"/>
                      <a:pt x="40" y="443"/>
                    </a:cubicBezTo>
                    <a:cubicBezTo>
                      <a:pt x="41" y="457"/>
                      <a:pt x="43" y="468"/>
                      <a:pt x="44" y="469"/>
                    </a:cubicBezTo>
                    <a:cubicBezTo>
                      <a:pt x="45" y="469"/>
                      <a:pt x="46" y="474"/>
                      <a:pt x="46" y="480"/>
                    </a:cubicBezTo>
                    <a:lnTo>
                      <a:pt x="46" y="482"/>
                    </a:lnTo>
                    <a:lnTo>
                      <a:pt x="46" y="485"/>
                    </a:lnTo>
                    <a:cubicBezTo>
                      <a:pt x="46" y="489"/>
                      <a:pt x="44" y="492"/>
                      <a:pt x="42" y="494"/>
                    </a:cubicBezTo>
                    <a:cubicBezTo>
                      <a:pt x="41" y="495"/>
                      <a:pt x="39" y="498"/>
                      <a:pt x="39" y="500"/>
                    </a:cubicBezTo>
                    <a:cubicBezTo>
                      <a:pt x="40" y="502"/>
                      <a:pt x="40" y="508"/>
                      <a:pt x="39" y="513"/>
                    </a:cubicBezTo>
                    <a:cubicBezTo>
                      <a:pt x="39" y="517"/>
                      <a:pt x="37" y="523"/>
                      <a:pt x="36" y="526"/>
                    </a:cubicBezTo>
                    <a:cubicBezTo>
                      <a:pt x="34" y="528"/>
                      <a:pt x="33" y="534"/>
                      <a:pt x="34" y="538"/>
                    </a:cubicBezTo>
                    <a:lnTo>
                      <a:pt x="37" y="538"/>
                    </a:lnTo>
                    <a:lnTo>
                      <a:pt x="40" y="538"/>
                    </a:lnTo>
                    <a:cubicBezTo>
                      <a:pt x="41" y="548"/>
                      <a:pt x="44" y="560"/>
                      <a:pt x="45" y="563"/>
                    </a:cubicBezTo>
                    <a:cubicBezTo>
                      <a:pt x="47" y="567"/>
                      <a:pt x="50" y="577"/>
                      <a:pt x="52" y="585"/>
                    </a:cubicBezTo>
                    <a:lnTo>
                      <a:pt x="59" y="585"/>
                    </a:lnTo>
                    <a:cubicBezTo>
                      <a:pt x="66" y="585"/>
                      <a:pt x="73" y="539"/>
                      <a:pt x="89" y="538"/>
                    </a:cubicBezTo>
                    <a:lnTo>
                      <a:pt x="104" y="536"/>
                    </a:lnTo>
                    <a:cubicBezTo>
                      <a:pt x="101" y="512"/>
                      <a:pt x="100" y="490"/>
                      <a:pt x="102" y="487"/>
                    </a:cubicBezTo>
                    <a:cubicBezTo>
                      <a:pt x="105" y="483"/>
                      <a:pt x="108" y="481"/>
                      <a:pt x="109" y="481"/>
                    </a:cubicBezTo>
                    <a:cubicBezTo>
                      <a:pt x="110" y="481"/>
                      <a:pt x="111" y="479"/>
                      <a:pt x="111" y="476"/>
                    </a:cubicBezTo>
                    <a:cubicBezTo>
                      <a:pt x="111" y="474"/>
                      <a:pt x="110" y="469"/>
                      <a:pt x="108" y="466"/>
                    </a:cubicBezTo>
                    <a:cubicBezTo>
                      <a:pt x="106" y="463"/>
                      <a:pt x="106" y="459"/>
                      <a:pt x="108" y="457"/>
                    </a:cubicBezTo>
                    <a:cubicBezTo>
                      <a:pt x="110" y="455"/>
                      <a:pt x="114" y="452"/>
                      <a:pt x="118" y="451"/>
                    </a:cubicBezTo>
                    <a:cubicBezTo>
                      <a:pt x="122" y="450"/>
                      <a:pt x="129" y="446"/>
                      <a:pt x="132" y="443"/>
                    </a:cubicBezTo>
                    <a:cubicBezTo>
                      <a:pt x="136" y="440"/>
                      <a:pt x="144" y="436"/>
                      <a:pt x="149" y="434"/>
                    </a:cubicBezTo>
                    <a:cubicBezTo>
                      <a:pt x="154" y="432"/>
                      <a:pt x="158" y="424"/>
                      <a:pt x="158" y="418"/>
                    </a:cubicBezTo>
                    <a:cubicBezTo>
                      <a:pt x="158" y="411"/>
                      <a:pt x="163" y="404"/>
                      <a:pt x="170" y="401"/>
                    </a:cubicBezTo>
                    <a:cubicBezTo>
                      <a:pt x="176" y="399"/>
                      <a:pt x="185" y="393"/>
                      <a:pt x="189" y="388"/>
                    </a:cubicBezTo>
                    <a:cubicBezTo>
                      <a:pt x="193" y="383"/>
                      <a:pt x="200" y="377"/>
                      <a:pt x="204" y="373"/>
                    </a:cubicBezTo>
                    <a:cubicBezTo>
                      <a:pt x="208" y="370"/>
                      <a:pt x="213" y="357"/>
                      <a:pt x="215" y="344"/>
                    </a:cubicBezTo>
                    <a:cubicBezTo>
                      <a:pt x="217" y="331"/>
                      <a:pt x="226" y="315"/>
                      <a:pt x="235" y="307"/>
                    </a:cubicBezTo>
                    <a:cubicBezTo>
                      <a:pt x="243" y="300"/>
                      <a:pt x="256" y="293"/>
                      <a:pt x="263" y="292"/>
                    </a:cubicBezTo>
                    <a:cubicBezTo>
                      <a:pt x="270" y="291"/>
                      <a:pt x="276" y="286"/>
                      <a:pt x="276" y="281"/>
                    </a:cubicBezTo>
                    <a:cubicBezTo>
                      <a:pt x="276" y="276"/>
                      <a:pt x="278" y="268"/>
                      <a:pt x="281" y="264"/>
                    </a:cubicBezTo>
                    <a:cubicBezTo>
                      <a:pt x="284" y="260"/>
                      <a:pt x="286" y="253"/>
                      <a:pt x="286" y="249"/>
                    </a:cubicBezTo>
                    <a:cubicBezTo>
                      <a:pt x="286" y="245"/>
                      <a:pt x="290" y="241"/>
                      <a:pt x="295" y="239"/>
                    </a:cubicBezTo>
                    <a:cubicBezTo>
                      <a:pt x="300" y="238"/>
                      <a:pt x="304" y="229"/>
                      <a:pt x="304" y="221"/>
                    </a:cubicBezTo>
                    <a:cubicBezTo>
                      <a:pt x="304" y="212"/>
                      <a:pt x="309" y="199"/>
                      <a:pt x="315" y="191"/>
                    </a:cubicBezTo>
                    <a:cubicBezTo>
                      <a:pt x="321" y="183"/>
                      <a:pt x="330" y="175"/>
                      <a:pt x="335" y="173"/>
                    </a:cubicBezTo>
                    <a:lnTo>
                      <a:pt x="332" y="155"/>
                    </a:lnTo>
                    <a:cubicBezTo>
                      <a:pt x="329" y="137"/>
                      <a:pt x="315" y="147"/>
                      <a:pt x="308" y="147"/>
                    </a:cubicBezTo>
                    <a:lnTo>
                      <a:pt x="302" y="147"/>
                    </a:lnTo>
                    <a:cubicBezTo>
                      <a:pt x="298" y="135"/>
                      <a:pt x="288" y="125"/>
                      <a:pt x="279" y="124"/>
                    </a:cubicBezTo>
                    <a:cubicBezTo>
                      <a:pt x="270" y="123"/>
                      <a:pt x="261" y="118"/>
                      <a:pt x="257" y="114"/>
                    </a:cubicBezTo>
                    <a:cubicBezTo>
                      <a:pt x="254" y="110"/>
                      <a:pt x="242" y="106"/>
                      <a:pt x="231" y="106"/>
                    </a:cubicBezTo>
                    <a:lnTo>
                      <a:pt x="227" y="114"/>
                    </a:lnTo>
                    <a:lnTo>
                      <a:pt x="223" y="123"/>
                    </a:lnTo>
                    <a:cubicBezTo>
                      <a:pt x="220" y="116"/>
                      <a:pt x="219" y="102"/>
                      <a:pt x="219" y="93"/>
                    </a:cubicBezTo>
                    <a:cubicBezTo>
                      <a:pt x="220" y="84"/>
                      <a:pt x="217" y="73"/>
                      <a:pt x="212" y="68"/>
                    </a:cubicBezTo>
                    <a:cubicBezTo>
                      <a:pt x="207" y="64"/>
                      <a:pt x="198" y="58"/>
                      <a:pt x="190" y="56"/>
                    </a:cubicBezTo>
                    <a:cubicBezTo>
                      <a:pt x="183" y="54"/>
                      <a:pt x="175" y="51"/>
                      <a:pt x="171" y="50"/>
                    </a:cubicBezTo>
                    <a:cubicBezTo>
                      <a:pt x="168" y="49"/>
                      <a:pt x="164" y="43"/>
                      <a:pt x="163" y="38"/>
                    </a:cubicBezTo>
                    <a:cubicBezTo>
                      <a:pt x="162" y="33"/>
                      <a:pt x="156" y="26"/>
                      <a:pt x="151" y="22"/>
                    </a:cubicBezTo>
                    <a:cubicBezTo>
                      <a:pt x="145" y="18"/>
                      <a:pt x="132" y="15"/>
                      <a:pt x="121" y="15"/>
                    </a:cubicBezTo>
                    <a:cubicBezTo>
                      <a:pt x="111" y="15"/>
                      <a:pt x="99" y="11"/>
                      <a:pt x="95" y="7"/>
                    </a:cubicBezTo>
                    <a:cubicBezTo>
                      <a:pt x="91" y="3"/>
                      <a:pt x="84" y="0"/>
                      <a:pt x="79" y="0"/>
                    </a:cubicBezTo>
                    <a:cubicBezTo>
                      <a:pt x="74" y="0"/>
                      <a:pt x="65" y="1"/>
                      <a:pt x="59" y="4"/>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6" name="Freeform 112"/>
              <p:cNvSpPr>
                <a:spLocks/>
              </p:cNvSpPr>
              <p:nvPr/>
            </p:nvSpPr>
            <p:spPr bwMode="auto">
              <a:xfrm>
                <a:off x="6877" y="2128"/>
                <a:ext cx="14" cy="9"/>
              </a:xfrm>
              <a:custGeom>
                <a:avLst/>
                <a:gdLst/>
                <a:ahLst/>
                <a:cxnLst>
                  <a:cxn ang="0">
                    <a:pos x="6" y="0"/>
                  </a:cxn>
                  <a:cxn ang="0">
                    <a:pos x="6" y="0"/>
                  </a:cxn>
                  <a:cxn ang="0">
                    <a:pos x="0" y="14"/>
                  </a:cxn>
                  <a:cxn ang="0">
                    <a:pos x="0" y="15"/>
                  </a:cxn>
                  <a:cxn ang="0">
                    <a:pos x="6" y="19"/>
                  </a:cxn>
                  <a:cxn ang="0">
                    <a:pos x="7" y="24"/>
                  </a:cxn>
                  <a:cxn ang="0">
                    <a:pos x="7" y="23"/>
                  </a:cxn>
                  <a:cxn ang="0">
                    <a:pos x="18" y="24"/>
                  </a:cxn>
                  <a:cxn ang="0">
                    <a:pos x="30" y="21"/>
                  </a:cxn>
                  <a:cxn ang="0">
                    <a:pos x="33" y="17"/>
                  </a:cxn>
                  <a:cxn ang="0">
                    <a:pos x="35" y="15"/>
                  </a:cxn>
                  <a:cxn ang="0">
                    <a:pos x="31" y="13"/>
                  </a:cxn>
                  <a:cxn ang="0">
                    <a:pos x="28" y="10"/>
                  </a:cxn>
                  <a:cxn ang="0">
                    <a:pos x="26" y="6"/>
                  </a:cxn>
                  <a:cxn ang="0">
                    <a:pos x="23" y="3"/>
                  </a:cxn>
                  <a:cxn ang="0">
                    <a:pos x="17" y="0"/>
                  </a:cxn>
                  <a:cxn ang="0">
                    <a:pos x="6" y="0"/>
                  </a:cxn>
                </a:cxnLst>
                <a:rect l="0" t="0" r="r" b="b"/>
                <a:pathLst>
                  <a:path w="36" h="24">
                    <a:moveTo>
                      <a:pt x="6" y="0"/>
                    </a:moveTo>
                    <a:lnTo>
                      <a:pt x="6" y="0"/>
                    </a:lnTo>
                    <a:cubicBezTo>
                      <a:pt x="3" y="0"/>
                      <a:pt x="0" y="7"/>
                      <a:pt x="0" y="14"/>
                    </a:cubicBezTo>
                    <a:lnTo>
                      <a:pt x="0" y="15"/>
                    </a:lnTo>
                    <a:cubicBezTo>
                      <a:pt x="0" y="15"/>
                      <a:pt x="5" y="19"/>
                      <a:pt x="6" y="19"/>
                    </a:cubicBezTo>
                    <a:cubicBezTo>
                      <a:pt x="7" y="19"/>
                      <a:pt x="7" y="24"/>
                      <a:pt x="7" y="24"/>
                    </a:cubicBezTo>
                    <a:lnTo>
                      <a:pt x="7" y="23"/>
                    </a:lnTo>
                    <a:cubicBezTo>
                      <a:pt x="7" y="23"/>
                      <a:pt x="12" y="24"/>
                      <a:pt x="18" y="24"/>
                    </a:cubicBezTo>
                    <a:cubicBezTo>
                      <a:pt x="24" y="24"/>
                      <a:pt x="30" y="23"/>
                      <a:pt x="30" y="21"/>
                    </a:cubicBezTo>
                    <a:cubicBezTo>
                      <a:pt x="30" y="20"/>
                      <a:pt x="31" y="18"/>
                      <a:pt x="33" y="17"/>
                    </a:cubicBezTo>
                    <a:cubicBezTo>
                      <a:pt x="35" y="17"/>
                      <a:pt x="36" y="15"/>
                      <a:pt x="35" y="15"/>
                    </a:cubicBezTo>
                    <a:cubicBezTo>
                      <a:pt x="35" y="14"/>
                      <a:pt x="33" y="13"/>
                      <a:pt x="31" y="13"/>
                    </a:cubicBezTo>
                    <a:cubicBezTo>
                      <a:pt x="29" y="13"/>
                      <a:pt x="28" y="12"/>
                      <a:pt x="28" y="10"/>
                    </a:cubicBezTo>
                    <a:cubicBezTo>
                      <a:pt x="28" y="9"/>
                      <a:pt x="27" y="7"/>
                      <a:pt x="26" y="6"/>
                    </a:cubicBezTo>
                    <a:cubicBezTo>
                      <a:pt x="24" y="6"/>
                      <a:pt x="23" y="4"/>
                      <a:pt x="23" y="3"/>
                    </a:cubicBezTo>
                    <a:cubicBezTo>
                      <a:pt x="23" y="1"/>
                      <a:pt x="20" y="0"/>
                      <a:pt x="17" y="0"/>
                    </a:cubicBezTo>
                    <a:lnTo>
                      <a:pt x="6" y="0"/>
                    </a:lnTo>
                    <a:close/>
                  </a:path>
                </a:pathLst>
              </a:custGeom>
              <a:solidFill>
                <a:srgbClr val="C1747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7" name="Freeform 113"/>
              <p:cNvSpPr>
                <a:spLocks/>
              </p:cNvSpPr>
              <p:nvPr/>
            </p:nvSpPr>
            <p:spPr bwMode="auto">
              <a:xfrm>
                <a:off x="6877" y="2128"/>
                <a:ext cx="14" cy="9"/>
              </a:xfrm>
              <a:custGeom>
                <a:avLst/>
                <a:gdLst/>
                <a:ahLst/>
                <a:cxnLst>
                  <a:cxn ang="0">
                    <a:pos x="0" y="0"/>
                  </a:cxn>
                  <a:cxn ang="0">
                    <a:pos x="0" y="0"/>
                  </a:cxn>
                  <a:cxn ang="0">
                    <a:pos x="36" y="0"/>
                  </a:cxn>
                  <a:cxn ang="0">
                    <a:pos x="36" y="24"/>
                  </a:cxn>
                  <a:cxn ang="0">
                    <a:pos x="0" y="24"/>
                  </a:cxn>
                  <a:cxn ang="0">
                    <a:pos x="0" y="0"/>
                  </a:cxn>
                </a:cxnLst>
                <a:rect l="0" t="0" r="r" b="b"/>
                <a:pathLst>
                  <a:path w="36" h="24">
                    <a:moveTo>
                      <a:pt x="0" y="0"/>
                    </a:moveTo>
                    <a:lnTo>
                      <a:pt x="0" y="0"/>
                    </a:lnTo>
                    <a:lnTo>
                      <a:pt x="36" y="0"/>
                    </a:lnTo>
                    <a:lnTo>
                      <a:pt x="36" y="24"/>
                    </a:lnTo>
                    <a:lnTo>
                      <a:pt x="0" y="24"/>
                    </a:lnTo>
                    <a:lnTo>
                      <a:pt x="0" y="0"/>
                    </a:lnTo>
                    <a:close/>
                  </a:path>
                </a:pathLst>
              </a:custGeom>
              <a:solidFill>
                <a:srgbClr val="C1747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8" name="Freeform 114"/>
              <p:cNvSpPr>
                <a:spLocks/>
              </p:cNvSpPr>
              <p:nvPr/>
            </p:nvSpPr>
            <p:spPr bwMode="auto">
              <a:xfrm>
                <a:off x="6877" y="2128"/>
                <a:ext cx="14" cy="9"/>
              </a:xfrm>
              <a:custGeom>
                <a:avLst/>
                <a:gdLst/>
                <a:ahLst/>
                <a:cxnLst>
                  <a:cxn ang="0">
                    <a:pos x="0" y="0"/>
                  </a:cxn>
                  <a:cxn ang="0">
                    <a:pos x="0" y="0"/>
                  </a:cxn>
                  <a:cxn ang="0">
                    <a:pos x="36" y="0"/>
                  </a:cxn>
                  <a:cxn ang="0">
                    <a:pos x="36" y="24"/>
                  </a:cxn>
                  <a:cxn ang="0">
                    <a:pos x="0" y="24"/>
                  </a:cxn>
                  <a:cxn ang="0">
                    <a:pos x="0" y="0"/>
                  </a:cxn>
                </a:cxnLst>
                <a:rect l="0" t="0" r="r" b="b"/>
                <a:pathLst>
                  <a:path w="36" h="24">
                    <a:moveTo>
                      <a:pt x="0" y="0"/>
                    </a:moveTo>
                    <a:lnTo>
                      <a:pt x="0" y="0"/>
                    </a:lnTo>
                    <a:lnTo>
                      <a:pt x="36" y="0"/>
                    </a:lnTo>
                    <a:lnTo>
                      <a:pt x="36" y="24"/>
                    </a:lnTo>
                    <a:lnTo>
                      <a:pt x="0" y="24"/>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9" name="Freeform 115"/>
              <p:cNvSpPr>
                <a:spLocks/>
              </p:cNvSpPr>
              <p:nvPr/>
            </p:nvSpPr>
            <p:spPr bwMode="auto">
              <a:xfrm>
                <a:off x="6877" y="2128"/>
                <a:ext cx="14" cy="9"/>
              </a:xfrm>
              <a:custGeom>
                <a:avLst/>
                <a:gdLst/>
                <a:ahLst/>
                <a:cxnLst>
                  <a:cxn ang="0">
                    <a:pos x="6" y="0"/>
                  </a:cxn>
                  <a:cxn ang="0">
                    <a:pos x="6" y="0"/>
                  </a:cxn>
                  <a:cxn ang="0">
                    <a:pos x="0" y="14"/>
                  </a:cxn>
                  <a:cxn ang="0">
                    <a:pos x="0" y="15"/>
                  </a:cxn>
                  <a:cxn ang="0">
                    <a:pos x="6" y="19"/>
                  </a:cxn>
                  <a:cxn ang="0">
                    <a:pos x="7" y="24"/>
                  </a:cxn>
                  <a:cxn ang="0">
                    <a:pos x="7" y="23"/>
                  </a:cxn>
                  <a:cxn ang="0">
                    <a:pos x="18" y="24"/>
                  </a:cxn>
                  <a:cxn ang="0">
                    <a:pos x="30" y="21"/>
                  </a:cxn>
                  <a:cxn ang="0">
                    <a:pos x="33" y="17"/>
                  </a:cxn>
                  <a:cxn ang="0">
                    <a:pos x="35" y="15"/>
                  </a:cxn>
                  <a:cxn ang="0">
                    <a:pos x="31" y="13"/>
                  </a:cxn>
                  <a:cxn ang="0">
                    <a:pos x="28" y="10"/>
                  </a:cxn>
                  <a:cxn ang="0">
                    <a:pos x="26" y="6"/>
                  </a:cxn>
                  <a:cxn ang="0">
                    <a:pos x="23" y="3"/>
                  </a:cxn>
                  <a:cxn ang="0">
                    <a:pos x="17" y="0"/>
                  </a:cxn>
                  <a:cxn ang="0">
                    <a:pos x="6" y="0"/>
                  </a:cxn>
                  <a:cxn ang="0">
                    <a:pos x="6" y="0"/>
                  </a:cxn>
                </a:cxnLst>
                <a:rect l="0" t="0" r="r" b="b"/>
                <a:pathLst>
                  <a:path w="36" h="24">
                    <a:moveTo>
                      <a:pt x="6" y="0"/>
                    </a:moveTo>
                    <a:lnTo>
                      <a:pt x="6" y="0"/>
                    </a:lnTo>
                    <a:cubicBezTo>
                      <a:pt x="3" y="0"/>
                      <a:pt x="0" y="7"/>
                      <a:pt x="0" y="14"/>
                    </a:cubicBezTo>
                    <a:lnTo>
                      <a:pt x="0" y="15"/>
                    </a:lnTo>
                    <a:cubicBezTo>
                      <a:pt x="0" y="15"/>
                      <a:pt x="5" y="19"/>
                      <a:pt x="6" y="19"/>
                    </a:cubicBezTo>
                    <a:cubicBezTo>
                      <a:pt x="7" y="19"/>
                      <a:pt x="7" y="24"/>
                      <a:pt x="7" y="24"/>
                    </a:cubicBezTo>
                    <a:lnTo>
                      <a:pt x="7" y="23"/>
                    </a:lnTo>
                    <a:cubicBezTo>
                      <a:pt x="7" y="23"/>
                      <a:pt x="12" y="24"/>
                      <a:pt x="18" y="24"/>
                    </a:cubicBezTo>
                    <a:cubicBezTo>
                      <a:pt x="24" y="24"/>
                      <a:pt x="30" y="23"/>
                      <a:pt x="30" y="21"/>
                    </a:cubicBezTo>
                    <a:cubicBezTo>
                      <a:pt x="30" y="20"/>
                      <a:pt x="31" y="18"/>
                      <a:pt x="33" y="17"/>
                    </a:cubicBezTo>
                    <a:cubicBezTo>
                      <a:pt x="35" y="17"/>
                      <a:pt x="36" y="15"/>
                      <a:pt x="35" y="15"/>
                    </a:cubicBezTo>
                    <a:cubicBezTo>
                      <a:pt x="35" y="14"/>
                      <a:pt x="33" y="13"/>
                      <a:pt x="31" y="13"/>
                    </a:cubicBezTo>
                    <a:cubicBezTo>
                      <a:pt x="29" y="13"/>
                      <a:pt x="28" y="12"/>
                      <a:pt x="28" y="10"/>
                    </a:cubicBezTo>
                    <a:cubicBezTo>
                      <a:pt x="28" y="9"/>
                      <a:pt x="27" y="7"/>
                      <a:pt x="26" y="6"/>
                    </a:cubicBezTo>
                    <a:cubicBezTo>
                      <a:pt x="24" y="6"/>
                      <a:pt x="23" y="4"/>
                      <a:pt x="23" y="3"/>
                    </a:cubicBezTo>
                    <a:cubicBezTo>
                      <a:pt x="23" y="1"/>
                      <a:pt x="20" y="0"/>
                      <a:pt x="17" y="0"/>
                    </a:cubicBezTo>
                    <a:lnTo>
                      <a:pt x="6" y="0"/>
                    </a:lnTo>
                    <a:lnTo>
                      <a:pt x="6"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0" name="Freeform 116"/>
              <p:cNvSpPr>
                <a:spLocks/>
              </p:cNvSpPr>
              <p:nvPr/>
            </p:nvSpPr>
            <p:spPr bwMode="auto">
              <a:xfrm>
                <a:off x="6640" y="1683"/>
                <a:ext cx="285" cy="241"/>
              </a:xfrm>
              <a:custGeom>
                <a:avLst/>
                <a:gdLst/>
                <a:ahLst/>
                <a:cxnLst>
                  <a:cxn ang="0">
                    <a:pos x="307" y="27"/>
                  </a:cxn>
                  <a:cxn ang="0">
                    <a:pos x="351" y="27"/>
                  </a:cxn>
                  <a:cxn ang="0">
                    <a:pos x="357" y="71"/>
                  </a:cxn>
                  <a:cxn ang="0">
                    <a:pos x="289" y="49"/>
                  </a:cxn>
                  <a:cxn ang="0">
                    <a:pos x="251" y="65"/>
                  </a:cxn>
                  <a:cxn ang="0">
                    <a:pos x="166" y="49"/>
                  </a:cxn>
                  <a:cxn ang="0">
                    <a:pos x="37" y="58"/>
                  </a:cxn>
                  <a:cxn ang="0">
                    <a:pos x="2" y="101"/>
                  </a:cxn>
                  <a:cxn ang="0">
                    <a:pos x="20" y="153"/>
                  </a:cxn>
                  <a:cxn ang="0">
                    <a:pos x="44" y="215"/>
                  </a:cxn>
                  <a:cxn ang="0">
                    <a:pos x="94" y="207"/>
                  </a:cxn>
                  <a:cxn ang="0">
                    <a:pos x="186" y="176"/>
                  </a:cxn>
                  <a:cxn ang="0">
                    <a:pos x="280" y="271"/>
                  </a:cxn>
                  <a:cxn ang="0">
                    <a:pos x="393" y="527"/>
                  </a:cxn>
                  <a:cxn ang="0">
                    <a:pos x="397" y="483"/>
                  </a:cxn>
                  <a:cxn ang="0">
                    <a:pos x="438" y="543"/>
                  </a:cxn>
                  <a:cxn ang="0">
                    <a:pos x="459" y="589"/>
                  </a:cxn>
                  <a:cxn ang="0">
                    <a:pos x="537" y="620"/>
                  </a:cxn>
                  <a:cxn ang="0">
                    <a:pos x="567" y="596"/>
                  </a:cxn>
                  <a:cxn ang="0">
                    <a:pos x="537" y="556"/>
                  </a:cxn>
                  <a:cxn ang="0">
                    <a:pos x="494" y="567"/>
                  </a:cxn>
                  <a:cxn ang="0">
                    <a:pos x="495" y="485"/>
                  </a:cxn>
                  <a:cxn ang="0">
                    <a:pos x="581" y="480"/>
                  </a:cxn>
                  <a:cxn ang="0">
                    <a:pos x="609" y="461"/>
                  </a:cxn>
                  <a:cxn ang="0">
                    <a:pos x="668" y="359"/>
                  </a:cxn>
                  <a:cxn ang="0">
                    <a:pos x="696" y="364"/>
                  </a:cxn>
                  <a:cxn ang="0">
                    <a:pos x="696" y="332"/>
                  </a:cxn>
                  <a:cxn ang="0">
                    <a:pos x="723" y="318"/>
                  </a:cxn>
                  <a:cxn ang="0">
                    <a:pos x="686" y="300"/>
                  </a:cxn>
                  <a:cxn ang="0">
                    <a:pos x="750" y="243"/>
                  </a:cxn>
                  <a:cxn ang="0">
                    <a:pos x="687" y="192"/>
                  </a:cxn>
                  <a:cxn ang="0">
                    <a:pos x="644" y="160"/>
                  </a:cxn>
                  <a:cxn ang="0">
                    <a:pos x="606" y="189"/>
                  </a:cxn>
                  <a:cxn ang="0">
                    <a:pos x="583" y="250"/>
                  </a:cxn>
                  <a:cxn ang="0">
                    <a:pos x="509" y="203"/>
                  </a:cxn>
                  <a:cxn ang="0">
                    <a:pos x="505" y="156"/>
                  </a:cxn>
                  <a:cxn ang="0">
                    <a:pos x="554" y="114"/>
                  </a:cxn>
                  <a:cxn ang="0">
                    <a:pos x="596" y="136"/>
                  </a:cxn>
                  <a:cxn ang="0">
                    <a:pos x="590" y="89"/>
                  </a:cxn>
                  <a:cxn ang="0">
                    <a:pos x="589" y="60"/>
                  </a:cxn>
                  <a:cxn ang="0">
                    <a:pos x="646" y="89"/>
                  </a:cxn>
                  <a:cxn ang="0">
                    <a:pos x="631" y="126"/>
                  </a:cxn>
                  <a:cxn ang="0">
                    <a:pos x="703" y="145"/>
                  </a:cxn>
                  <a:cxn ang="0">
                    <a:pos x="706" y="129"/>
                  </a:cxn>
                  <a:cxn ang="0">
                    <a:pos x="714" y="99"/>
                  </a:cxn>
                  <a:cxn ang="0">
                    <a:pos x="628" y="20"/>
                  </a:cxn>
                  <a:cxn ang="0">
                    <a:pos x="581" y="33"/>
                  </a:cxn>
                  <a:cxn ang="0">
                    <a:pos x="555" y="17"/>
                  </a:cxn>
                  <a:cxn ang="0">
                    <a:pos x="570" y="55"/>
                  </a:cxn>
                  <a:cxn ang="0">
                    <a:pos x="556" y="76"/>
                  </a:cxn>
                  <a:cxn ang="0">
                    <a:pos x="522" y="24"/>
                  </a:cxn>
                  <a:cxn ang="0">
                    <a:pos x="504" y="43"/>
                  </a:cxn>
                  <a:cxn ang="0">
                    <a:pos x="496" y="68"/>
                  </a:cxn>
                  <a:cxn ang="0">
                    <a:pos x="487" y="81"/>
                  </a:cxn>
                  <a:cxn ang="0">
                    <a:pos x="445" y="77"/>
                  </a:cxn>
                  <a:cxn ang="0">
                    <a:pos x="394" y="82"/>
                  </a:cxn>
                  <a:cxn ang="0">
                    <a:pos x="387" y="74"/>
                  </a:cxn>
                  <a:cxn ang="0">
                    <a:pos x="415" y="74"/>
                  </a:cxn>
                  <a:cxn ang="0">
                    <a:pos x="452" y="41"/>
                  </a:cxn>
                  <a:cxn ang="0">
                    <a:pos x="391" y="18"/>
                  </a:cxn>
                  <a:cxn ang="0">
                    <a:pos x="330" y="0"/>
                  </a:cxn>
                </a:cxnLst>
                <a:rect l="0" t="0" r="r" b="b"/>
                <a:pathLst>
                  <a:path w="764" h="650">
                    <a:moveTo>
                      <a:pt x="330" y="0"/>
                    </a:moveTo>
                    <a:lnTo>
                      <a:pt x="330" y="0"/>
                    </a:lnTo>
                    <a:lnTo>
                      <a:pt x="329" y="0"/>
                    </a:lnTo>
                    <a:cubicBezTo>
                      <a:pt x="322" y="3"/>
                      <a:pt x="315" y="6"/>
                      <a:pt x="314" y="7"/>
                    </a:cubicBezTo>
                    <a:cubicBezTo>
                      <a:pt x="314" y="9"/>
                      <a:pt x="312" y="12"/>
                      <a:pt x="311" y="14"/>
                    </a:cubicBezTo>
                    <a:cubicBezTo>
                      <a:pt x="310" y="17"/>
                      <a:pt x="307" y="19"/>
                      <a:pt x="305" y="19"/>
                    </a:cubicBezTo>
                    <a:cubicBezTo>
                      <a:pt x="303" y="19"/>
                      <a:pt x="302" y="20"/>
                      <a:pt x="303" y="22"/>
                    </a:cubicBezTo>
                    <a:cubicBezTo>
                      <a:pt x="304" y="24"/>
                      <a:pt x="306" y="26"/>
                      <a:pt x="307" y="27"/>
                    </a:cubicBezTo>
                    <a:cubicBezTo>
                      <a:pt x="309" y="28"/>
                      <a:pt x="313" y="31"/>
                      <a:pt x="316" y="32"/>
                    </a:cubicBezTo>
                    <a:cubicBezTo>
                      <a:pt x="319" y="34"/>
                      <a:pt x="324" y="35"/>
                      <a:pt x="327" y="35"/>
                    </a:cubicBezTo>
                    <a:cubicBezTo>
                      <a:pt x="330" y="35"/>
                      <a:pt x="334" y="35"/>
                      <a:pt x="336" y="34"/>
                    </a:cubicBezTo>
                    <a:cubicBezTo>
                      <a:pt x="337" y="33"/>
                      <a:pt x="338" y="30"/>
                      <a:pt x="338" y="27"/>
                    </a:cubicBezTo>
                    <a:cubicBezTo>
                      <a:pt x="338" y="24"/>
                      <a:pt x="338" y="21"/>
                      <a:pt x="339" y="20"/>
                    </a:cubicBezTo>
                    <a:cubicBezTo>
                      <a:pt x="340" y="20"/>
                      <a:pt x="342" y="19"/>
                      <a:pt x="345" y="19"/>
                    </a:cubicBezTo>
                    <a:cubicBezTo>
                      <a:pt x="347" y="19"/>
                      <a:pt x="349" y="20"/>
                      <a:pt x="349" y="22"/>
                    </a:cubicBezTo>
                    <a:cubicBezTo>
                      <a:pt x="349" y="24"/>
                      <a:pt x="350" y="26"/>
                      <a:pt x="351" y="27"/>
                    </a:cubicBezTo>
                    <a:cubicBezTo>
                      <a:pt x="352" y="29"/>
                      <a:pt x="354" y="31"/>
                      <a:pt x="355" y="33"/>
                    </a:cubicBezTo>
                    <a:cubicBezTo>
                      <a:pt x="357" y="34"/>
                      <a:pt x="358" y="37"/>
                      <a:pt x="359" y="39"/>
                    </a:cubicBezTo>
                    <a:cubicBezTo>
                      <a:pt x="360" y="41"/>
                      <a:pt x="364" y="42"/>
                      <a:pt x="368" y="42"/>
                    </a:cubicBezTo>
                    <a:cubicBezTo>
                      <a:pt x="373" y="41"/>
                      <a:pt x="377" y="42"/>
                      <a:pt x="379" y="44"/>
                    </a:cubicBezTo>
                    <a:cubicBezTo>
                      <a:pt x="380" y="45"/>
                      <a:pt x="381" y="48"/>
                      <a:pt x="380" y="50"/>
                    </a:cubicBezTo>
                    <a:cubicBezTo>
                      <a:pt x="380" y="52"/>
                      <a:pt x="377" y="54"/>
                      <a:pt x="373" y="54"/>
                    </a:cubicBezTo>
                    <a:cubicBezTo>
                      <a:pt x="370" y="54"/>
                      <a:pt x="366" y="58"/>
                      <a:pt x="366" y="62"/>
                    </a:cubicBezTo>
                    <a:cubicBezTo>
                      <a:pt x="365" y="66"/>
                      <a:pt x="361" y="70"/>
                      <a:pt x="357" y="71"/>
                    </a:cubicBezTo>
                    <a:cubicBezTo>
                      <a:pt x="354" y="71"/>
                      <a:pt x="350" y="70"/>
                      <a:pt x="350" y="68"/>
                    </a:cubicBezTo>
                    <a:cubicBezTo>
                      <a:pt x="350" y="66"/>
                      <a:pt x="347" y="65"/>
                      <a:pt x="343" y="65"/>
                    </a:cubicBezTo>
                    <a:cubicBezTo>
                      <a:pt x="340" y="65"/>
                      <a:pt x="336" y="64"/>
                      <a:pt x="336" y="62"/>
                    </a:cubicBezTo>
                    <a:cubicBezTo>
                      <a:pt x="335" y="61"/>
                      <a:pt x="330" y="60"/>
                      <a:pt x="323" y="59"/>
                    </a:cubicBezTo>
                    <a:cubicBezTo>
                      <a:pt x="317" y="59"/>
                      <a:pt x="311" y="57"/>
                      <a:pt x="309" y="56"/>
                    </a:cubicBezTo>
                    <a:cubicBezTo>
                      <a:pt x="308" y="54"/>
                      <a:pt x="305" y="53"/>
                      <a:pt x="303" y="53"/>
                    </a:cubicBezTo>
                    <a:cubicBezTo>
                      <a:pt x="301" y="54"/>
                      <a:pt x="299" y="53"/>
                      <a:pt x="298" y="51"/>
                    </a:cubicBezTo>
                    <a:cubicBezTo>
                      <a:pt x="296" y="50"/>
                      <a:pt x="293" y="49"/>
                      <a:pt x="289" y="49"/>
                    </a:cubicBezTo>
                    <a:cubicBezTo>
                      <a:pt x="286" y="49"/>
                      <a:pt x="283" y="52"/>
                      <a:pt x="283" y="54"/>
                    </a:cubicBezTo>
                    <a:cubicBezTo>
                      <a:pt x="283" y="57"/>
                      <a:pt x="281" y="59"/>
                      <a:pt x="278" y="60"/>
                    </a:cubicBezTo>
                    <a:cubicBezTo>
                      <a:pt x="275" y="60"/>
                      <a:pt x="273" y="62"/>
                      <a:pt x="273" y="63"/>
                    </a:cubicBezTo>
                    <a:cubicBezTo>
                      <a:pt x="273" y="64"/>
                      <a:pt x="270" y="65"/>
                      <a:pt x="267" y="65"/>
                    </a:cubicBezTo>
                    <a:cubicBezTo>
                      <a:pt x="264" y="65"/>
                      <a:pt x="261" y="63"/>
                      <a:pt x="261" y="61"/>
                    </a:cubicBezTo>
                    <a:cubicBezTo>
                      <a:pt x="261" y="60"/>
                      <a:pt x="259" y="58"/>
                      <a:pt x="258" y="58"/>
                    </a:cubicBezTo>
                    <a:cubicBezTo>
                      <a:pt x="257" y="58"/>
                      <a:pt x="256" y="58"/>
                      <a:pt x="257" y="59"/>
                    </a:cubicBezTo>
                    <a:cubicBezTo>
                      <a:pt x="257" y="60"/>
                      <a:pt x="254" y="63"/>
                      <a:pt x="251" y="65"/>
                    </a:cubicBezTo>
                    <a:cubicBezTo>
                      <a:pt x="247" y="68"/>
                      <a:pt x="241" y="70"/>
                      <a:pt x="237" y="70"/>
                    </a:cubicBezTo>
                    <a:cubicBezTo>
                      <a:pt x="232" y="70"/>
                      <a:pt x="229" y="69"/>
                      <a:pt x="228" y="67"/>
                    </a:cubicBezTo>
                    <a:cubicBezTo>
                      <a:pt x="228" y="65"/>
                      <a:pt x="223" y="64"/>
                      <a:pt x="218" y="64"/>
                    </a:cubicBezTo>
                    <a:cubicBezTo>
                      <a:pt x="213" y="65"/>
                      <a:pt x="207" y="64"/>
                      <a:pt x="206" y="63"/>
                    </a:cubicBezTo>
                    <a:cubicBezTo>
                      <a:pt x="205" y="62"/>
                      <a:pt x="202" y="59"/>
                      <a:pt x="200" y="58"/>
                    </a:cubicBezTo>
                    <a:cubicBezTo>
                      <a:pt x="197" y="56"/>
                      <a:pt x="191" y="54"/>
                      <a:pt x="185" y="54"/>
                    </a:cubicBezTo>
                    <a:cubicBezTo>
                      <a:pt x="179" y="54"/>
                      <a:pt x="174" y="53"/>
                      <a:pt x="174" y="52"/>
                    </a:cubicBezTo>
                    <a:cubicBezTo>
                      <a:pt x="174" y="50"/>
                      <a:pt x="170" y="49"/>
                      <a:pt x="166" y="49"/>
                    </a:cubicBezTo>
                    <a:cubicBezTo>
                      <a:pt x="162" y="49"/>
                      <a:pt x="158" y="48"/>
                      <a:pt x="158" y="47"/>
                    </a:cubicBezTo>
                    <a:cubicBezTo>
                      <a:pt x="157" y="45"/>
                      <a:pt x="146" y="44"/>
                      <a:pt x="132" y="44"/>
                    </a:cubicBezTo>
                    <a:cubicBezTo>
                      <a:pt x="118" y="43"/>
                      <a:pt x="102" y="42"/>
                      <a:pt x="97" y="40"/>
                    </a:cubicBezTo>
                    <a:cubicBezTo>
                      <a:pt x="92" y="39"/>
                      <a:pt x="84" y="38"/>
                      <a:pt x="80" y="38"/>
                    </a:cubicBezTo>
                    <a:cubicBezTo>
                      <a:pt x="76" y="38"/>
                      <a:pt x="70" y="39"/>
                      <a:pt x="68" y="40"/>
                    </a:cubicBezTo>
                    <a:cubicBezTo>
                      <a:pt x="66" y="42"/>
                      <a:pt x="63" y="43"/>
                      <a:pt x="60" y="43"/>
                    </a:cubicBezTo>
                    <a:cubicBezTo>
                      <a:pt x="57" y="43"/>
                      <a:pt x="52" y="45"/>
                      <a:pt x="49" y="47"/>
                    </a:cubicBezTo>
                    <a:cubicBezTo>
                      <a:pt x="45" y="49"/>
                      <a:pt x="40" y="54"/>
                      <a:pt x="37" y="58"/>
                    </a:cubicBezTo>
                    <a:cubicBezTo>
                      <a:pt x="34" y="62"/>
                      <a:pt x="31" y="69"/>
                      <a:pt x="30" y="73"/>
                    </a:cubicBezTo>
                    <a:cubicBezTo>
                      <a:pt x="28" y="78"/>
                      <a:pt x="29" y="84"/>
                      <a:pt x="31" y="86"/>
                    </a:cubicBezTo>
                    <a:cubicBezTo>
                      <a:pt x="34" y="89"/>
                      <a:pt x="36" y="92"/>
                      <a:pt x="37" y="94"/>
                    </a:cubicBezTo>
                    <a:cubicBezTo>
                      <a:pt x="38" y="95"/>
                      <a:pt x="37" y="96"/>
                      <a:pt x="34" y="96"/>
                    </a:cubicBezTo>
                    <a:lnTo>
                      <a:pt x="26" y="96"/>
                    </a:lnTo>
                    <a:lnTo>
                      <a:pt x="15" y="96"/>
                    </a:lnTo>
                    <a:lnTo>
                      <a:pt x="4" y="96"/>
                    </a:lnTo>
                    <a:cubicBezTo>
                      <a:pt x="1" y="96"/>
                      <a:pt x="0" y="98"/>
                      <a:pt x="2" y="101"/>
                    </a:cubicBezTo>
                    <a:cubicBezTo>
                      <a:pt x="4" y="103"/>
                      <a:pt x="7" y="108"/>
                      <a:pt x="9" y="111"/>
                    </a:cubicBezTo>
                    <a:cubicBezTo>
                      <a:pt x="12" y="115"/>
                      <a:pt x="19" y="118"/>
                      <a:pt x="27" y="118"/>
                    </a:cubicBezTo>
                    <a:cubicBezTo>
                      <a:pt x="34" y="118"/>
                      <a:pt x="40" y="120"/>
                      <a:pt x="40" y="122"/>
                    </a:cubicBezTo>
                    <a:cubicBezTo>
                      <a:pt x="40" y="124"/>
                      <a:pt x="38" y="127"/>
                      <a:pt x="37" y="128"/>
                    </a:cubicBezTo>
                    <a:cubicBezTo>
                      <a:pt x="35" y="130"/>
                      <a:pt x="30" y="132"/>
                      <a:pt x="26" y="134"/>
                    </a:cubicBezTo>
                    <a:cubicBezTo>
                      <a:pt x="22" y="137"/>
                      <a:pt x="18" y="140"/>
                      <a:pt x="16" y="142"/>
                    </a:cubicBezTo>
                    <a:cubicBezTo>
                      <a:pt x="15" y="145"/>
                      <a:pt x="15" y="147"/>
                      <a:pt x="17" y="147"/>
                    </a:cubicBezTo>
                    <a:cubicBezTo>
                      <a:pt x="18" y="147"/>
                      <a:pt x="20" y="149"/>
                      <a:pt x="20" y="153"/>
                    </a:cubicBezTo>
                    <a:cubicBezTo>
                      <a:pt x="20" y="156"/>
                      <a:pt x="23" y="160"/>
                      <a:pt x="26" y="162"/>
                    </a:cubicBezTo>
                    <a:cubicBezTo>
                      <a:pt x="30" y="163"/>
                      <a:pt x="34" y="164"/>
                      <a:pt x="37" y="164"/>
                    </a:cubicBezTo>
                    <a:cubicBezTo>
                      <a:pt x="39" y="164"/>
                      <a:pt x="42" y="167"/>
                      <a:pt x="44" y="170"/>
                    </a:cubicBezTo>
                    <a:cubicBezTo>
                      <a:pt x="46" y="173"/>
                      <a:pt x="49" y="176"/>
                      <a:pt x="51" y="176"/>
                    </a:cubicBezTo>
                    <a:cubicBezTo>
                      <a:pt x="53" y="176"/>
                      <a:pt x="57" y="178"/>
                      <a:pt x="58" y="182"/>
                    </a:cubicBezTo>
                    <a:cubicBezTo>
                      <a:pt x="59" y="185"/>
                      <a:pt x="59" y="190"/>
                      <a:pt x="57" y="194"/>
                    </a:cubicBezTo>
                    <a:cubicBezTo>
                      <a:pt x="55" y="198"/>
                      <a:pt x="50" y="203"/>
                      <a:pt x="47" y="206"/>
                    </a:cubicBezTo>
                    <a:cubicBezTo>
                      <a:pt x="44" y="208"/>
                      <a:pt x="42" y="212"/>
                      <a:pt x="44" y="215"/>
                    </a:cubicBezTo>
                    <a:cubicBezTo>
                      <a:pt x="46" y="218"/>
                      <a:pt x="48" y="218"/>
                      <a:pt x="48" y="216"/>
                    </a:cubicBezTo>
                    <a:cubicBezTo>
                      <a:pt x="48" y="213"/>
                      <a:pt x="51" y="211"/>
                      <a:pt x="54" y="210"/>
                    </a:cubicBezTo>
                    <a:cubicBezTo>
                      <a:pt x="57" y="210"/>
                      <a:pt x="62" y="209"/>
                      <a:pt x="65" y="209"/>
                    </a:cubicBezTo>
                    <a:cubicBezTo>
                      <a:pt x="68" y="208"/>
                      <a:pt x="70" y="206"/>
                      <a:pt x="70" y="203"/>
                    </a:cubicBezTo>
                    <a:cubicBezTo>
                      <a:pt x="70" y="200"/>
                      <a:pt x="72" y="197"/>
                      <a:pt x="74" y="197"/>
                    </a:cubicBezTo>
                    <a:cubicBezTo>
                      <a:pt x="77" y="196"/>
                      <a:pt x="79" y="196"/>
                      <a:pt x="80" y="196"/>
                    </a:cubicBezTo>
                    <a:cubicBezTo>
                      <a:pt x="82" y="196"/>
                      <a:pt x="84" y="198"/>
                      <a:pt x="85" y="201"/>
                    </a:cubicBezTo>
                    <a:cubicBezTo>
                      <a:pt x="87" y="205"/>
                      <a:pt x="91" y="207"/>
                      <a:pt x="94" y="207"/>
                    </a:cubicBezTo>
                    <a:cubicBezTo>
                      <a:pt x="98" y="207"/>
                      <a:pt x="100" y="205"/>
                      <a:pt x="100" y="203"/>
                    </a:cubicBezTo>
                    <a:cubicBezTo>
                      <a:pt x="100" y="201"/>
                      <a:pt x="98" y="197"/>
                      <a:pt x="94" y="194"/>
                    </a:cubicBezTo>
                    <a:cubicBezTo>
                      <a:pt x="91" y="192"/>
                      <a:pt x="91" y="184"/>
                      <a:pt x="95" y="177"/>
                    </a:cubicBezTo>
                    <a:cubicBezTo>
                      <a:pt x="99" y="170"/>
                      <a:pt x="105" y="164"/>
                      <a:pt x="109" y="164"/>
                    </a:cubicBezTo>
                    <a:lnTo>
                      <a:pt x="122" y="164"/>
                    </a:lnTo>
                    <a:lnTo>
                      <a:pt x="132" y="164"/>
                    </a:lnTo>
                    <a:lnTo>
                      <a:pt x="154" y="164"/>
                    </a:lnTo>
                    <a:cubicBezTo>
                      <a:pt x="163" y="164"/>
                      <a:pt x="177" y="169"/>
                      <a:pt x="186" y="176"/>
                    </a:cubicBezTo>
                    <a:cubicBezTo>
                      <a:pt x="194" y="182"/>
                      <a:pt x="203" y="187"/>
                      <a:pt x="207" y="187"/>
                    </a:cubicBezTo>
                    <a:lnTo>
                      <a:pt x="219" y="187"/>
                    </a:lnTo>
                    <a:cubicBezTo>
                      <a:pt x="222" y="187"/>
                      <a:pt x="224" y="193"/>
                      <a:pt x="224" y="199"/>
                    </a:cubicBezTo>
                    <a:cubicBezTo>
                      <a:pt x="224" y="206"/>
                      <a:pt x="226" y="208"/>
                      <a:pt x="228" y="203"/>
                    </a:cubicBezTo>
                    <a:cubicBezTo>
                      <a:pt x="231" y="199"/>
                      <a:pt x="235" y="201"/>
                      <a:pt x="238" y="207"/>
                    </a:cubicBezTo>
                    <a:cubicBezTo>
                      <a:pt x="241" y="213"/>
                      <a:pt x="247" y="223"/>
                      <a:pt x="253" y="229"/>
                    </a:cubicBezTo>
                    <a:cubicBezTo>
                      <a:pt x="258" y="236"/>
                      <a:pt x="265" y="247"/>
                      <a:pt x="268" y="254"/>
                    </a:cubicBezTo>
                    <a:cubicBezTo>
                      <a:pt x="271" y="261"/>
                      <a:pt x="276" y="268"/>
                      <a:pt x="280" y="271"/>
                    </a:cubicBezTo>
                    <a:cubicBezTo>
                      <a:pt x="285" y="273"/>
                      <a:pt x="288" y="280"/>
                      <a:pt x="288" y="286"/>
                    </a:cubicBezTo>
                    <a:cubicBezTo>
                      <a:pt x="288" y="291"/>
                      <a:pt x="293" y="296"/>
                      <a:pt x="299" y="296"/>
                    </a:cubicBezTo>
                    <a:lnTo>
                      <a:pt x="313" y="296"/>
                    </a:lnTo>
                    <a:cubicBezTo>
                      <a:pt x="316" y="296"/>
                      <a:pt x="318" y="296"/>
                      <a:pt x="311" y="315"/>
                    </a:cubicBezTo>
                    <a:cubicBezTo>
                      <a:pt x="305" y="335"/>
                      <a:pt x="313" y="405"/>
                      <a:pt x="322" y="411"/>
                    </a:cubicBezTo>
                    <a:lnTo>
                      <a:pt x="331" y="418"/>
                    </a:lnTo>
                    <a:cubicBezTo>
                      <a:pt x="350" y="448"/>
                      <a:pt x="373" y="485"/>
                      <a:pt x="380" y="499"/>
                    </a:cubicBezTo>
                    <a:cubicBezTo>
                      <a:pt x="387" y="513"/>
                      <a:pt x="393" y="526"/>
                      <a:pt x="393" y="527"/>
                    </a:cubicBezTo>
                    <a:cubicBezTo>
                      <a:pt x="394" y="529"/>
                      <a:pt x="395" y="530"/>
                      <a:pt x="397" y="530"/>
                    </a:cubicBezTo>
                    <a:cubicBezTo>
                      <a:pt x="398" y="530"/>
                      <a:pt x="399" y="529"/>
                      <a:pt x="399" y="528"/>
                    </a:cubicBezTo>
                    <a:cubicBezTo>
                      <a:pt x="400" y="527"/>
                      <a:pt x="400" y="526"/>
                      <a:pt x="400" y="525"/>
                    </a:cubicBezTo>
                    <a:lnTo>
                      <a:pt x="400" y="521"/>
                    </a:lnTo>
                    <a:lnTo>
                      <a:pt x="400" y="510"/>
                    </a:lnTo>
                    <a:lnTo>
                      <a:pt x="399" y="509"/>
                    </a:lnTo>
                    <a:lnTo>
                      <a:pt x="398" y="507"/>
                    </a:lnTo>
                    <a:cubicBezTo>
                      <a:pt x="397" y="503"/>
                      <a:pt x="397" y="492"/>
                      <a:pt x="397" y="483"/>
                    </a:cubicBezTo>
                    <a:lnTo>
                      <a:pt x="397" y="481"/>
                    </a:lnTo>
                    <a:lnTo>
                      <a:pt x="397" y="479"/>
                    </a:lnTo>
                    <a:cubicBezTo>
                      <a:pt x="399" y="484"/>
                      <a:pt x="403" y="490"/>
                      <a:pt x="404" y="491"/>
                    </a:cubicBezTo>
                    <a:cubicBezTo>
                      <a:pt x="406" y="492"/>
                      <a:pt x="410" y="496"/>
                      <a:pt x="413" y="500"/>
                    </a:cubicBezTo>
                    <a:cubicBezTo>
                      <a:pt x="416" y="503"/>
                      <a:pt x="420" y="507"/>
                      <a:pt x="421" y="508"/>
                    </a:cubicBezTo>
                    <a:cubicBezTo>
                      <a:pt x="421" y="509"/>
                      <a:pt x="428" y="523"/>
                      <a:pt x="436" y="539"/>
                    </a:cubicBezTo>
                    <a:lnTo>
                      <a:pt x="437" y="541"/>
                    </a:lnTo>
                    <a:lnTo>
                      <a:pt x="438" y="543"/>
                    </a:lnTo>
                    <a:cubicBezTo>
                      <a:pt x="438" y="546"/>
                      <a:pt x="437" y="548"/>
                      <a:pt x="436" y="549"/>
                    </a:cubicBezTo>
                    <a:cubicBezTo>
                      <a:pt x="435" y="550"/>
                      <a:pt x="434" y="553"/>
                      <a:pt x="434" y="555"/>
                    </a:cubicBezTo>
                    <a:cubicBezTo>
                      <a:pt x="434" y="557"/>
                      <a:pt x="438" y="562"/>
                      <a:pt x="441" y="565"/>
                    </a:cubicBezTo>
                    <a:cubicBezTo>
                      <a:pt x="445" y="568"/>
                      <a:pt x="450" y="572"/>
                      <a:pt x="452" y="575"/>
                    </a:cubicBezTo>
                    <a:lnTo>
                      <a:pt x="452" y="577"/>
                    </a:lnTo>
                    <a:lnTo>
                      <a:pt x="452" y="580"/>
                    </a:lnTo>
                    <a:cubicBezTo>
                      <a:pt x="451" y="583"/>
                      <a:pt x="450" y="587"/>
                      <a:pt x="451" y="587"/>
                    </a:cubicBezTo>
                    <a:cubicBezTo>
                      <a:pt x="451" y="588"/>
                      <a:pt x="455" y="589"/>
                      <a:pt x="459" y="589"/>
                    </a:cubicBezTo>
                    <a:lnTo>
                      <a:pt x="478" y="589"/>
                    </a:lnTo>
                    <a:cubicBezTo>
                      <a:pt x="485" y="589"/>
                      <a:pt x="492" y="591"/>
                      <a:pt x="495" y="593"/>
                    </a:cubicBezTo>
                    <a:cubicBezTo>
                      <a:pt x="498" y="595"/>
                      <a:pt x="504" y="599"/>
                      <a:pt x="507" y="603"/>
                    </a:cubicBezTo>
                    <a:lnTo>
                      <a:pt x="507" y="604"/>
                    </a:lnTo>
                    <a:lnTo>
                      <a:pt x="507" y="606"/>
                    </a:lnTo>
                    <a:cubicBezTo>
                      <a:pt x="513" y="608"/>
                      <a:pt x="521" y="611"/>
                      <a:pt x="526" y="611"/>
                    </a:cubicBezTo>
                    <a:cubicBezTo>
                      <a:pt x="530" y="611"/>
                      <a:pt x="535" y="615"/>
                      <a:pt x="537" y="619"/>
                    </a:cubicBezTo>
                    <a:lnTo>
                      <a:pt x="537" y="620"/>
                    </a:lnTo>
                    <a:lnTo>
                      <a:pt x="537" y="633"/>
                    </a:lnTo>
                    <a:cubicBezTo>
                      <a:pt x="537" y="637"/>
                      <a:pt x="548" y="644"/>
                      <a:pt x="549" y="645"/>
                    </a:cubicBezTo>
                    <a:lnTo>
                      <a:pt x="550" y="645"/>
                    </a:lnTo>
                    <a:cubicBezTo>
                      <a:pt x="554" y="648"/>
                      <a:pt x="560" y="650"/>
                      <a:pt x="562" y="650"/>
                    </a:cubicBezTo>
                    <a:cubicBezTo>
                      <a:pt x="565" y="650"/>
                      <a:pt x="568" y="650"/>
                      <a:pt x="569" y="649"/>
                    </a:cubicBezTo>
                    <a:cubicBezTo>
                      <a:pt x="569" y="649"/>
                      <a:pt x="568" y="646"/>
                      <a:pt x="566" y="643"/>
                    </a:cubicBezTo>
                    <a:cubicBezTo>
                      <a:pt x="564" y="640"/>
                      <a:pt x="565" y="621"/>
                      <a:pt x="567" y="601"/>
                    </a:cubicBezTo>
                    <a:lnTo>
                      <a:pt x="567" y="596"/>
                    </a:lnTo>
                    <a:lnTo>
                      <a:pt x="567" y="591"/>
                    </a:lnTo>
                    <a:cubicBezTo>
                      <a:pt x="565" y="591"/>
                      <a:pt x="562" y="590"/>
                      <a:pt x="561" y="589"/>
                    </a:cubicBezTo>
                    <a:cubicBezTo>
                      <a:pt x="560" y="588"/>
                      <a:pt x="560" y="572"/>
                      <a:pt x="561" y="554"/>
                    </a:cubicBezTo>
                    <a:lnTo>
                      <a:pt x="560" y="551"/>
                    </a:lnTo>
                    <a:lnTo>
                      <a:pt x="559" y="547"/>
                    </a:lnTo>
                    <a:cubicBezTo>
                      <a:pt x="559" y="544"/>
                      <a:pt x="556" y="543"/>
                      <a:pt x="551" y="546"/>
                    </a:cubicBezTo>
                    <a:lnTo>
                      <a:pt x="550" y="548"/>
                    </a:lnTo>
                    <a:cubicBezTo>
                      <a:pt x="548" y="549"/>
                      <a:pt x="538" y="554"/>
                      <a:pt x="537" y="556"/>
                    </a:cubicBezTo>
                    <a:cubicBezTo>
                      <a:pt x="535" y="558"/>
                      <a:pt x="532" y="559"/>
                      <a:pt x="531" y="561"/>
                    </a:cubicBezTo>
                    <a:cubicBezTo>
                      <a:pt x="530" y="563"/>
                      <a:pt x="530" y="570"/>
                      <a:pt x="530" y="571"/>
                    </a:cubicBezTo>
                    <a:cubicBezTo>
                      <a:pt x="530" y="572"/>
                      <a:pt x="521" y="576"/>
                      <a:pt x="520" y="576"/>
                    </a:cubicBezTo>
                    <a:lnTo>
                      <a:pt x="518" y="576"/>
                    </a:lnTo>
                    <a:cubicBezTo>
                      <a:pt x="516" y="576"/>
                      <a:pt x="512" y="576"/>
                      <a:pt x="510" y="576"/>
                    </a:cubicBezTo>
                    <a:cubicBezTo>
                      <a:pt x="508" y="576"/>
                      <a:pt x="506" y="575"/>
                      <a:pt x="506" y="573"/>
                    </a:cubicBezTo>
                    <a:cubicBezTo>
                      <a:pt x="505" y="572"/>
                      <a:pt x="503" y="571"/>
                      <a:pt x="501" y="571"/>
                    </a:cubicBezTo>
                    <a:cubicBezTo>
                      <a:pt x="499" y="571"/>
                      <a:pt x="496" y="569"/>
                      <a:pt x="494" y="567"/>
                    </a:cubicBezTo>
                    <a:cubicBezTo>
                      <a:pt x="492" y="565"/>
                      <a:pt x="491" y="562"/>
                      <a:pt x="490" y="559"/>
                    </a:cubicBezTo>
                    <a:cubicBezTo>
                      <a:pt x="489" y="556"/>
                      <a:pt x="488" y="554"/>
                      <a:pt x="487" y="554"/>
                    </a:cubicBezTo>
                    <a:cubicBezTo>
                      <a:pt x="486" y="554"/>
                      <a:pt x="484" y="552"/>
                      <a:pt x="484" y="549"/>
                    </a:cubicBezTo>
                    <a:cubicBezTo>
                      <a:pt x="483" y="547"/>
                      <a:pt x="483" y="537"/>
                      <a:pt x="484" y="527"/>
                    </a:cubicBezTo>
                    <a:lnTo>
                      <a:pt x="484" y="522"/>
                    </a:lnTo>
                    <a:lnTo>
                      <a:pt x="484" y="516"/>
                    </a:lnTo>
                    <a:cubicBezTo>
                      <a:pt x="484" y="513"/>
                      <a:pt x="485" y="504"/>
                      <a:pt x="487" y="497"/>
                    </a:cubicBezTo>
                    <a:cubicBezTo>
                      <a:pt x="489" y="491"/>
                      <a:pt x="493" y="485"/>
                      <a:pt x="495" y="485"/>
                    </a:cubicBezTo>
                    <a:cubicBezTo>
                      <a:pt x="498" y="484"/>
                      <a:pt x="501" y="482"/>
                      <a:pt x="502" y="479"/>
                    </a:cubicBezTo>
                    <a:cubicBezTo>
                      <a:pt x="503" y="476"/>
                      <a:pt x="505" y="474"/>
                      <a:pt x="506" y="474"/>
                    </a:cubicBezTo>
                    <a:cubicBezTo>
                      <a:pt x="506" y="475"/>
                      <a:pt x="514" y="476"/>
                      <a:pt x="522" y="478"/>
                    </a:cubicBezTo>
                    <a:cubicBezTo>
                      <a:pt x="530" y="480"/>
                      <a:pt x="540" y="481"/>
                      <a:pt x="543" y="480"/>
                    </a:cubicBezTo>
                    <a:cubicBezTo>
                      <a:pt x="547" y="480"/>
                      <a:pt x="549" y="477"/>
                      <a:pt x="549" y="475"/>
                    </a:cubicBezTo>
                    <a:cubicBezTo>
                      <a:pt x="549" y="472"/>
                      <a:pt x="554" y="471"/>
                      <a:pt x="561" y="473"/>
                    </a:cubicBezTo>
                    <a:cubicBezTo>
                      <a:pt x="567" y="476"/>
                      <a:pt x="573" y="477"/>
                      <a:pt x="575" y="478"/>
                    </a:cubicBezTo>
                    <a:cubicBezTo>
                      <a:pt x="577" y="478"/>
                      <a:pt x="579" y="479"/>
                      <a:pt x="581" y="480"/>
                    </a:cubicBezTo>
                    <a:cubicBezTo>
                      <a:pt x="582" y="482"/>
                      <a:pt x="583" y="488"/>
                      <a:pt x="584" y="494"/>
                    </a:cubicBezTo>
                    <a:lnTo>
                      <a:pt x="584" y="498"/>
                    </a:lnTo>
                    <a:lnTo>
                      <a:pt x="584" y="502"/>
                    </a:lnTo>
                    <a:cubicBezTo>
                      <a:pt x="593" y="509"/>
                      <a:pt x="602" y="514"/>
                      <a:pt x="605" y="514"/>
                    </a:cubicBezTo>
                    <a:cubicBezTo>
                      <a:pt x="607" y="514"/>
                      <a:pt x="610" y="510"/>
                      <a:pt x="610" y="506"/>
                    </a:cubicBezTo>
                    <a:cubicBezTo>
                      <a:pt x="611" y="502"/>
                      <a:pt x="610" y="497"/>
                      <a:pt x="608" y="495"/>
                    </a:cubicBezTo>
                    <a:cubicBezTo>
                      <a:pt x="607" y="493"/>
                      <a:pt x="606" y="487"/>
                      <a:pt x="606" y="480"/>
                    </a:cubicBezTo>
                    <a:cubicBezTo>
                      <a:pt x="606" y="474"/>
                      <a:pt x="607" y="465"/>
                      <a:pt x="609" y="461"/>
                    </a:cubicBezTo>
                    <a:cubicBezTo>
                      <a:pt x="611" y="458"/>
                      <a:pt x="614" y="450"/>
                      <a:pt x="615" y="445"/>
                    </a:cubicBezTo>
                    <a:cubicBezTo>
                      <a:pt x="617" y="439"/>
                      <a:pt x="622" y="433"/>
                      <a:pt x="626" y="432"/>
                    </a:cubicBezTo>
                    <a:cubicBezTo>
                      <a:pt x="631" y="430"/>
                      <a:pt x="633" y="424"/>
                      <a:pt x="632" y="417"/>
                    </a:cubicBezTo>
                    <a:cubicBezTo>
                      <a:pt x="631" y="411"/>
                      <a:pt x="634" y="403"/>
                      <a:pt x="638" y="400"/>
                    </a:cubicBezTo>
                    <a:cubicBezTo>
                      <a:pt x="642" y="396"/>
                      <a:pt x="645" y="389"/>
                      <a:pt x="646" y="384"/>
                    </a:cubicBezTo>
                    <a:cubicBezTo>
                      <a:pt x="646" y="378"/>
                      <a:pt x="649" y="373"/>
                      <a:pt x="651" y="372"/>
                    </a:cubicBezTo>
                    <a:cubicBezTo>
                      <a:pt x="653" y="371"/>
                      <a:pt x="657" y="369"/>
                      <a:pt x="660" y="369"/>
                    </a:cubicBezTo>
                    <a:cubicBezTo>
                      <a:pt x="663" y="368"/>
                      <a:pt x="666" y="364"/>
                      <a:pt x="668" y="359"/>
                    </a:cubicBezTo>
                    <a:lnTo>
                      <a:pt x="668" y="357"/>
                    </a:lnTo>
                    <a:lnTo>
                      <a:pt x="668" y="356"/>
                    </a:lnTo>
                    <a:cubicBezTo>
                      <a:pt x="671" y="354"/>
                      <a:pt x="675" y="353"/>
                      <a:pt x="677" y="354"/>
                    </a:cubicBezTo>
                    <a:cubicBezTo>
                      <a:pt x="679" y="356"/>
                      <a:pt x="682" y="358"/>
                      <a:pt x="683" y="360"/>
                    </a:cubicBezTo>
                    <a:cubicBezTo>
                      <a:pt x="683" y="362"/>
                      <a:pt x="685" y="363"/>
                      <a:pt x="687" y="364"/>
                    </a:cubicBezTo>
                    <a:cubicBezTo>
                      <a:pt x="689" y="364"/>
                      <a:pt x="691" y="364"/>
                      <a:pt x="692" y="364"/>
                    </a:cubicBezTo>
                    <a:lnTo>
                      <a:pt x="694" y="364"/>
                    </a:lnTo>
                    <a:lnTo>
                      <a:pt x="696" y="364"/>
                    </a:lnTo>
                    <a:cubicBezTo>
                      <a:pt x="697" y="364"/>
                      <a:pt x="698" y="363"/>
                      <a:pt x="699" y="362"/>
                    </a:cubicBezTo>
                    <a:cubicBezTo>
                      <a:pt x="700" y="361"/>
                      <a:pt x="699" y="357"/>
                      <a:pt x="697" y="353"/>
                    </a:cubicBezTo>
                    <a:lnTo>
                      <a:pt x="694" y="352"/>
                    </a:lnTo>
                    <a:lnTo>
                      <a:pt x="691" y="350"/>
                    </a:lnTo>
                    <a:cubicBezTo>
                      <a:pt x="692" y="348"/>
                      <a:pt x="692" y="341"/>
                      <a:pt x="692" y="334"/>
                    </a:cubicBezTo>
                    <a:lnTo>
                      <a:pt x="690" y="332"/>
                    </a:lnTo>
                    <a:lnTo>
                      <a:pt x="688" y="331"/>
                    </a:lnTo>
                    <a:cubicBezTo>
                      <a:pt x="691" y="329"/>
                      <a:pt x="695" y="330"/>
                      <a:pt x="696" y="332"/>
                    </a:cubicBezTo>
                    <a:cubicBezTo>
                      <a:pt x="698" y="335"/>
                      <a:pt x="700" y="339"/>
                      <a:pt x="701" y="342"/>
                    </a:cubicBezTo>
                    <a:cubicBezTo>
                      <a:pt x="702" y="345"/>
                      <a:pt x="706" y="347"/>
                      <a:pt x="709" y="346"/>
                    </a:cubicBezTo>
                    <a:cubicBezTo>
                      <a:pt x="713" y="346"/>
                      <a:pt x="717" y="346"/>
                      <a:pt x="720" y="346"/>
                    </a:cubicBezTo>
                    <a:cubicBezTo>
                      <a:pt x="722" y="346"/>
                      <a:pt x="726" y="344"/>
                      <a:pt x="728" y="342"/>
                    </a:cubicBezTo>
                    <a:cubicBezTo>
                      <a:pt x="730" y="340"/>
                      <a:pt x="735" y="336"/>
                      <a:pt x="738" y="332"/>
                    </a:cubicBezTo>
                    <a:cubicBezTo>
                      <a:pt x="741" y="329"/>
                      <a:pt x="740" y="327"/>
                      <a:pt x="735" y="327"/>
                    </a:cubicBezTo>
                    <a:cubicBezTo>
                      <a:pt x="730" y="327"/>
                      <a:pt x="727" y="325"/>
                      <a:pt x="729" y="322"/>
                    </a:cubicBezTo>
                    <a:cubicBezTo>
                      <a:pt x="730" y="320"/>
                      <a:pt x="728" y="318"/>
                      <a:pt x="723" y="318"/>
                    </a:cubicBezTo>
                    <a:cubicBezTo>
                      <a:pt x="719" y="318"/>
                      <a:pt x="715" y="314"/>
                      <a:pt x="713" y="310"/>
                    </a:cubicBezTo>
                    <a:lnTo>
                      <a:pt x="713" y="309"/>
                    </a:lnTo>
                    <a:lnTo>
                      <a:pt x="713" y="308"/>
                    </a:lnTo>
                    <a:cubicBezTo>
                      <a:pt x="714" y="303"/>
                      <a:pt x="710" y="300"/>
                      <a:pt x="705" y="301"/>
                    </a:cubicBezTo>
                    <a:lnTo>
                      <a:pt x="702" y="301"/>
                    </a:lnTo>
                    <a:lnTo>
                      <a:pt x="699" y="301"/>
                    </a:lnTo>
                    <a:cubicBezTo>
                      <a:pt x="700" y="302"/>
                      <a:pt x="697" y="304"/>
                      <a:pt x="693" y="305"/>
                    </a:cubicBezTo>
                    <a:cubicBezTo>
                      <a:pt x="689" y="306"/>
                      <a:pt x="686" y="304"/>
                      <a:pt x="686" y="300"/>
                    </a:cubicBezTo>
                    <a:cubicBezTo>
                      <a:pt x="686" y="296"/>
                      <a:pt x="688" y="293"/>
                      <a:pt x="690" y="293"/>
                    </a:cubicBezTo>
                    <a:cubicBezTo>
                      <a:pt x="692" y="292"/>
                      <a:pt x="696" y="291"/>
                      <a:pt x="698" y="290"/>
                    </a:cubicBezTo>
                    <a:cubicBezTo>
                      <a:pt x="700" y="288"/>
                      <a:pt x="708" y="287"/>
                      <a:pt x="715" y="285"/>
                    </a:cubicBezTo>
                    <a:cubicBezTo>
                      <a:pt x="722" y="284"/>
                      <a:pt x="731" y="283"/>
                      <a:pt x="736" y="283"/>
                    </a:cubicBezTo>
                    <a:cubicBezTo>
                      <a:pt x="741" y="283"/>
                      <a:pt x="748" y="279"/>
                      <a:pt x="751" y="276"/>
                    </a:cubicBezTo>
                    <a:cubicBezTo>
                      <a:pt x="755" y="272"/>
                      <a:pt x="759" y="265"/>
                      <a:pt x="761" y="261"/>
                    </a:cubicBezTo>
                    <a:cubicBezTo>
                      <a:pt x="764" y="257"/>
                      <a:pt x="762" y="249"/>
                      <a:pt x="758" y="243"/>
                    </a:cubicBezTo>
                    <a:lnTo>
                      <a:pt x="750" y="243"/>
                    </a:lnTo>
                    <a:lnTo>
                      <a:pt x="742" y="243"/>
                    </a:lnTo>
                    <a:cubicBezTo>
                      <a:pt x="736" y="234"/>
                      <a:pt x="729" y="223"/>
                      <a:pt x="725" y="217"/>
                    </a:cubicBezTo>
                    <a:cubicBezTo>
                      <a:pt x="721" y="212"/>
                      <a:pt x="717" y="202"/>
                      <a:pt x="714" y="194"/>
                    </a:cubicBezTo>
                    <a:cubicBezTo>
                      <a:pt x="712" y="187"/>
                      <a:pt x="708" y="181"/>
                      <a:pt x="707" y="180"/>
                    </a:cubicBezTo>
                    <a:cubicBezTo>
                      <a:pt x="705" y="179"/>
                      <a:pt x="699" y="180"/>
                      <a:pt x="694" y="181"/>
                    </a:cubicBezTo>
                    <a:lnTo>
                      <a:pt x="693" y="181"/>
                    </a:lnTo>
                    <a:lnTo>
                      <a:pt x="691" y="181"/>
                    </a:lnTo>
                    <a:cubicBezTo>
                      <a:pt x="689" y="186"/>
                      <a:pt x="688" y="191"/>
                      <a:pt x="687" y="192"/>
                    </a:cubicBezTo>
                    <a:cubicBezTo>
                      <a:pt x="687" y="194"/>
                      <a:pt x="684" y="195"/>
                      <a:pt x="682" y="196"/>
                    </a:cubicBezTo>
                    <a:cubicBezTo>
                      <a:pt x="680" y="196"/>
                      <a:pt x="676" y="196"/>
                      <a:pt x="674" y="195"/>
                    </a:cubicBezTo>
                    <a:cubicBezTo>
                      <a:pt x="672" y="195"/>
                      <a:pt x="671" y="191"/>
                      <a:pt x="671" y="188"/>
                    </a:cubicBezTo>
                    <a:cubicBezTo>
                      <a:pt x="671" y="185"/>
                      <a:pt x="670" y="179"/>
                      <a:pt x="669" y="175"/>
                    </a:cubicBezTo>
                    <a:cubicBezTo>
                      <a:pt x="667" y="171"/>
                      <a:pt x="662" y="168"/>
                      <a:pt x="656" y="169"/>
                    </a:cubicBezTo>
                    <a:lnTo>
                      <a:pt x="655" y="169"/>
                    </a:lnTo>
                    <a:lnTo>
                      <a:pt x="653" y="169"/>
                    </a:lnTo>
                    <a:cubicBezTo>
                      <a:pt x="653" y="163"/>
                      <a:pt x="649" y="159"/>
                      <a:pt x="644" y="160"/>
                    </a:cubicBezTo>
                    <a:lnTo>
                      <a:pt x="643" y="160"/>
                    </a:lnTo>
                    <a:lnTo>
                      <a:pt x="641" y="160"/>
                    </a:lnTo>
                    <a:cubicBezTo>
                      <a:pt x="634" y="160"/>
                      <a:pt x="628" y="158"/>
                      <a:pt x="628" y="155"/>
                    </a:cubicBezTo>
                    <a:cubicBezTo>
                      <a:pt x="628" y="153"/>
                      <a:pt x="626" y="151"/>
                      <a:pt x="624" y="151"/>
                    </a:cubicBezTo>
                    <a:cubicBezTo>
                      <a:pt x="621" y="151"/>
                      <a:pt x="618" y="152"/>
                      <a:pt x="616" y="153"/>
                    </a:cubicBezTo>
                    <a:cubicBezTo>
                      <a:pt x="614" y="155"/>
                      <a:pt x="612" y="162"/>
                      <a:pt x="612" y="169"/>
                    </a:cubicBezTo>
                    <a:cubicBezTo>
                      <a:pt x="612" y="175"/>
                      <a:pt x="610" y="181"/>
                      <a:pt x="608" y="181"/>
                    </a:cubicBezTo>
                    <a:cubicBezTo>
                      <a:pt x="606" y="180"/>
                      <a:pt x="605" y="184"/>
                      <a:pt x="606" y="189"/>
                    </a:cubicBezTo>
                    <a:cubicBezTo>
                      <a:pt x="607" y="194"/>
                      <a:pt x="610" y="199"/>
                      <a:pt x="613" y="199"/>
                    </a:cubicBezTo>
                    <a:cubicBezTo>
                      <a:pt x="616" y="200"/>
                      <a:pt x="619" y="204"/>
                      <a:pt x="619" y="209"/>
                    </a:cubicBezTo>
                    <a:cubicBezTo>
                      <a:pt x="620" y="214"/>
                      <a:pt x="619" y="221"/>
                      <a:pt x="618" y="225"/>
                    </a:cubicBezTo>
                    <a:cubicBezTo>
                      <a:pt x="616" y="229"/>
                      <a:pt x="612" y="234"/>
                      <a:pt x="609" y="237"/>
                    </a:cubicBezTo>
                    <a:cubicBezTo>
                      <a:pt x="605" y="240"/>
                      <a:pt x="603" y="248"/>
                      <a:pt x="602" y="255"/>
                    </a:cubicBezTo>
                    <a:cubicBezTo>
                      <a:pt x="602" y="263"/>
                      <a:pt x="600" y="268"/>
                      <a:pt x="598" y="268"/>
                    </a:cubicBezTo>
                    <a:cubicBezTo>
                      <a:pt x="596" y="268"/>
                      <a:pt x="592" y="266"/>
                      <a:pt x="590" y="265"/>
                    </a:cubicBezTo>
                    <a:cubicBezTo>
                      <a:pt x="587" y="263"/>
                      <a:pt x="584" y="257"/>
                      <a:pt x="583" y="250"/>
                    </a:cubicBezTo>
                    <a:cubicBezTo>
                      <a:pt x="582" y="244"/>
                      <a:pt x="577" y="235"/>
                      <a:pt x="572" y="231"/>
                    </a:cubicBezTo>
                    <a:lnTo>
                      <a:pt x="570" y="231"/>
                    </a:lnTo>
                    <a:lnTo>
                      <a:pt x="568" y="231"/>
                    </a:lnTo>
                    <a:cubicBezTo>
                      <a:pt x="561" y="233"/>
                      <a:pt x="553" y="231"/>
                      <a:pt x="551" y="227"/>
                    </a:cubicBezTo>
                    <a:cubicBezTo>
                      <a:pt x="549" y="223"/>
                      <a:pt x="545" y="218"/>
                      <a:pt x="542" y="215"/>
                    </a:cubicBezTo>
                    <a:cubicBezTo>
                      <a:pt x="539" y="211"/>
                      <a:pt x="533" y="209"/>
                      <a:pt x="528" y="209"/>
                    </a:cubicBezTo>
                    <a:lnTo>
                      <a:pt x="515" y="209"/>
                    </a:lnTo>
                    <a:cubicBezTo>
                      <a:pt x="513" y="209"/>
                      <a:pt x="510" y="206"/>
                      <a:pt x="509" y="203"/>
                    </a:cubicBezTo>
                    <a:cubicBezTo>
                      <a:pt x="507" y="200"/>
                      <a:pt x="503" y="194"/>
                      <a:pt x="500" y="191"/>
                    </a:cubicBezTo>
                    <a:lnTo>
                      <a:pt x="498" y="191"/>
                    </a:lnTo>
                    <a:lnTo>
                      <a:pt x="496" y="191"/>
                    </a:lnTo>
                    <a:cubicBezTo>
                      <a:pt x="493" y="190"/>
                      <a:pt x="489" y="188"/>
                      <a:pt x="489" y="186"/>
                    </a:cubicBezTo>
                    <a:cubicBezTo>
                      <a:pt x="489" y="184"/>
                      <a:pt x="490" y="183"/>
                      <a:pt x="491" y="183"/>
                    </a:cubicBezTo>
                    <a:cubicBezTo>
                      <a:pt x="493" y="184"/>
                      <a:pt x="495" y="180"/>
                      <a:pt x="497" y="176"/>
                    </a:cubicBezTo>
                    <a:cubicBezTo>
                      <a:pt x="499" y="171"/>
                      <a:pt x="501" y="166"/>
                      <a:pt x="502" y="164"/>
                    </a:cubicBezTo>
                    <a:cubicBezTo>
                      <a:pt x="503" y="163"/>
                      <a:pt x="504" y="159"/>
                      <a:pt x="505" y="156"/>
                    </a:cubicBezTo>
                    <a:cubicBezTo>
                      <a:pt x="506" y="153"/>
                      <a:pt x="511" y="149"/>
                      <a:pt x="515" y="147"/>
                    </a:cubicBezTo>
                    <a:cubicBezTo>
                      <a:pt x="520" y="145"/>
                      <a:pt x="525" y="141"/>
                      <a:pt x="526" y="137"/>
                    </a:cubicBezTo>
                    <a:cubicBezTo>
                      <a:pt x="528" y="134"/>
                      <a:pt x="531" y="131"/>
                      <a:pt x="533" y="131"/>
                    </a:cubicBezTo>
                    <a:cubicBezTo>
                      <a:pt x="535" y="131"/>
                      <a:pt x="538" y="130"/>
                      <a:pt x="540" y="130"/>
                    </a:cubicBezTo>
                    <a:cubicBezTo>
                      <a:pt x="542" y="129"/>
                      <a:pt x="543" y="127"/>
                      <a:pt x="542" y="124"/>
                    </a:cubicBezTo>
                    <a:cubicBezTo>
                      <a:pt x="542" y="122"/>
                      <a:pt x="543" y="119"/>
                      <a:pt x="545" y="119"/>
                    </a:cubicBezTo>
                    <a:lnTo>
                      <a:pt x="550" y="116"/>
                    </a:lnTo>
                    <a:lnTo>
                      <a:pt x="554" y="114"/>
                    </a:lnTo>
                    <a:cubicBezTo>
                      <a:pt x="555" y="117"/>
                      <a:pt x="555" y="121"/>
                      <a:pt x="555" y="123"/>
                    </a:cubicBezTo>
                    <a:lnTo>
                      <a:pt x="554" y="125"/>
                    </a:lnTo>
                    <a:lnTo>
                      <a:pt x="554" y="128"/>
                    </a:lnTo>
                    <a:cubicBezTo>
                      <a:pt x="554" y="131"/>
                      <a:pt x="554" y="135"/>
                      <a:pt x="554" y="136"/>
                    </a:cubicBezTo>
                    <a:cubicBezTo>
                      <a:pt x="554" y="137"/>
                      <a:pt x="556" y="139"/>
                      <a:pt x="559" y="140"/>
                    </a:cubicBezTo>
                    <a:cubicBezTo>
                      <a:pt x="562" y="140"/>
                      <a:pt x="569" y="141"/>
                      <a:pt x="574" y="140"/>
                    </a:cubicBezTo>
                    <a:cubicBezTo>
                      <a:pt x="580" y="140"/>
                      <a:pt x="587" y="139"/>
                      <a:pt x="589" y="139"/>
                    </a:cubicBezTo>
                    <a:cubicBezTo>
                      <a:pt x="591" y="139"/>
                      <a:pt x="594" y="138"/>
                      <a:pt x="596" y="136"/>
                    </a:cubicBezTo>
                    <a:cubicBezTo>
                      <a:pt x="598" y="134"/>
                      <a:pt x="597" y="133"/>
                      <a:pt x="594" y="132"/>
                    </a:cubicBezTo>
                    <a:cubicBezTo>
                      <a:pt x="591" y="132"/>
                      <a:pt x="584" y="127"/>
                      <a:pt x="577" y="120"/>
                    </a:cubicBezTo>
                    <a:lnTo>
                      <a:pt x="575" y="120"/>
                    </a:lnTo>
                    <a:lnTo>
                      <a:pt x="574" y="120"/>
                    </a:lnTo>
                    <a:cubicBezTo>
                      <a:pt x="570" y="118"/>
                      <a:pt x="568" y="116"/>
                      <a:pt x="569" y="114"/>
                    </a:cubicBezTo>
                    <a:cubicBezTo>
                      <a:pt x="570" y="112"/>
                      <a:pt x="574" y="109"/>
                      <a:pt x="578" y="107"/>
                    </a:cubicBezTo>
                    <a:cubicBezTo>
                      <a:pt x="581" y="106"/>
                      <a:pt x="585" y="102"/>
                      <a:pt x="586" y="100"/>
                    </a:cubicBezTo>
                    <a:cubicBezTo>
                      <a:pt x="586" y="98"/>
                      <a:pt x="588" y="93"/>
                      <a:pt x="590" y="89"/>
                    </a:cubicBezTo>
                    <a:cubicBezTo>
                      <a:pt x="592" y="85"/>
                      <a:pt x="595" y="81"/>
                      <a:pt x="597" y="81"/>
                    </a:cubicBezTo>
                    <a:cubicBezTo>
                      <a:pt x="599" y="81"/>
                      <a:pt x="601" y="81"/>
                      <a:pt x="602" y="80"/>
                    </a:cubicBezTo>
                    <a:cubicBezTo>
                      <a:pt x="603" y="80"/>
                      <a:pt x="605" y="78"/>
                      <a:pt x="605" y="78"/>
                    </a:cubicBezTo>
                    <a:cubicBezTo>
                      <a:pt x="606" y="77"/>
                      <a:pt x="606" y="75"/>
                      <a:pt x="605" y="74"/>
                    </a:cubicBezTo>
                    <a:cubicBezTo>
                      <a:pt x="605" y="73"/>
                      <a:pt x="600" y="72"/>
                      <a:pt x="595" y="72"/>
                    </a:cubicBezTo>
                    <a:lnTo>
                      <a:pt x="592" y="72"/>
                    </a:lnTo>
                    <a:lnTo>
                      <a:pt x="588" y="72"/>
                    </a:lnTo>
                    <a:cubicBezTo>
                      <a:pt x="587" y="68"/>
                      <a:pt x="588" y="62"/>
                      <a:pt x="589" y="60"/>
                    </a:cubicBezTo>
                    <a:cubicBezTo>
                      <a:pt x="590" y="58"/>
                      <a:pt x="594" y="56"/>
                      <a:pt x="597" y="55"/>
                    </a:cubicBezTo>
                    <a:cubicBezTo>
                      <a:pt x="600" y="54"/>
                      <a:pt x="607" y="55"/>
                      <a:pt x="612" y="57"/>
                    </a:cubicBezTo>
                    <a:cubicBezTo>
                      <a:pt x="616" y="59"/>
                      <a:pt x="623" y="62"/>
                      <a:pt x="627" y="64"/>
                    </a:cubicBezTo>
                    <a:cubicBezTo>
                      <a:pt x="631" y="65"/>
                      <a:pt x="637" y="68"/>
                      <a:pt x="640" y="70"/>
                    </a:cubicBezTo>
                    <a:cubicBezTo>
                      <a:pt x="644" y="73"/>
                      <a:pt x="648" y="75"/>
                      <a:pt x="649" y="77"/>
                    </a:cubicBezTo>
                    <a:cubicBezTo>
                      <a:pt x="650" y="78"/>
                      <a:pt x="649" y="82"/>
                      <a:pt x="647" y="85"/>
                    </a:cubicBezTo>
                    <a:lnTo>
                      <a:pt x="647" y="87"/>
                    </a:lnTo>
                    <a:lnTo>
                      <a:pt x="646" y="89"/>
                    </a:lnTo>
                    <a:cubicBezTo>
                      <a:pt x="645" y="93"/>
                      <a:pt x="644" y="99"/>
                      <a:pt x="643" y="102"/>
                    </a:cubicBezTo>
                    <a:cubicBezTo>
                      <a:pt x="643" y="105"/>
                      <a:pt x="641" y="110"/>
                      <a:pt x="640" y="114"/>
                    </a:cubicBezTo>
                    <a:cubicBezTo>
                      <a:pt x="638" y="117"/>
                      <a:pt x="635" y="119"/>
                      <a:pt x="632" y="119"/>
                    </a:cubicBezTo>
                    <a:cubicBezTo>
                      <a:pt x="629" y="119"/>
                      <a:pt x="626" y="119"/>
                      <a:pt x="626" y="118"/>
                    </a:cubicBezTo>
                    <a:cubicBezTo>
                      <a:pt x="626" y="117"/>
                      <a:pt x="625" y="116"/>
                      <a:pt x="625" y="116"/>
                    </a:cubicBezTo>
                    <a:cubicBezTo>
                      <a:pt x="624" y="116"/>
                      <a:pt x="622" y="118"/>
                      <a:pt x="622" y="119"/>
                    </a:cubicBezTo>
                    <a:cubicBezTo>
                      <a:pt x="621" y="121"/>
                      <a:pt x="621" y="123"/>
                      <a:pt x="621" y="124"/>
                    </a:cubicBezTo>
                    <a:cubicBezTo>
                      <a:pt x="621" y="125"/>
                      <a:pt x="626" y="126"/>
                      <a:pt x="631" y="126"/>
                    </a:cubicBezTo>
                    <a:cubicBezTo>
                      <a:pt x="636" y="126"/>
                      <a:pt x="643" y="128"/>
                      <a:pt x="645" y="129"/>
                    </a:cubicBezTo>
                    <a:cubicBezTo>
                      <a:pt x="647" y="131"/>
                      <a:pt x="649" y="134"/>
                      <a:pt x="649" y="137"/>
                    </a:cubicBezTo>
                    <a:cubicBezTo>
                      <a:pt x="650" y="139"/>
                      <a:pt x="655" y="144"/>
                      <a:pt x="660" y="147"/>
                    </a:cubicBezTo>
                    <a:cubicBezTo>
                      <a:pt x="665" y="150"/>
                      <a:pt x="670" y="154"/>
                      <a:pt x="671" y="156"/>
                    </a:cubicBezTo>
                    <a:cubicBezTo>
                      <a:pt x="672" y="159"/>
                      <a:pt x="674" y="161"/>
                      <a:pt x="676" y="162"/>
                    </a:cubicBezTo>
                    <a:cubicBezTo>
                      <a:pt x="678" y="163"/>
                      <a:pt x="680" y="160"/>
                      <a:pt x="681" y="156"/>
                    </a:cubicBezTo>
                    <a:cubicBezTo>
                      <a:pt x="682" y="152"/>
                      <a:pt x="686" y="149"/>
                      <a:pt x="691" y="149"/>
                    </a:cubicBezTo>
                    <a:cubicBezTo>
                      <a:pt x="695" y="149"/>
                      <a:pt x="701" y="148"/>
                      <a:pt x="703" y="145"/>
                    </a:cubicBezTo>
                    <a:cubicBezTo>
                      <a:pt x="705" y="143"/>
                      <a:pt x="706" y="140"/>
                      <a:pt x="705" y="138"/>
                    </a:cubicBezTo>
                    <a:cubicBezTo>
                      <a:pt x="703" y="137"/>
                      <a:pt x="698" y="130"/>
                      <a:pt x="693" y="124"/>
                    </a:cubicBezTo>
                    <a:lnTo>
                      <a:pt x="689" y="123"/>
                    </a:lnTo>
                    <a:lnTo>
                      <a:pt x="686" y="122"/>
                    </a:lnTo>
                    <a:cubicBezTo>
                      <a:pt x="687" y="120"/>
                      <a:pt x="689" y="117"/>
                      <a:pt x="689" y="116"/>
                    </a:cubicBezTo>
                    <a:cubicBezTo>
                      <a:pt x="690" y="114"/>
                      <a:pt x="691" y="113"/>
                      <a:pt x="692" y="114"/>
                    </a:cubicBezTo>
                    <a:cubicBezTo>
                      <a:pt x="693" y="115"/>
                      <a:pt x="697" y="120"/>
                      <a:pt x="702" y="126"/>
                    </a:cubicBezTo>
                    <a:lnTo>
                      <a:pt x="706" y="129"/>
                    </a:lnTo>
                    <a:lnTo>
                      <a:pt x="711" y="132"/>
                    </a:lnTo>
                    <a:cubicBezTo>
                      <a:pt x="711" y="129"/>
                      <a:pt x="715" y="122"/>
                      <a:pt x="720" y="115"/>
                    </a:cubicBezTo>
                    <a:lnTo>
                      <a:pt x="721" y="114"/>
                    </a:lnTo>
                    <a:lnTo>
                      <a:pt x="723" y="114"/>
                    </a:lnTo>
                    <a:cubicBezTo>
                      <a:pt x="727" y="112"/>
                      <a:pt x="730" y="108"/>
                      <a:pt x="730" y="104"/>
                    </a:cubicBezTo>
                    <a:cubicBezTo>
                      <a:pt x="730" y="101"/>
                      <a:pt x="725" y="99"/>
                      <a:pt x="718" y="99"/>
                    </a:cubicBezTo>
                    <a:lnTo>
                      <a:pt x="716" y="99"/>
                    </a:lnTo>
                    <a:lnTo>
                      <a:pt x="714" y="99"/>
                    </a:lnTo>
                    <a:cubicBezTo>
                      <a:pt x="713" y="94"/>
                      <a:pt x="710" y="90"/>
                      <a:pt x="709" y="90"/>
                    </a:cubicBezTo>
                    <a:cubicBezTo>
                      <a:pt x="707" y="90"/>
                      <a:pt x="701" y="89"/>
                      <a:pt x="695" y="88"/>
                    </a:cubicBezTo>
                    <a:cubicBezTo>
                      <a:pt x="689" y="87"/>
                      <a:pt x="684" y="85"/>
                      <a:pt x="684" y="83"/>
                    </a:cubicBezTo>
                    <a:cubicBezTo>
                      <a:pt x="684" y="81"/>
                      <a:pt x="686" y="78"/>
                      <a:pt x="688" y="77"/>
                    </a:cubicBezTo>
                    <a:cubicBezTo>
                      <a:pt x="691" y="75"/>
                      <a:pt x="692" y="69"/>
                      <a:pt x="692" y="63"/>
                    </a:cubicBezTo>
                    <a:cubicBezTo>
                      <a:pt x="691" y="57"/>
                      <a:pt x="688" y="50"/>
                      <a:pt x="686" y="47"/>
                    </a:cubicBezTo>
                    <a:cubicBezTo>
                      <a:pt x="683" y="44"/>
                      <a:pt x="674" y="41"/>
                      <a:pt x="666" y="40"/>
                    </a:cubicBezTo>
                    <a:cubicBezTo>
                      <a:pt x="658" y="39"/>
                      <a:pt x="641" y="30"/>
                      <a:pt x="628" y="20"/>
                    </a:cubicBezTo>
                    <a:lnTo>
                      <a:pt x="622" y="20"/>
                    </a:lnTo>
                    <a:lnTo>
                      <a:pt x="615" y="20"/>
                    </a:lnTo>
                    <a:cubicBezTo>
                      <a:pt x="607" y="20"/>
                      <a:pt x="599" y="18"/>
                      <a:pt x="597" y="16"/>
                    </a:cubicBezTo>
                    <a:cubicBezTo>
                      <a:pt x="596" y="15"/>
                      <a:pt x="594" y="13"/>
                      <a:pt x="593" y="13"/>
                    </a:cubicBezTo>
                    <a:cubicBezTo>
                      <a:pt x="592" y="13"/>
                      <a:pt x="591" y="14"/>
                      <a:pt x="591" y="15"/>
                    </a:cubicBezTo>
                    <a:cubicBezTo>
                      <a:pt x="591" y="16"/>
                      <a:pt x="589" y="18"/>
                      <a:pt x="586" y="19"/>
                    </a:cubicBezTo>
                    <a:cubicBezTo>
                      <a:pt x="584" y="20"/>
                      <a:pt x="582" y="22"/>
                      <a:pt x="582" y="25"/>
                    </a:cubicBezTo>
                    <a:cubicBezTo>
                      <a:pt x="582" y="27"/>
                      <a:pt x="582" y="31"/>
                      <a:pt x="581" y="33"/>
                    </a:cubicBezTo>
                    <a:cubicBezTo>
                      <a:pt x="580" y="35"/>
                      <a:pt x="578" y="37"/>
                      <a:pt x="575" y="38"/>
                    </a:cubicBezTo>
                    <a:lnTo>
                      <a:pt x="574" y="38"/>
                    </a:lnTo>
                    <a:lnTo>
                      <a:pt x="573" y="38"/>
                    </a:lnTo>
                    <a:cubicBezTo>
                      <a:pt x="573" y="34"/>
                      <a:pt x="573" y="28"/>
                      <a:pt x="573" y="26"/>
                    </a:cubicBezTo>
                    <a:cubicBezTo>
                      <a:pt x="573" y="23"/>
                      <a:pt x="571" y="20"/>
                      <a:pt x="569" y="20"/>
                    </a:cubicBezTo>
                    <a:cubicBezTo>
                      <a:pt x="567" y="20"/>
                      <a:pt x="565" y="19"/>
                      <a:pt x="565" y="16"/>
                    </a:cubicBezTo>
                    <a:cubicBezTo>
                      <a:pt x="565" y="14"/>
                      <a:pt x="563" y="12"/>
                      <a:pt x="561" y="12"/>
                    </a:cubicBezTo>
                    <a:cubicBezTo>
                      <a:pt x="559" y="12"/>
                      <a:pt x="556" y="15"/>
                      <a:pt x="555" y="17"/>
                    </a:cubicBezTo>
                    <a:lnTo>
                      <a:pt x="553" y="19"/>
                    </a:lnTo>
                    <a:cubicBezTo>
                      <a:pt x="552" y="21"/>
                      <a:pt x="553" y="30"/>
                      <a:pt x="552" y="32"/>
                    </a:cubicBezTo>
                    <a:lnTo>
                      <a:pt x="552" y="33"/>
                    </a:lnTo>
                    <a:cubicBezTo>
                      <a:pt x="552" y="36"/>
                      <a:pt x="554" y="40"/>
                      <a:pt x="556" y="42"/>
                    </a:cubicBezTo>
                    <a:lnTo>
                      <a:pt x="557" y="47"/>
                    </a:lnTo>
                    <a:lnTo>
                      <a:pt x="559" y="52"/>
                    </a:lnTo>
                    <a:cubicBezTo>
                      <a:pt x="560" y="51"/>
                      <a:pt x="563" y="51"/>
                      <a:pt x="565" y="51"/>
                    </a:cubicBezTo>
                    <a:cubicBezTo>
                      <a:pt x="567" y="52"/>
                      <a:pt x="569" y="54"/>
                      <a:pt x="570" y="55"/>
                    </a:cubicBezTo>
                    <a:cubicBezTo>
                      <a:pt x="571" y="57"/>
                      <a:pt x="573" y="59"/>
                      <a:pt x="575" y="59"/>
                    </a:cubicBezTo>
                    <a:cubicBezTo>
                      <a:pt x="577" y="59"/>
                      <a:pt x="579" y="62"/>
                      <a:pt x="580" y="66"/>
                    </a:cubicBezTo>
                    <a:lnTo>
                      <a:pt x="580" y="67"/>
                    </a:lnTo>
                    <a:cubicBezTo>
                      <a:pt x="580" y="68"/>
                      <a:pt x="575" y="74"/>
                      <a:pt x="573" y="74"/>
                    </a:cubicBezTo>
                    <a:cubicBezTo>
                      <a:pt x="570" y="74"/>
                      <a:pt x="573" y="77"/>
                      <a:pt x="573" y="79"/>
                    </a:cubicBezTo>
                    <a:lnTo>
                      <a:pt x="573" y="81"/>
                    </a:lnTo>
                    <a:cubicBezTo>
                      <a:pt x="570" y="81"/>
                      <a:pt x="566" y="81"/>
                      <a:pt x="564" y="82"/>
                    </a:cubicBezTo>
                    <a:cubicBezTo>
                      <a:pt x="562" y="82"/>
                      <a:pt x="559" y="80"/>
                      <a:pt x="556" y="76"/>
                    </a:cubicBezTo>
                    <a:cubicBezTo>
                      <a:pt x="554" y="73"/>
                      <a:pt x="548" y="70"/>
                      <a:pt x="543" y="69"/>
                    </a:cubicBezTo>
                    <a:cubicBezTo>
                      <a:pt x="538" y="69"/>
                      <a:pt x="533" y="67"/>
                      <a:pt x="533" y="65"/>
                    </a:cubicBezTo>
                    <a:cubicBezTo>
                      <a:pt x="532" y="63"/>
                      <a:pt x="530" y="59"/>
                      <a:pt x="527" y="55"/>
                    </a:cubicBezTo>
                    <a:cubicBezTo>
                      <a:pt x="525" y="51"/>
                      <a:pt x="523" y="46"/>
                      <a:pt x="523" y="44"/>
                    </a:cubicBezTo>
                    <a:cubicBezTo>
                      <a:pt x="523" y="41"/>
                      <a:pt x="521" y="38"/>
                      <a:pt x="519" y="38"/>
                    </a:cubicBezTo>
                    <a:cubicBezTo>
                      <a:pt x="518" y="37"/>
                      <a:pt x="515" y="36"/>
                      <a:pt x="515" y="34"/>
                    </a:cubicBezTo>
                    <a:cubicBezTo>
                      <a:pt x="514" y="33"/>
                      <a:pt x="514" y="30"/>
                      <a:pt x="515" y="29"/>
                    </a:cubicBezTo>
                    <a:cubicBezTo>
                      <a:pt x="517" y="27"/>
                      <a:pt x="520" y="25"/>
                      <a:pt x="522" y="24"/>
                    </a:cubicBezTo>
                    <a:cubicBezTo>
                      <a:pt x="524" y="23"/>
                      <a:pt x="529" y="21"/>
                      <a:pt x="532" y="20"/>
                    </a:cubicBezTo>
                    <a:cubicBezTo>
                      <a:pt x="535" y="19"/>
                      <a:pt x="537" y="17"/>
                      <a:pt x="537" y="16"/>
                    </a:cubicBezTo>
                    <a:cubicBezTo>
                      <a:pt x="537" y="14"/>
                      <a:pt x="535" y="10"/>
                      <a:pt x="532" y="7"/>
                    </a:cubicBezTo>
                    <a:lnTo>
                      <a:pt x="531" y="7"/>
                    </a:lnTo>
                    <a:lnTo>
                      <a:pt x="530" y="7"/>
                    </a:lnTo>
                    <a:cubicBezTo>
                      <a:pt x="521" y="9"/>
                      <a:pt x="511" y="12"/>
                      <a:pt x="508" y="13"/>
                    </a:cubicBezTo>
                    <a:cubicBezTo>
                      <a:pt x="505" y="14"/>
                      <a:pt x="503" y="19"/>
                      <a:pt x="504" y="24"/>
                    </a:cubicBezTo>
                    <a:cubicBezTo>
                      <a:pt x="504" y="28"/>
                      <a:pt x="504" y="37"/>
                      <a:pt x="504" y="43"/>
                    </a:cubicBezTo>
                    <a:cubicBezTo>
                      <a:pt x="504" y="49"/>
                      <a:pt x="506" y="57"/>
                      <a:pt x="507" y="60"/>
                    </a:cubicBezTo>
                    <a:cubicBezTo>
                      <a:pt x="509" y="63"/>
                      <a:pt x="511" y="67"/>
                      <a:pt x="513" y="68"/>
                    </a:cubicBezTo>
                    <a:cubicBezTo>
                      <a:pt x="515" y="69"/>
                      <a:pt x="517" y="72"/>
                      <a:pt x="516" y="73"/>
                    </a:cubicBezTo>
                    <a:cubicBezTo>
                      <a:pt x="516" y="75"/>
                      <a:pt x="514" y="77"/>
                      <a:pt x="513" y="78"/>
                    </a:cubicBezTo>
                    <a:cubicBezTo>
                      <a:pt x="511" y="80"/>
                      <a:pt x="508" y="81"/>
                      <a:pt x="505" y="81"/>
                    </a:cubicBezTo>
                    <a:cubicBezTo>
                      <a:pt x="502" y="81"/>
                      <a:pt x="500" y="78"/>
                      <a:pt x="500" y="75"/>
                    </a:cubicBezTo>
                    <a:lnTo>
                      <a:pt x="500" y="72"/>
                    </a:lnTo>
                    <a:cubicBezTo>
                      <a:pt x="500" y="70"/>
                      <a:pt x="498" y="69"/>
                      <a:pt x="496" y="68"/>
                    </a:cubicBezTo>
                    <a:lnTo>
                      <a:pt x="495" y="66"/>
                    </a:lnTo>
                    <a:cubicBezTo>
                      <a:pt x="493" y="65"/>
                      <a:pt x="490" y="66"/>
                      <a:pt x="487" y="68"/>
                    </a:cubicBezTo>
                    <a:lnTo>
                      <a:pt x="485" y="68"/>
                    </a:lnTo>
                    <a:lnTo>
                      <a:pt x="484" y="69"/>
                    </a:lnTo>
                    <a:cubicBezTo>
                      <a:pt x="483" y="72"/>
                      <a:pt x="483" y="74"/>
                      <a:pt x="484" y="75"/>
                    </a:cubicBezTo>
                    <a:cubicBezTo>
                      <a:pt x="485" y="75"/>
                      <a:pt x="486" y="76"/>
                      <a:pt x="488" y="76"/>
                    </a:cubicBezTo>
                    <a:cubicBezTo>
                      <a:pt x="489" y="76"/>
                      <a:pt x="490" y="78"/>
                      <a:pt x="490" y="79"/>
                    </a:cubicBezTo>
                    <a:cubicBezTo>
                      <a:pt x="490" y="80"/>
                      <a:pt x="489" y="81"/>
                      <a:pt x="487" y="81"/>
                    </a:cubicBezTo>
                    <a:cubicBezTo>
                      <a:pt x="486" y="81"/>
                      <a:pt x="481" y="81"/>
                      <a:pt x="477" y="82"/>
                    </a:cubicBezTo>
                    <a:cubicBezTo>
                      <a:pt x="473" y="82"/>
                      <a:pt x="469" y="84"/>
                      <a:pt x="468" y="86"/>
                    </a:cubicBezTo>
                    <a:cubicBezTo>
                      <a:pt x="468" y="87"/>
                      <a:pt x="464" y="88"/>
                      <a:pt x="459" y="88"/>
                    </a:cubicBezTo>
                    <a:lnTo>
                      <a:pt x="457" y="84"/>
                    </a:lnTo>
                    <a:lnTo>
                      <a:pt x="456" y="80"/>
                    </a:lnTo>
                    <a:cubicBezTo>
                      <a:pt x="456" y="79"/>
                      <a:pt x="453" y="78"/>
                      <a:pt x="447" y="77"/>
                    </a:cubicBezTo>
                    <a:lnTo>
                      <a:pt x="446" y="77"/>
                    </a:lnTo>
                    <a:lnTo>
                      <a:pt x="445" y="77"/>
                    </a:lnTo>
                    <a:cubicBezTo>
                      <a:pt x="446" y="79"/>
                      <a:pt x="441" y="81"/>
                      <a:pt x="435" y="81"/>
                    </a:cubicBezTo>
                    <a:lnTo>
                      <a:pt x="431" y="81"/>
                    </a:lnTo>
                    <a:lnTo>
                      <a:pt x="428" y="81"/>
                    </a:lnTo>
                    <a:cubicBezTo>
                      <a:pt x="424" y="82"/>
                      <a:pt x="419" y="83"/>
                      <a:pt x="416" y="85"/>
                    </a:cubicBezTo>
                    <a:cubicBezTo>
                      <a:pt x="414" y="86"/>
                      <a:pt x="411" y="89"/>
                      <a:pt x="410" y="92"/>
                    </a:cubicBezTo>
                    <a:cubicBezTo>
                      <a:pt x="409" y="95"/>
                      <a:pt x="408" y="96"/>
                      <a:pt x="408" y="96"/>
                    </a:cubicBezTo>
                    <a:cubicBezTo>
                      <a:pt x="407" y="95"/>
                      <a:pt x="405" y="94"/>
                      <a:pt x="403" y="92"/>
                    </a:cubicBezTo>
                    <a:cubicBezTo>
                      <a:pt x="401" y="90"/>
                      <a:pt x="397" y="86"/>
                      <a:pt x="394" y="82"/>
                    </a:cubicBezTo>
                    <a:lnTo>
                      <a:pt x="392" y="82"/>
                    </a:lnTo>
                    <a:lnTo>
                      <a:pt x="390" y="82"/>
                    </a:lnTo>
                    <a:cubicBezTo>
                      <a:pt x="390" y="85"/>
                      <a:pt x="381" y="88"/>
                      <a:pt x="371" y="88"/>
                    </a:cubicBezTo>
                    <a:lnTo>
                      <a:pt x="368" y="88"/>
                    </a:lnTo>
                    <a:lnTo>
                      <a:pt x="366" y="88"/>
                    </a:lnTo>
                    <a:cubicBezTo>
                      <a:pt x="367" y="85"/>
                      <a:pt x="370" y="81"/>
                      <a:pt x="373" y="79"/>
                    </a:cubicBezTo>
                    <a:cubicBezTo>
                      <a:pt x="376" y="78"/>
                      <a:pt x="380" y="76"/>
                      <a:pt x="380" y="75"/>
                    </a:cubicBezTo>
                    <a:cubicBezTo>
                      <a:pt x="381" y="74"/>
                      <a:pt x="384" y="74"/>
                      <a:pt x="387" y="74"/>
                    </a:cubicBezTo>
                    <a:cubicBezTo>
                      <a:pt x="390" y="74"/>
                      <a:pt x="392" y="74"/>
                      <a:pt x="393" y="75"/>
                    </a:cubicBezTo>
                    <a:cubicBezTo>
                      <a:pt x="394" y="75"/>
                      <a:pt x="394" y="76"/>
                      <a:pt x="395" y="77"/>
                    </a:cubicBezTo>
                    <a:cubicBezTo>
                      <a:pt x="395" y="77"/>
                      <a:pt x="398" y="79"/>
                      <a:pt x="400" y="81"/>
                    </a:cubicBezTo>
                    <a:lnTo>
                      <a:pt x="401" y="82"/>
                    </a:lnTo>
                    <a:lnTo>
                      <a:pt x="401" y="83"/>
                    </a:lnTo>
                    <a:cubicBezTo>
                      <a:pt x="405" y="83"/>
                      <a:pt x="408" y="82"/>
                      <a:pt x="409" y="81"/>
                    </a:cubicBezTo>
                    <a:cubicBezTo>
                      <a:pt x="410" y="81"/>
                      <a:pt x="411" y="80"/>
                      <a:pt x="411" y="79"/>
                    </a:cubicBezTo>
                    <a:cubicBezTo>
                      <a:pt x="412" y="79"/>
                      <a:pt x="413" y="76"/>
                      <a:pt x="415" y="74"/>
                    </a:cubicBezTo>
                    <a:cubicBezTo>
                      <a:pt x="416" y="72"/>
                      <a:pt x="421" y="70"/>
                      <a:pt x="424" y="70"/>
                    </a:cubicBezTo>
                    <a:lnTo>
                      <a:pt x="437" y="70"/>
                    </a:lnTo>
                    <a:cubicBezTo>
                      <a:pt x="440" y="70"/>
                      <a:pt x="445" y="70"/>
                      <a:pt x="447" y="71"/>
                    </a:cubicBezTo>
                    <a:cubicBezTo>
                      <a:pt x="449" y="72"/>
                      <a:pt x="451" y="73"/>
                      <a:pt x="452" y="74"/>
                    </a:cubicBezTo>
                    <a:cubicBezTo>
                      <a:pt x="453" y="74"/>
                      <a:pt x="454" y="74"/>
                      <a:pt x="456" y="73"/>
                    </a:cubicBezTo>
                    <a:cubicBezTo>
                      <a:pt x="457" y="72"/>
                      <a:pt x="459" y="70"/>
                      <a:pt x="460" y="69"/>
                    </a:cubicBezTo>
                    <a:cubicBezTo>
                      <a:pt x="461" y="68"/>
                      <a:pt x="461" y="63"/>
                      <a:pt x="461" y="58"/>
                    </a:cubicBezTo>
                    <a:cubicBezTo>
                      <a:pt x="461" y="53"/>
                      <a:pt x="457" y="46"/>
                      <a:pt x="452" y="41"/>
                    </a:cubicBezTo>
                    <a:cubicBezTo>
                      <a:pt x="447" y="36"/>
                      <a:pt x="442" y="27"/>
                      <a:pt x="441" y="22"/>
                    </a:cubicBezTo>
                    <a:cubicBezTo>
                      <a:pt x="441" y="16"/>
                      <a:pt x="438" y="12"/>
                      <a:pt x="436" y="11"/>
                    </a:cubicBezTo>
                    <a:cubicBezTo>
                      <a:pt x="434" y="11"/>
                      <a:pt x="433" y="13"/>
                      <a:pt x="433" y="15"/>
                    </a:cubicBezTo>
                    <a:cubicBezTo>
                      <a:pt x="433" y="18"/>
                      <a:pt x="431" y="20"/>
                      <a:pt x="428" y="20"/>
                    </a:cubicBezTo>
                    <a:cubicBezTo>
                      <a:pt x="426" y="21"/>
                      <a:pt x="424" y="22"/>
                      <a:pt x="424" y="24"/>
                    </a:cubicBezTo>
                    <a:cubicBezTo>
                      <a:pt x="424" y="26"/>
                      <a:pt x="422" y="29"/>
                      <a:pt x="421" y="30"/>
                    </a:cubicBezTo>
                    <a:cubicBezTo>
                      <a:pt x="419" y="31"/>
                      <a:pt x="416" y="29"/>
                      <a:pt x="414" y="26"/>
                    </a:cubicBezTo>
                    <a:cubicBezTo>
                      <a:pt x="413" y="22"/>
                      <a:pt x="402" y="19"/>
                      <a:pt x="391" y="18"/>
                    </a:cubicBezTo>
                    <a:cubicBezTo>
                      <a:pt x="380" y="18"/>
                      <a:pt x="367" y="17"/>
                      <a:pt x="362" y="17"/>
                    </a:cubicBezTo>
                    <a:lnTo>
                      <a:pt x="361" y="17"/>
                    </a:lnTo>
                    <a:lnTo>
                      <a:pt x="359" y="17"/>
                    </a:lnTo>
                    <a:cubicBezTo>
                      <a:pt x="359" y="15"/>
                      <a:pt x="360" y="11"/>
                      <a:pt x="361" y="9"/>
                    </a:cubicBezTo>
                    <a:cubicBezTo>
                      <a:pt x="362" y="8"/>
                      <a:pt x="362" y="6"/>
                      <a:pt x="362" y="5"/>
                    </a:cubicBezTo>
                    <a:cubicBezTo>
                      <a:pt x="361" y="5"/>
                      <a:pt x="359" y="3"/>
                      <a:pt x="357" y="2"/>
                    </a:cubicBezTo>
                    <a:cubicBezTo>
                      <a:pt x="355" y="1"/>
                      <a:pt x="344" y="0"/>
                      <a:pt x="332" y="0"/>
                    </a:cubicBezTo>
                    <a:lnTo>
                      <a:pt x="33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1" name="Freeform 117"/>
              <p:cNvSpPr>
                <a:spLocks/>
              </p:cNvSpPr>
              <p:nvPr/>
            </p:nvSpPr>
            <p:spPr bwMode="auto">
              <a:xfrm>
                <a:off x="6640" y="1683"/>
                <a:ext cx="285" cy="241"/>
              </a:xfrm>
              <a:custGeom>
                <a:avLst/>
                <a:gdLst/>
                <a:ahLst/>
                <a:cxnLst>
                  <a:cxn ang="0">
                    <a:pos x="0" y="0"/>
                  </a:cxn>
                  <a:cxn ang="0">
                    <a:pos x="0" y="0"/>
                  </a:cxn>
                  <a:cxn ang="0">
                    <a:pos x="764" y="0"/>
                  </a:cxn>
                  <a:cxn ang="0">
                    <a:pos x="764" y="650"/>
                  </a:cxn>
                  <a:cxn ang="0">
                    <a:pos x="0" y="650"/>
                  </a:cxn>
                  <a:cxn ang="0">
                    <a:pos x="0" y="0"/>
                  </a:cxn>
                </a:cxnLst>
                <a:rect l="0" t="0" r="r" b="b"/>
                <a:pathLst>
                  <a:path w="764" h="650">
                    <a:moveTo>
                      <a:pt x="0" y="0"/>
                    </a:moveTo>
                    <a:lnTo>
                      <a:pt x="0" y="0"/>
                    </a:lnTo>
                    <a:lnTo>
                      <a:pt x="764" y="0"/>
                    </a:lnTo>
                    <a:lnTo>
                      <a:pt x="764" y="650"/>
                    </a:lnTo>
                    <a:lnTo>
                      <a:pt x="0" y="650"/>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2" name="Freeform 118"/>
              <p:cNvSpPr>
                <a:spLocks/>
              </p:cNvSpPr>
              <p:nvPr/>
            </p:nvSpPr>
            <p:spPr bwMode="auto">
              <a:xfrm>
                <a:off x="6640" y="1683"/>
                <a:ext cx="285" cy="241"/>
              </a:xfrm>
              <a:custGeom>
                <a:avLst/>
                <a:gdLst/>
                <a:ahLst/>
                <a:cxnLst>
                  <a:cxn ang="0">
                    <a:pos x="0" y="0"/>
                  </a:cxn>
                  <a:cxn ang="0">
                    <a:pos x="0" y="0"/>
                  </a:cxn>
                  <a:cxn ang="0">
                    <a:pos x="764" y="0"/>
                  </a:cxn>
                  <a:cxn ang="0">
                    <a:pos x="764" y="650"/>
                  </a:cxn>
                  <a:cxn ang="0">
                    <a:pos x="0" y="650"/>
                  </a:cxn>
                  <a:cxn ang="0">
                    <a:pos x="0" y="0"/>
                  </a:cxn>
                </a:cxnLst>
                <a:rect l="0" t="0" r="r" b="b"/>
                <a:pathLst>
                  <a:path w="764" h="650">
                    <a:moveTo>
                      <a:pt x="0" y="0"/>
                    </a:moveTo>
                    <a:lnTo>
                      <a:pt x="0" y="0"/>
                    </a:lnTo>
                    <a:lnTo>
                      <a:pt x="764" y="0"/>
                    </a:lnTo>
                    <a:lnTo>
                      <a:pt x="764" y="650"/>
                    </a:lnTo>
                    <a:lnTo>
                      <a:pt x="0" y="650"/>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3" name="Freeform 119"/>
              <p:cNvSpPr>
                <a:spLocks/>
              </p:cNvSpPr>
              <p:nvPr/>
            </p:nvSpPr>
            <p:spPr bwMode="auto">
              <a:xfrm>
                <a:off x="6640" y="1683"/>
                <a:ext cx="285" cy="241"/>
              </a:xfrm>
              <a:custGeom>
                <a:avLst/>
                <a:gdLst/>
                <a:ahLst/>
                <a:cxnLst>
                  <a:cxn ang="0">
                    <a:pos x="307" y="27"/>
                  </a:cxn>
                  <a:cxn ang="0">
                    <a:pos x="351" y="27"/>
                  </a:cxn>
                  <a:cxn ang="0">
                    <a:pos x="357" y="71"/>
                  </a:cxn>
                  <a:cxn ang="0">
                    <a:pos x="289" y="49"/>
                  </a:cxn>
                  <a:cxn ang="0">
                    <a:pos x="251" y="65"/>
                  </a:cxn>
                  <a:cxn ang="0">
                    <a:pos x="166" y="49"/>
                  </a:cxn>
                  <a:cxn ang="0">
                    <a:pos x="37" y="58"/>
                  </a:cxn>
                  <a:cxn ang="0">
                    <a:pos x="2" y="101"/>
                  </a:cxn>
                  <a:cxn ang="0">
                    <a:pos x="20" y="153"/>
                  </a:cxn>
                  <a:cxn ang="0">
                    <a:pos x="44" y="215"/>
                  </a:cxn>
                  <a:cxn ang="0">
                    <a:pos x="94" y="207"/>
                  </a:cxn>
                  <a:cxn ang="0">
                    <a:pos x="186" y="176"/>
                  </a:cxn>
                  <a:cxn ang="0">
                    <a:pos x="280" y="271"/>
                  </a:cxn>
                  <a:cxn ang="0">
                    <a:pos x="393" y="527"/>
                  </a:cxn>
                  <a:cxn ang="0">
                    <a:pos x="397" y="483"/>
                  </a:cxn>
                  <a:cxn ang="0">
                    <a:pos x="438" y="543"/>
                  </a:cxn>
                  <a:cxn ang="0">
                    <a:pos x="459" y="589"/>
                  </a:cxn>
                  <a:cxn ang="0">
                    <a:pos x="537" y="620"/>
                  </a:cxn>
                  <a:cxn ang="0">
                    <a:pos x="567" y="596"/>
                  </a:cxn>
                  <a:cxn ang="0">
                    <a:pos x="537" y="556"/>
                  </a:cxn>
                  <a:cxn ang="0">
                    <a:pos x="494" y="567"/>
                  </a:cxn>
                  <a:cxn ang="0">
                    <a:pos x="495" y="485"/>
                  </a:cxn>
                  <a:cxn ang="0">
                    <a:pos x="581" y="480"/>
                  </a:cxn>
                  <a:cxn ang="0">
                    <a:pos x="609" y="461"/>
                  </a:cxn>
                  <a:cxn ang="0">
                    <a:pos x="668" y="359"/>
                  </a:cxn>
                  <a:cxn ang="0">
                    <a:pos x="696" y="364"/>
                  </a:cxn>
                  <a:cxn ang="0">
                    <a:pos x="696" y="332"/>
                  </a:cxn>
                  <a:cxn ang="0">
                    <a:pos x="723" y="318"/>
                  </a:cxn>
                  <a:cxn ang="0">
                    <a:pos x="686" y="300"/>
                  </a:cxn>
                  <a:cxn ang="0">
                    <a:pos x="750" y="243"/>
                  </a:cxn>
                  <a:cxn ang="0">
                    <a:pos x="687" y="192"/>
                  </a:cxn>
                  <a:cxn ang="0">
                    <a:pos x="644" y="160"/>
                  </a:cxn>
                  <a:cxn ang="0">
                    <a:pos x="606" y="189"/>
                  </a:cxn>
                  <a:cxn ang="0">
                    <a:pos x="583" y="250"/>
                  </a:cxn>
                  <a:cxn ang="0">
                    <a:pos x="509" y="203"/>
                  </a:cxn>
                  <a:cxn ang="0">
                    <a:pos x="505" y="156"/>
                  </a:cxn>
                  <a:cxn ang="0">
                    <a:pos x="554" y="114"/>
                  </a:cxn>
                  <a:cxn ang="0">
                    <a:pos x="596" y="136"/>
                  </a:cxn>
                  <a:cxn ang="0">
                    <a:pos x="590" y="89"/>
                  </a:cxn>
                  <a:cxn ang="0">
                    <a:pos x="589" y="60"/>
                  </a:cxn>
                  <a:cxn ang="0">
                    <a:pos x="646" y="89"/>
                  </a:cxn>
                  <a:cxn ang="0">
                    <a:pos x="631" y="126"/>
                  </a:cxn>
                  <a:cxn ang="0">
                    <a:pos x="703" y="145"/>
                  </a:cxn>
                  <a:cxn ang="0">
                    <a:pos x="706" y="129"/>
                  </a:cxn>
                  <a:cxn ang="0">
                    <a:pos x="714" y="99"/>
                  </a:cxn>
                  <a:cxn ang="0">
                    <a:pos x="628" y="20"/>
                  </a:cxn>
                  <a:cxn ang="0">
                    <a:pos x="581" y="33"/>
                  </a:cxn>
                  <a:cxn ang="0">
                    <a:pos x="555" y="17"/>
                  </a:cxn>
                  <a:cxn ang="0">
                    <a:pos x="570" y="55"/>
                  </a:cxn>
                  <a:cxn ang="0">
                    <a:pos x="556" y="76"/>
                  </a:cxn>
                  <a:cxn ang="0">
                    <a:pos x="522" y="24"/>
                  </a:cxn>
                  <a:cxn ang="0">
                    <a:pos x="504" y="43"/>
                  </a:cxn>
                  <a:cxn ang="0">
                    <a:pos x="496" y="68"/>
                  </a:cxn>
                  <a:cxn ang="0">
                    <a:pos x="487" y="81"/>
                  </a:cxn>
                  <a:cxn ang="0">
                    <a:pos x="445" y="77"/>
                  </a:cxn>
                  <a:cxn ang="0">
                    <a:pos x="394" y="82"/>
                  </a:cxn>
                  <a:cxn ang="0">
                    <a:pos x="387" y="74"/>
                  </a:cxn>
                  <a:cxn ang="0">
                    <a:pos x="415" y="74"/>
                  </a:cxn>
                  <a:cxn ang="0">
                    <a:pos x="452" y="41"/>
                  </a:cxn>
                  <a:cxn ang="0">
                    <a:pos x="391" y="18"/>
                  </a:cxn>
                  <a:cxn ang="0">
                    <a:pos x="330" y="0"/>
                  </a:cxn>
                </a:cxnLst>
                <a:rect l="0" t="0" r="r" b="b"/>
                <a:pathLst>
                  <a:path w="764" h="650">
                    <a:moveTo>
                      <a:pt x="330" y="0"/>
                    </a:moveTo>
                    <a:lnTo>
                      <a:pt x="330" y="0"/>
                    </a:lnTo>
                    <a:lnTo>
                      <a:pt x="329" y="0"/>
                    </a:lnTo>
                    <a:cubicBezTo>
                      <a:pt x="322" y="3"/>
                      <a:pt x="315" y="6"/>
                      <a:pt x="314" y="7"/>
                    </a:cubicBezTo>
                    <a:cubicBezTo>
                      <a:pt x="314" y="9"/>
                      <a:pt x="312" y="12"/>
                      <a:pt x="311" y="14"/>
                    </a:cubicBezTo>
                    <a:cubicBezTo>
                      <a:pt x="310" y="17"/>
                      <a:pt x="307" y="19"/>
                      <a:pt x="305" y="19"/>
                    </a:cubicBezTo>
                    <a:cubicBezTo>
                      <a:pt x="303" y="19"/>
                      <a:pt x="302" y="20"/>
                      <a:pt x="303" y="22"/>
                    </a:cubicBezTo>
                    <a:cubicBezTo>
                      <a:pt x="304" y="24"/>
                      <a:pt x="306" y="26"/>
                      <a:pt x="307" y="27"/>
                    </a:cubicBezTo>
                    <a:cubicBezTo>
                      <a:pt x="309" y="28"/>
                      <a:pt x="313" y="31"/>
                      <a:pt x="316" y="32"/>
                    </a:cubicBezTo>
                    <a:cubicBezTo>
                      <a:pt x="319" y="34"/>
                      <a:pt x="324" y="35"/>
                      <a:pt x="327" y="35"/>
                    </a:cubicBezTo>
                    <a:cubicBezTo>
                      <a:pt x="330" y="35"/>
                      <a:pt x="334" y="35"/>
                      <a:pt x="336" y="34"/>
                    </a:cubicBezTo>
                    <a:cubicBezTo>
                      <a:pt x="337" y="33"/>
                      <a:pt x="338" y="30"/>
                      <a:pt x="338" y="27"/>
                    </a:cubicBezTo>
                    <a:cubicBezTo>
                      <a:pt x="338" y="24"/>
                      <a:pt x="338" y="21"/>
                      <a:pt x="339" y="20"/>
                    </a:cubicBezTo>
                    <a:cubicBezTo>
                      <a:pt x="340" y="20"/>
                      <a:pt x="342" y="19"/>
                      <a:pt x="345" y="19"/>
                    </a:cubicBezTo>
                    <a:cubicBezTo>
                      <a:pt x="347" y="19"/>
                      <a:pt x="349" y="20"/>
                      <a:pt x="349" y="22"/>
                    </a:cubicBezTo>
                    <a:cubicBezTo>
                      <a:pt x="349" y="24"/>
                      <a:pt x="350" y="26"/>
                      <a:pt x="351" y="27"/>
                    </a:cubicBezTo>
                    <a:cubicBezTo>
                      <a:pt x="352" y="29"/>
                      <a:pt x="354" y="31"/>
                      <a:pt x="355" y="33"/>
                    </a:cubicBezTo>
                    <a:cubicBezTo>
                      <a:pt x="357" y="34"/>
                      <a:pt x="358" y="37"/>
                      <a:pt x="359" y="39"/>
                    </a:cubicBezTo>
                    <a:cubicBezTo>
                      <a:pt x="360" y="41"/>
                      <a:pt x="364" y="42"/>
                      <a:pt x="368" y="42"/>
                    </a:cubicBezTo>
                    <a:cubicBezTo>
                      <a:pt x="373" y="41"/>
                      <a:pt x="377" y="42"/>
                      <a:pt x="379" y="44"/>
                    </a:cubicBezTo>
                    <a:cubicBezTo>
                      <a:pt x="380" y="45"/>
                      <a:pt x="381" y="48"/>
                      <a:pt x="380" y="50"/>
                    </a:cubicBezTo>
                    <a:cubicBezTo>
                      <a:pt x="380" y="52"/>
                      <a:pt x="377" y="54"/>
                      <a:pt x="373" y="54"/>
                    </a:cubicBezTo>
                    <a:cubicBezTo>
                      <a:pt x="370" y="54"/>
                      <a:pt x="366" y="58"/>
                      <a:pt x="366" y="62"/>
                    </a:cubicBezTo>
                    <a:cubicBezTo>
                      <a:pt x="365" y="66"/>
                      <a:pt x="361" y="70"/>
                      <a:pt x="357" y="71"/>
                    </a:cubicBezTo>
                    <a:cubicBezTo>
                      <a:pt x="354" y="71"/>
                      <a:pt x="350" y="70"/>
                      <a:pt x="350" y="68"/>
                    </a:cubicBezTo>
                    <a:cubicBezTo>
                      <a:pt x="350" y="66"/>
                      <a:pt x="347" y="65"/>
                      <a:pt x="343" y="65"/>
                    </a:cubicBezTo>
                    <a:cubicBezTo>
                      <a:pt x="340" y="65"/>
                      <a:pt x="336" y="64"/>
                      <a:pt x="336" y="62"/>
                    </a:cubicBezTo>
                    <a:cubicBezTo>
                      <a:pt x="335" y="61"/>
                      <a:pt x="330" y="60"/>
                      <a:pt x="323" y="59"/>
                    </a:cubicBezTo>
                    <a:cubicBezTo>
                      <a:pt x="317" y="59"/>
                      <a:pt x="311" y="57"/>
                      <a:pt x="309" y="56"/>
                    </a:cubicBezTo>
                    <a:cubicBezTo>
                      <a:pt x="308" y="54"/>
                      <a:pt x="305" y="53"/>
                      <a:pt x="303" y="53"/>
                    </a:cubicBezTo>
                    <a:cubicBezTo>
                      <a:pt x="301" y="54"/>
                      <a:pt x="299" y="53"/>
                      <a:pt x="298" y="51"/>
                    </a:cubicBezTo>
                    <a:cubicBezTo>
                      <a:pt x="296" y="50"/>
                      <a:pt x="293" y="49"/>
                      <a:pt x="289" y="49"/>
                    </a:cubicBezTo>
                    <a:cubicBezTo>
                      <a:pt x="286" y="49"/>
                      <a:pt x="283" y="52"/>
                      <a:pt x="283" y="54"/>
                    </a:cubicBezTo>
                    <a:cubicBezTo>
                      <a:pt x="283" y="57"/>
                      <a:pt x="281" y="59"/>
                      <a:pt x="278" y="60"/>
                    </a:cubicBezTo>
                    <a:cubicBezTo>
                      <a:pt x="275" y="60"/>
                      <a:pt x="273" y="62"/>
                      <a:pt x="273" y="63"/>
                    </a:cubicBezTo>
                    <a:cubicBezTo>
                      <a:pt x="273" y="64"/>
                      <a:pt x="270" y="65"/>
                      <a:pt x="267" y="65"/>
                    </a:cubicBezTo>
                    <a:cubicBezTo>
                      <a:pt x="264" y="65"/>
                      <a:pt x="261" y="63"/>
                      <a:pt x="261" y="61"/>
                    </a:cubicBezTo>
                    <a:cubicBezTo>
                      <a:pt x="261" y="60"/>
                      <a:pt x="259" y="58"/>
                      <a:pt x="258" y="58"/>
                    </a:cubicBezTo>
                    <a:cubicBezTo>
                      <a:pt x="257" y="58"/>
                      <a:pt x="256" y="58"/>
                      <a:pt x="257" y="59"/>
                    </a:cubicBezTo>
                    <a:cubicBezTo>
                      <a:pt x="257" y="60"/>
                      <a:pt x="254" y="63"/>
                      <a:pt x="251" y="65"/>
                    </a:cubicBezTo>
                    <a:cubicBezTo>
                      <a:pt x="247" y="68"/>
                      <a:pt x="241" y="70"/>
                      <a:pt x="237" y="70"/>
                    </a:cubicBezTo>
                    <a:cubicBezTo>
                      <a:pt x="232" y="70"/>
                      <a:pt x="229" y="69"/>
                      <a:pt x="228" y="67"/>
                    </a:cubicBezTo>
                    <a:cubicBezTo>
                      <a:pt x="228" y="65"/>
                      <a:pt x="223" y="64"/>
                      <a:pt x="218" y="64"/>
                    </a:cubicBezTo>
                    <a:cubicBezTo>
                      <a:pt x="213" y="65"/>
                      <a:pt x="207" y="64"/>
                      <a:pt x="206" y="63"/>
                    </a:cubicBezTo>
                    <a:cubicBezTo>
                      <a:pt x="205" y="62"/>
                      <a:pt x="202" y="59"/>
                      <a:pt x="200" y="58"/>
                    </a:cubicBezTo>
                    <a:cubicBezTo>
                      <a:pt x="197" y="56"/>
                      <a:pt x="191" y="54"/>
                      <a:pt x="185" y="54"/>
                    </a:cubicBezTo>
                    <a:cubicBezTo>
                      <a:pt x="179" y="54"/>
                      <a:pt x="174" y="53"/>
                      <a:pt x="174" y="52"/>
                    </a:cubicBezTo>
                    <a:cubicBezTo>
                      <a:pt x="174" y="50"/>
                      <a:pt x="170" y="49"/>
                      <a:pt x="166" y="49"/>
                    </a:cubicBezTo>
                    <a:cubicBezTo>
                      <a:pt x="162" y="49"/>
                      <a:pt x="158" y="48"/>
                      <a:pt x="158" y="47"/>
                    </a:cubicBezTo>
                    <a:cubicBezTo>
                      <a:pt x="157" y="45"/>
                      <a:pt x="146" y="44"/>
                      <a:pt x="132" y="44"/>
                    </a:cubicBezTo>
                    <a:cubicBezTo>
                      <a:pt x="118" y="43"/>
                      <a:pt x="102" y="42"/>
                      <a:pt x="97" y="40"/>
                    </a:cubicBezTo>
                    <a:cubicBezTo>
                      <a:pt x="92" y="39"/>
                      <a:pt x="84" y="38"/>
                      <a:pt x="80" y="38"/>
                    </a:cubicBezTo>
                    <a:cubicBezTo>
                      <a:pt x="76" y="38"/>
                      <a:pt x="70" y="39"/>
                      <a:pt x="68" y="40"/>
                    </a:cubicBezTo>
                    <a:cubicBezTo>
                      <a:pt x="66" y="42"/>
                      <a:pt x="63" y="43"/>
                      <a:pt x="60" y="43"/>
                    </a:cubicBezTo>
                    <a:cubicBezTo>
                      <a:pt x="57" y="43"/>
                      <a:pt x="52" y="45"/>
                      <a:pt x="49" y="47"/>
                    </a:cubicBezTo>
                    <a:cubicBezTo>
                      <a:pt x="45" y="49"/>
                      <a:pt x="40" y="54"/>
                      <a:pt x="37" y="58"/>
                    </a:cubicBezTo>
                    <a:cubicBezTo>
                      <a:pt x="34" y="62"/>
                      <a:pt x="31" y="69"/>
                      <a:pt x="30" y="73"/>
                    </a:cubicBezTo>
                    <a:cubicBezTo>
                      <a:pt x="28" y="78"/>
                      <a:pt x="29" y="84"/>
                      <a:pt x="31" y="86"/>
                    </a:cubicBezTo>
                    <a:cubicBezTo>
                      <a:pt x="34" y="89"/>
                      <a:pt x="36" y="92"/>
                      <a:pt x="37" y="94"/>
                    </a:cubicBezTo>
                    <a:cubicBezTo>
                      <a:pt x="38" y="95"/>
                      <a:pt x="37" y="96"/>
                      <a:pt x="34" y="96"/>
                    </a:cubicBezTo>
                    <a:lnTo>
                      <a:pt x="26" y="96"/>
                    </a:lnTo>
                    <a:lnTo>
                      <a:pt x="15" y="96"/>
                    </a:lnTo>
                    <a:lnTo>
                      <a:pt x="4" y="96"/>
                    </a:lnTo>
                    <a:cubicBezTo>
                      <a:pt x="1" y="96"/>
                      <a:pt x="0" y="98"/>
                      <a:pt x="2" y="101"/>
                    </a:cubicBezTo>
                    <a:cubicBezTo>
                      <a:pt x="4" y="103"/>
                      <a:pt x="7" y="108"/>
                      <a:pt x="9" y="111"/>
                    </a:cubicBezTo>
                    <a:cubicBezTo>
                      <a:pt x="12" y="115"/>
                      <a:pt x="19" y="118"/>
                      <a:pt x="27" y="118"/>
                    </a:cubicBezTo>
                    <a:cubicBezTo>
                      <a:pt x="34" y="118"/>
                      <a:pt x="40" y="120"/>
                      <a:pt x="40" y="122"/>
                    </a:cubicBezTo>
                    <a:cubicBezTo>
                      <a:pt x="40" y="124"/>
                      <a:pt x="38" y="127"/>
                      <a:pt x="37" y="128"/>
                    </a:cubicBezTo>
                    <a:cubicBezTo>
                      <a:pt x="35" y="130"/>
                      <a:pt x="30" y="132"/>
                      <a:pt x="26" y="134"/>
                    </a:cubicBezTo>
                    <a:cubicBezTo>
                      <a:pt x="22" y="137"/>
                      <a:pt x="18" y="140"/>
                      <a:pt x="16" y="142"/>
                    </a:cubicBezTo>
                    <a:cubicBezTo>
                      <a:pt x="15" y="145"/>
                      <a:pt x="15" y="147"/>
                      <a:pt x="17" y="147"/>
                    </a:cubicBezTo>
                    <a:cubicBezTo>
                      <a:pt x="18" y="147"/>
                      <a:pt x="20" y="149"/>
                      <a:pt x="20" y="153"/>
                    </a:cubicBezTo>
                    <a:cubicBezTo>
                      <a:pt x="20" y="156"/>
                      <a:pt x="23" y="160"/>
                      <a:pt x="26" y="162"/>
                    </a:cubicBezTo>
                    <a:cubicBezTo>
                      <a:pt x="30" y="163"/>
                      <a:pt x="34" y="164"/>
                      <a:pt x="37" y="164"/>
                    </a:cubicBezTo>
                    <a:cubicBezTo>
                      <a:pt x="39" y="164"/>
                      <a:pt x="42" y="167"/>
                      <a:pt x="44" y="170"/>
                    </a:cubicBezTo>
                    <a:cubicBezTo>
                      <a:pt x="46" y="173"/>
                      <a:pt x="49" y="176"/>
                      <a:pt x="51" y="176"/>
                    </a:cubicBezTo>
                    <a:cubicBezTo>
                      <a:pt x="53" y="176"/>
                      <a:pt x="57" y="178"/>
                      <a:pt x="58" y="182"/>
                    </a:cubicBezTo>
                    <a:cubicBezTo>
                      <a:pt x="59" y="185"/>
                      <a:pt x="59" y="190"/>
                      <a:pt x="57" y="194"/>
                    </a:cubicBezTo>
                    <a:cubicBezTo>
                      <a:pt x="55" y="198"/>
                      <a:pt x="50" y="203"/>
                      <a:pt x="47" y="206"/>
                    </a:cubicBezTo>
                    <a:cubicBezTo>
                      <a:pt x="44" y="208"/>
                      <a:pt x="42" y="212"/>
                      <a:pt x="44" y="215"/>
                    </a:cubicBezTo>
                    <a:cubicBezTo>
                      <a:pt x="46" y="218"/>
                      <a:pt x="48" y="218"/>
                      <a:pt x="48" y="216"/>
                    </a:cubicBezTo>
                    <a:cubicBezTo>
                      <a:pt x="48" y="213"/>
                      <a:pt x="51" y="211"/>
                      <a:pt x="54" y="210"/>
                    </a:cubicBezTo>
                    <a:cubicBezTo>
                      <a:pt x="57" y="210"/>
                      <a:pt x="62" y="209"/>
                      <a:pt x="65" y="209"/>
                    </a:cubicBezTo>
                    <a:cubicBezTo>
                      <a:pt x="68" y="208"/>
                      <a:pt x="70" y="206"/>
                      <a:pt x="70" y="203"/>
                    </a:cubicBezTo>
                    <a:cubicBezTo>
                      <a:pt x="70" y="200"/>
                      <a:pt x="72" y="197"/>
                      <a:pt x="74" y="197"/>
                    </a:cubicBezTo>
                    <a:cubicBezTo>
                      <a:pt x="77" y="196"/>
                      <a:pt x="79" y="196"/>
                      <a:pt x="80" y="196"/>
                    </a:cubicBezTo>
                    <a:cubicBezTo>
                      <a:pt x="82" y="196"/>
                      <a:pt x="84" y="198"/>
                      <a:pt x="85" y="201"/>
                    </a:cubicBezTo>
                    <a:cubicBezTo>
                      <a:pt x="87" y="205"/>
                      <a:pt x="91" y="207"/>
                      <a:pt x="94" y="207"/>
                    </a:cubicBezTo>
                    <a:cubicBezTo>
                      <a:pt x="98" y="207"/>
                      <a:pt x="100" y="205"/>
                      <a:pt x="100" y="203"/>
                    </a:cubicBezTo>
                    <a:cubicBezTo>
                      <a:pt x="100" y="201"/>
                      <a:pt x="98" y="197"/>
                      <a:pt x="94" y="194"/>
                    </a:cubicBezTo>
                    <a:cubicBezTo>
                      <a:pt x="91" y="192"/>
                      <a:pt x="91" y="184"/>
                      <a:pt x="95" y="177"/>
                    </a:cubicBezTo>
                    <a:cubicBezTo>
                      <a:pt x="99" y="170"/>
                      <a:pt x="105" y="164"/>
                      <a:pt x="109" y="164"/>
                    </a:cubicBezTo>
                    <a:lnTo>
                      <a:pt x="122" y="164"/>
                    </a:lnTo>
                    <a:lnTo>
                      <a:pt x="132" y="164"/>
                    </a:lnTo>
                    <a:lnTo>
                      <a:pt x="154" y="164"/>
                    </a:lnTo>
                    <a:cubicBezTo>
                      <a:pt x="163" y="164"/>
                      <a:pt x="177" y="169"/>
                      <a:pt x="186" y="176"/>
                    </a:cubicBezTo>
                    <a:cubicBezTo>
                      <a:pt x="194" y="182"/>
                      <a:pt x="203" y="187"/>
                      <a:pt x="207" y="187"/>
                    </a:cubicBezTo>
                    <a:lnTo>
                      <a:pt x="219" y="187"/>
                    </a:lnTo>
                    <a:cubicBezTo>
                      <a:pt x="222" y="187"/>
                      <a:pt x="224" y="193"/>
                      <a:pt x="224" y="199"/>
                    </a:cubicBezTo>
                    <a:cubicBezTo>
                      <a:pt x="224" y="206"/>
                      <a:pt x="226" y="208"/>
                      <a:pt x="228" y="203"/>
                    </a:cubicBezTo>
                    <a:cubicBezTo>
                      <a:pt x="231" y="199"/>
                      <a:pt x="235" y="201"/>
                      <a:pt x="238" y="207"/>
                    </a:cubicBezTo>
                    <a:cubicBezTo>
                      <a:pt x="241" y="213"/>
                      <a:pt x="247" y="223"/>
                      <a:pt x="253" y="229"/>
                    </a:cubicBezTo>
                    <a:cubicBezTo>
                      <a:pt x="258" y="236"/>
                      <a:pt x="265" y="247"/>
                      <a:pt x="268" y="254"/>
                    </a:cubicBezTo>
                    <a:cubicBezTo>
                      <a:pt x="271" y="261"/>
                      <a:pt x="276" y="268"/>
                      <a:pt x="280" y="271"/>
                    </a:cubicBezTo>
                    <a:cubicBezTo>
                      <a:pt x="285" y="273"/>
                      <a:pt x="288" y="280"/>
                      <a:pt x="288" y="286"/>
                    </a:cubicBezTo>
                    <a:cubicBezTo>
                      <a:pt x="288" y="291"/>
                      <a:pt x="293" y="296"/>
                      <a:pt x="299" y="296"/>
                    </a:cubicBezTo>
                    <a:lnTo>
                      <a:pt x="313" y="296"/>
                    </a:lnTo>
                    <a:cubicBezTo>
                      <a:pt x="316" y="296"/>
                      <a:pt x="318" y="296"/>
                      <a:pt x="311" y="315"/>
                    </a:cubicBezTo>
                    <a:cubicBezTo>
                      <a:pt x="305" y="335"/>
                      <a:pt x="313" y="405"/>
                      <a:pt x="322" y="411"/>
                    </a:cubicBezTo>
                    <a:lnTo>
                      <a:pt x="331" y="418"/>
                    </a:lnTo>
                    <a:cubicBezTo>
                      <a:pt x="350" y="448"/>
                      <a:pt x="373" y="485"/>
                      <a:pt x="380" y="499"/>
                    </a:cubicBezTo>
                    <a:cubicBezTo>
                      <a:pt x="387" y="513"/>
                      <a:pt x="393" y="526"/>
                      <a:pt x="393" y="527"/>
                    </a:cubicBezTo>
                    <a:cubicBezTo>
                      <a:pt x="394" y="529"/>
                      <a:pt x="395" y="530"/>
                      <a:pt x="397" y="530"/>
                    </a:cubicBezTo>
                    <a:cubicBezTo>
                      <a:pt x="398" y="530"/>
                      <a:pt x="399" y="529"/>
                      <a:pt x="399" y="528"/>
                    </a:cubicBezTo>
                    <a:cubicBezTo>
                      <a:pt x="400" y="527"/>
                      <a:pt x="400" y="526"/>
                      <a:pt x="400" y="525"/>
                    </a:cubicBezTo>
                    <a:lnTo>
                      <a:pt x="400" y="521"/>
                    </a:lnTo>
                    <a:lnTo>
                      <a:pt x="400" y="510"/>
                    </a:lnTo>
                    <a:lnTo>
                      <a:pt x="399" y="509"/>
                    </a:lnTo>
                    <a:lnTo>
                      <a:pt x="398" y="507"/>
                    </a:lnTo>
                    <a:cubicBezTo>
                      <a:pt x="397" y="503"/>
                      <a:pt x="397" y="492"/>
                      <a:pt x="397" y="483"/>
                    </a:cubicBezTo>
                    <a:lnTo>
                      <a:pt x="397" y="481"/>
                    </a:lnTo>
                    <a:lnTo>
                      <a:pt x="397" y="479"/>
                    </a:lnTo>
                    <a:cubicBezTo>
                      <a:pt x="399" y="484"/>
                      <a:pt x="403" y="490"/>
                      <a:pt x="404" y="491"/>
                    </a:cubicBezTo>
                    <a:cubicBezTo>
                      <a:pt x="406" y="492"/>
                      <a:pt x="410" y="496"/>
                      <a:pt x="413" y="500"/>
                    </a:cubicBezTo>
                    <a:cubicBezTo>
                      <a:pt x="416" y="503"/>
                      <a:pt x="420" y="507"/>
                      <a:pt x="421" y="508"/>
                    </a:cubicBezTo>
                    <a:cubicBezTo>
                      <a:pt x="421" y="509"/>
                      <a:pt x="428" y="523"/>
                      <a:pt x="436" y="539"/>
                    </a:cubicBezTo>
                    <a:lnTo>
                      <a:pt x="437" y="541"/>
                    </a:lnTo>
                    <a:lnTo>
                      <a:pt x="438" y="543"/>
                    </a:lnTo>
                    <a:cubicBezTo>
                      <a:pt x="438" y="546"/>
                      <a:pt x="437" y="548"/>
                      <a:pt x="436" y="549"/>
                    </a:cubicBezTo>
                    <a:cubicBezTo>
                      <a:pt x="435" y="550"/>
                      <a:pt x="434" y="553"/>
                      <a:pt x="434" y="555"/>
                    </a:cubicBezTo>
                    <a:cubicBezTo>
                      <a:pt x="434" y="557"/>
                      <a:pt x="438" y="562"/>
                      <a:pt x="441" y="565"/>
                    </a:cubicBezTo>
                    <a:cubicBezTo>
                      <a:pt x="445" y="568"/>
                      <a:pt x="450" y="572"/>
                      <a:pt x="452" y="575"/>
                    </a:cubicBezTo>
                    <a:lnTo>
                      <a:pt x="452" y="577"/>
                    </a:lnTo>
                    <a:lnTo>
                      <a:pt x="452" y="580"/>
                    </a:lnTo>
                    <a:cubicBezTo>
                      <a:pt x="451" y="583"/>
                      <a:pt x="450" y="587"/>
                      <a:pt x="451" y="587"/>
                    </a:cubicBezTo>
                    <a:cubicBezTo>
                      <a:pt x="451" y="588"/>
                      <a:pt x="455" y="589"/>
                      <a:pt x="459" y="589"/>
                    </a:cubicBezTo>
                    <a:lnTo>
                      <a:pt x="478" y="589"/>
                    </a:lnTo>
                    <a:cubicBezTo>
                      <a:pt x="485" y="589"/>
                      <a:pt x="492" y="591"/>
                      <a:pt x="495" y="593"/>
                    </a:cubicBezTo>
                    <a:cubicBezTo>
                      <a:pt x="498" y="595"/>
                      <a:pt x="504" y="599"/>
                      <a:pt x="507" y="603"/>
                    </a:cubicBezTo>
                    <a:lnTo>
                      <a:pt x="507" y="604"/>
                    </a:lnTo>
                    <a:lnTo>
                      <a:pt x="507" y="606"/>
                    </a:lnTo>
                    <a:cubicBezTo>
                      <a:pt x="513" y="608"/>
                      <a:pt x="521" y="611"/>
                      <a:pt x="526" y="611"/>
                    </a:cubicBezTo>
                    <a:cubicBezTo>
                      <a:pt x="530" y="611"/>
                      <a:pt x="535" y="615"/>
                      <a:pt x="537" y="619"/>
                    </a:cubicBezTo>
                    <a:lnTo>
                      <a:pt x="537" y="620"/>
                    </a:lnTo>
                    <a:lnTo>
                      <a:pt x="537" y="633"/>
                    </a:lnTo>
                    <a:cubicBezTo>
                      <a:pt x="537" y="637"/>
                      <a:pt x="548" y="644"/>
                      <a:pt x="549" y="645"/>
                    </a:cubicBezTo>
                    <a:lnTo>
                      <a:pt x="550" y="645"/>
                    </a:lnTo>
                    <a:cubicBezTo>
                      <a:pt x="554" y="648"/>
                      <a:pt x="560" y="650"/>
                      <a:pt x="562" y="650"/>
                    </a:cubicBezTo>
                    <a:cubicBezTo>
                      <a:pt x="565" y="650"/>
                      <a:pt x="568" y="650"/>
                      <a:pt x="569" y="649"/>
                    </a:cubicBezTo>
                    <a:cubicBezTo>
                      <a:pt x="569" y="649"/>
                      <a:pt x="568" y="646"/>
                      <a:pt x="566" y="643"/>
                    </a:cubicBezTo>
                    <a:cubicBezTo>
                      <a:pt x="564" y="640"/>
                      <a:pt x="565" y="621"/>
                      <a:pt x="567" y="601"/>
                    </a:cubicBezTo>
                    <a:lnTo>
                      <a:pt x="567" y="596"/>
                    </a:lnTo>
                    <a:lnTo>
                      <a:pt x="567" y="591"/>
                    </a:lnTo>
                    <a:cubicBezTo>
                      <a:pt x="565" y="591"/>
                      <a:pt x="562" y="590"/>
                      <a:pt x="561" y="589"/>
                    </a:cubicBezTo>
                    <a:cubicBezTo>
                      <a:pt x="560" y="588"/>
                      <a:pt x="560" y="572"/>
                      <a:pt x="561" y="554"/>
                    </a:cubicBezTo>
                    <a:lnTo>
                      <a:pt x="560" y="551"/>
                    </a:lnTo>
                    <a:lnTo>
                      <a:pt x="559" y="547"/>
                    </a:lnTo>
                    <a:cubicBezTo>
                      <a:pt x="559" y="544"/>
                      <a:pt x="556" y="543"/>
                      <a:pt x="551" y="546"/>
                    </a:cubicBezTo>
                    <a:lnTo>
                      <a:pt x="550" y="548"/>
                    </a:lnTo>
                    <a:cubicBezTo>
                      <a:pt x="548" y="549"/>
                      <a:pt x="538" y="554"/>
                      <a:pt x="537" y="556"/>
                    </a:cubicBezTo>
                    <a:cubicBezTo>
                      <a:pt x="535" y="558"/>
                      <a:pt x="532" y="559"/>
                      <a:pt x="531" y="561"/>
                    </a:cubicBezTo>
                    <a:cubicBezTo>
                      <a:pt x="530" y="563"/>
                      <a:pt x="530" y="570"/>
                      <a:pt x="530" y="571"/>
                    </a:cubicBezTo>
                    <a:cubicBezTo>
                      <a:pt x="530" y="572"/>
                      <a:pt x="521" y="576"/>
                      <a:pt x="520" y="576"/>
                    </a:cubicBezTo>
                    <a:lnTo>
                      <a:pt x="518" y="576"/>
                    </a:lnTo>
                    <a:cubicBezTo>
                      <a:pt x="516" y="576"/>
                      <a:pt x="512" y="576"/>
                      <a:pt x="510" y="576"/>
                    </a:cubicBezTo>
                    <a:cubicBezTo>
                      <a:pt x="508" y="576"/>
                      <a:pt x="506" y="575"/>
                      <a:pt x="506" y="573"/>
                    </a:cubicBezTo>
                    <a:cubicBezTo>
                      <a:pt x="505" y="572"/>
                      <a:pt x="503" y="571"/>
                      <a:pt x="501" y="571"/>
                    </a:cubicBezTo>
                    <a:cubicBezTo>
                      <a:pt x="499" y="571"/>
                      <a:pt x="496" y="569"/>
                      <a:pt x="494" y="567"/>
                    </a:cubicBezTo>
                    <a:cubicBezTo>
                      <a:pt x="492" y="565"/>
                      <a:pt x="491" y="562"/>
                      <a:pt x="490" y="559"/>
                    </a:cubicBezTo>
                    <a:cubicBezTo>
                      <a:pt x="489" y="556"/>
                      <a:pt x="488" y="554"/>
                      <a:pt x="487" y="554"/>
                    </a:cubicBezTo>
                    <a:cubicBezTo>
                      <a:pt x="486" y="554"/>
                      <a:pt x="484" y="552"/>
                      <a:pt x="484" y="549"/>
                    </a:cubicBezTo>
                    <a:cubicBezTo>
                      <a:pt x="483" y="547"/>
                      <a:pt x="483" y="537"/>
                      <a:pt x="484" y="527"/>
                    </a:cubicBezTo>
                    <a:lnTo>
                      <a:pt x="484" y="522"/>
                    </a:lnTo>
                    <a:lnTo>
                      <a:pt x="484" y="516"/>
                    </a:lnTo>
                    <a:cubicBezTo>
                      <a:pt x="484" y="513"/>
                      <a:pt x="485" y="504"/>
                      <a:pt x="487" y="497"/>
                    </a:cubicBezTo>
                    <a:cubicBezTo>
                      <a:pt x="489" y="491"/>
                      <a:pt x="493" y="485"/>
                      <a:pt x="495" y="485"/>
                    </a:cubicBezTo>
                    <a:cubicBezTo>
                      <a:pt x="498" y="484"/>
                      <a:pt x="501" y="482"/>
                      <a:pt x="502" y="479"/>
                    </a:cubicBezTo>
                    <a:cubicBezTo>
                      <a:pt x="503" y="476"/>
                      <a:pt x="505" y="474"/>
                      <a:pt x="506" y="474"/>
                    </a:cubicBezTo>
                    <a:cubicBezTo>
                      <a:pt x="506" y="475"/>
                      <a:pt x="514" y="476"/>
                      <a:pt x="522" y="478"/>
                    </a:cubicBezTo>
                    <a:cubicBezTo>
                      <a:pt x="530" y="480"/>
                      <a:pt x="540" y="481"/>
                      <a:pt x="543" y="480"/>
                    </a:cubicBezTo>
                    <a:cubicBezTo>
                      <a:pt x="547" y="480"/>
                      <a:pt x="549" y="477"/>
                      <a:pt x="549" y="475"/>
                    </a:cubicBezTo>
                    <a:cubicBezTo>
                      <a:pt x="549" y="472"/>
                      <a:pt x="554" y="471"/>
                      <a:pt x="561" y="473"/>
                    </a:cubicBezTo>
                    <a:cubicBezTo>
                      <a:pt x="567" y="476"/>
                      <a:pt x="573" y="477"/>
                      <a:pt x="575" y="478"/>
                    </a:cubicBezTo>
                    <a:cubicBezTo>
                      <a:pt x="577" y="478"/>
                      <a:pt x="579" y="479"/>
                      <a:pt x="581" y="480"/>
                    </a:cubicBezTo>
                    <a:cubicBezTo>
                      <a:pt x="582" y="482"/>
                      <a:pt x="583" y="488"/>
                      <a:pt x="584" y="494"/>
                    </a:cubicBezTo>
                    <a:lnTo>
                      <a:pt x="584" y="498"/>
                    </a:lnTo>
                    <a:lnTo>
                      <a:pt x="584" y="502"/>
                    </a:lnTo>
                    <a:cubicBezTo>
                      <a:pt x="593" y="509"/>
                      <a:pt x="602" y="514"/>
                      <a:pt x="605" y="514"/>
                    </a:cubicBezTo>
                    <a:cubicBezTo>
                      <a:pt x="607" y="514"/>
                      <a:pt x="610" y="510"/>
                      <a:pt x="610" y="506"/>
                    </a:cubicBezTo>
                    <a:cubicBezTo>
                      <a:pt x="611" y="502"/>
                      <a:pt x="610" y="497"/>
                      <a:pt x="608" y="495"/>
                    </a:cubicBezTo>
                    <a:cubicBezTo>
                      <a:pt x="607" y="493"/>
                      <a:pt x="606" y="487"/>
                      <a:pt x="606" y="480"/>
                    </a:cubicBezTo>
                    <a:cubicBezTo>
                      <a:pt x="606" y="474"/>
                      <a:pt x="607" y="465"/>
                      <a:pt x="609" y="461"/>
                    </a:cubicBezTo>
                    <a:cubicBezTo>
                      <a:pt x="611" y="458"/>
                      <a:pt x="614" y="450"/>
                      <a:pt x="615" y="445"/>
                    </a:cubicBezTo>
                    <a:cubicBezTo>
                      <a:pt x="617" y="439"/>
                      <a:pt x="622" y="433"/>
                      <a:pt x="626" y="432"/>
                    </a:cubicBezTo>
                    <a:cubicBezTo>
                      <a:pt x="631" y="430"/>
                      <a:pt x="633" y="424"/>
                      <a:pt x="632" y="417"/>
                    </a:cubicBezTo>
                    <a:cubicBezTo>
                      <a:pt x="631" y="411"/>
                      <a:pt x="634" y="403"/>
                      <a:pt x="638" y="400"/>
                    </a:cubicBezTo>
                    <a:cubicBezTo>
                      <a:pt x="642" y="396"/>
                      <a:pt x="645" y="389"/>
                      <a:pt x="646" y="384"/>
                    </a:cubicBezTo>
                    <a:cubicBezTo>
                      <a:pt x="646" y="378"/>
                      <a:pt x="649" y="373"/>
                      <a:pt x="651" y="372"/>
                    </a:cubicBezTo>
                    <a:cubicBezTo>
                      <a:pt x="653" y="371"/>
                      <a:pt x="657" y="369"/>
                      <a:pt x="660" y="369"/>
                    </a:cubicBezTo>
                    <a:cubicBezTo>
                      <a:pt x="663" y="368"/>
                      <a:pt x="666" y="364"/>
                      <a:pt x="668" y="359"/>
                    </a:cubicBezTo>
                    <a:lnTo>
                      <a:pt x="668" y="357"/>
                    </a:lnTo>
                    <a:lnTo>
                      <a:pt x="668" y="356"/>
                    </a:lnTo>
                    <a:cubicBezTo>
                      <a:pt x="671" y="354"/>
                      <a:pt x="675" y="353"/>
                      <a:pt x="677" y="354"/>
                    </a:cubicBezTo>
                    <a:cubicBezTo>
                      <a:pt x="679" y="356"/>
                      <a:pt x="682" y="358"/>
                      <a:pt x="683" y="360"/>
                    </a:cubicBezTo>
                    <a:cubicBezTo>
                      <a:pt x="683" y="362"/>
                      <a:pt x="685" y="363"/>
                      <a:pt x="687" y="364"/>
                    </a:cubicBezTo>
                    <a:cubicBezTo>
                      <a:pt x="689" y="364"/>
                      <a:pt x="691" y="364"/>
                      <a:pt x="692" y="364"/>
                    </a:cubicBezTo>
                    <a:lnTo>
                      <a:pt x="694" y="364"/>
                    </a:lnTo>
                    <a:lnTo>
                      <a:pt x="696" y="364"/>
                    </a:lnTo>
                    <a:cubicBezTo>
                      <a:pt x="697" y="364"/>
                      <a:pt x="698" y="363"/>
                      <a:pt x="699" y="362"/>
                    </a:cubicBezTo>
                    <a:cubicBezTo>
                      <a:pt x="700" y="361"/>
                      <a:pt x="699" y="357"/>
                      <a:pt x="697" y="353"/>
                    </a:cubicBezTo>
                    <a:lnTo>
                      <a:pt x="694" y="352"/>
                    </a:lnTo>
                    <a:lnTo>
                      <a:pt x="691" y="350"/>
                    </a:lnTo>
                    <a:cubicBezTo>
                      <a:pt x="692" y="348"/>
                      <a:pt x="692" y="341"/>
                      <a:pt x="692" y="334"/>
                    </a:cubicBezTo>
                    <a:lnTo>
                      <a:pt x="690" y="332"/>
                    </a:lnTo>
                    <a:lnTo>
                      <a:pt x="688" y="331"/>
                    </a:lnTo>
                    <a:cubicBezTo>
                      <a:pt x="691" y="329"/>
                      <a:pt x="695" y="330"/>
                      <a:pt x="696" y="332"/>
                    </a:cubicBezTo>
                    <a:cubicBezTo>
                      <a:pt x="698" y="335"/>
                      <a:pt x="700" y="339"/>
                      <a:pt x="701" y="342"/>
                    </a:cubicBezTo>
                    <a:cubicBezTo>
                      <a:pt x="702" y="345"/>
                      <a:pt x="706" y="347"/>
                      <a:pt x="709" y="346"/>
                    </a:cubicBezTo>
                    <a:cubicBezTo>
                      <a:pt x="713" y="346"/>
                      <a:pt x="717" y="346"/>
                      <a:pt x="720" y="346"/>
                    </a:cubicBezTo>
                    <a:cubicBezTo>
                      <a:pt x="722" y="346"/>
                      <a:pt x="726" y="344"/>
                      <a:pt x="728" y="342"/>
                    </a:cubicBezTo>
                    <a:cubicBezTo>
                      <a:pt x="730" y="340"/>
                      <a:pt x="735" y="336"/>
                      <a:pt x="738" y="332"/>
                    </a:cubicBezTo>
                    <a:cubicBezTo>
                      <a:pt x="741" y="329"/>
                      <a:pt x="740" y="327"/>
                      <a:pt x="735" y="327"/>
                    </a:cubicBezTo>
                    <a:cubicBezTo>
                      <a:pt x="730" y="327"/>
                      <a:pt x="727" y="325"/>
                      <a:pt x="729" y="322"/>
                    </a:cubicBezTo>
                    <a:cubicBezTo>
                      <a:pt x="730" y="320"/>
                      <a:pt x="728" y="318"/>
                      <a:pt x="723" y="318"/>
                    </a:cubicBezTo>
                    <a:cubicBezTo>
                      <a:pt x="719" y="318"/>
                      <a:pt x="715" y="314"/>
                      <a:pt x="713" y="310"/>
                    </a:cubicBezTo>
                    <a:lnTo>
                      <a:pt x="713" y="309"/>
                    </a:lnTo>
                    <a:lnTo>
                      <a:pt x="713" y="308"/>
                    </a:lnTo>
                    <a:cubicBezTo>
                      <a:pt x="714" y="303"/>
                      <a:pt x="710" y="300"/>
                      <a:pt x="705" y="301"/>
                    </a:cubicBezTo>
                    <a:lnTo>
                      <a:pt x="702" y="301"/>
                    </a:lnTo>
                    <a:lnTo>
                      <a:pt x="699" y="301"/>
                    </a:lnTo>
                    <a:cubicBezTo>
                      <a:pt x="700" y="302"/>
                      <a:pt x="697" y="304"/>
                      <a:pt x="693" y="305"/>
                    </a:cubicBezTo>
                    <a:cubicBezTo>
                      <a:pt x="689" y="306"/>
                      <a:pt x="686" y="304"/>
                      <a:pt x="686" y="300"/>
                    </a:cubicBezTo>
                    <a:cubicBezTo>
                      <a:pt x="686" y="296"/>
                      <a:pt x="688" y="293"/>
                      <a:pt x="690" y="293"/>
                    </a:cubicBezTo>
                    <a:cubicBezTo>
                      <a:pt x="692" y="292"/>
                      <a:pt x="696" y="291"/>
                      <a:pt x="698" y="290"/>
                    </a:cubicBezTo>
                    <a:cubicBezTo>
                      <a:pt x="700" y="288"/>
                      <a:pt x="708" y="287"/>
                      <a:pt x="715" y="285"/>
                    </a:cubicBezTo>
                    <a:cubicBezTo>
                      <a:pt x="722" y="284"/>
                      <a:pt x="731" y="283"/>
                      <a:pt x="736" y="283"/>
                    </a:cubicBezTo>
                    <a:cubicBezTo>
                      <a:pt x="741" y="283"/>
                      <a:pt x="748" y="279"/>
                      <a:pt x="751" y="276"/>
                    </a:cubicBezTo>
                    <a:cubicBezTo>
                      <a:pt x="755" y="272"/>
                      <a:pt x="759" y="265"/>
                      <a:pt x="761" y="261"/>
                    </a:cubicBezTo>
                    <a:cubicBezTo>
                      <a:pt x="764" y="257"/>
                      <a:pt x="762" y="249"/>
                      <a:pt x="758" y="243"/>
                    </a:cubicBezTo>
                    <a:lnTo>
                      <a:pt x="750" y="243"/>
                    </a:lnTo>
                    <a:lnTo>
                      <a:pt x="742" y="243"/>
                    </a:lnTo>
                    <a:cubicBezTo>
                      <a:pt x="736" y="234"/>
                      <a:pt x="729" y="223"/>
                      <a:pt x="725" y="217"/>
                    </a:cubicBezTo>
                    <a:cubicBezTo>
                      <a:pt x="721" y="212"/>
                      <a:pt x="717" y="202"/>
                      <a:pt x="714" y="194"/>
                    </a:cubicBezTo>
                    <a:cubicBezTo>
                      <a:pt x="712" y="187"/>
                      <a:pt x="708" y="181"/>
                      <a:pt x="707" y="180"/>
                    </a:cubicBezTo>
                    <a:cubicBezTo>
                      <a:pt x="705" y="179"/>
                      <a:pt x="699" y="180"/>
                      <a:pt x="694" y="181"/>
                    </a:cubicBezTo>
                    <a:lnTo>
                      <a:pt x="693" y="181"/>
                    </a:lnTo>
                    <a:lnTo>
                      <a:pt x="691" y="181"/>
                    </a:lnTo>
                    <a:cubicBezTo>
                      <a:pt x="689" y="186"/>
                      <a:pt x="688" y="191"/>
                      <a:pt x="687" y="192"/>
                    </a:cubicBezTo>
                    <a:cubicBezTo>
                      <a:pt x="687" y="194"/>
                      <a:pt x="684" y="195"/>
                      <a:pt x="682" y="196"/>
                    </a:cubicBezTo>
                    <a:cubicBezTo>
                      <a:pt x="680" y="196"/>
                      <a:pt x="676" y="196"/>
                      <a:pt x="674" y="195"/>
                    </a:cubicBezTo>
                    <a:cubicBezTo>
                      <a:pt x="672" y="195"/>
                      <a:pt x="671" y="191"/>
                      <a:pt x="671" y="188"/>
                    </a:cubicBezTo>
                    <a:cubicBezTo>
                      <a:pt x="671" y="185"/>
                      <a:pt x="670" y="179"/>
                      <a:pt x="669" y="175"/>
                    </a:cubicBezTo>
                    <a:cubicBezTo>
                      <a:pt x="667" y="171"/>
                      <a:pt x="662" y="168"/>
                      <a:pt x="656" y="169"/>
                    </a:cubicBezTo>
                    <a:lnTo>
                      <a:pt x="655" y="169"/>
                    </a:lnTo>
                    <a:lnTo>
                      <a:pt x="653" y="169"/>
                    </a:lnTo>
                    <a:cubicBezTo>
                      <a:pt x="653" y="163"/>
                      <a:pt x="649" y="159"/>
                      <a:pt x="644" y="160"/>
                    </a:cubicBezTo>
                    <a:lnTo>
                      <a:pt x="643" y="160"/>
                    </a:lnTo>
                    <a:lnTo>
                      <a:pt x="641" y="160"/>
                    </a:lnTo>
                    <a:cubicBezTo>
                      <a:pt x="634" y="160"/>
                      <a:pt x="628" y="158"/>
                      <a:pt x="628" y="155"/>
                    </a:cubicBezTo>
                    <a:cubicBezTo>
                      <a:pt x="628" y="153"/>
                      <a:pt x="626" y="151"/>
                      <a:pt x="624" y="151"/>
                    </a:cubicBezTo>
                    <a:cubicBezTo>
                      <a:pt x="621" y="151"/>
                      <a:pt x="618" y="152"/>
                      <a:pt x="616" y="153"/>
                    </a:cubicBezTo>
                    <a:cubicBezTo>
                      <a:pt x="614" y="155"/>
                      <a:pt x="612" y="162"/>
                      <a:pt x="612" y="169"/>
                    </a:cubicBezTo>
                    <a:cubicBezTo>
                      <a:pt x="612" y="175"/>
                      <a:pt x="610" y="181"/>
                      <a:pt x="608" y="181"/>
                    </a:cubicBezTo>
                    <a:cubicBezTo>
                      <a:pt x="606" y="180"/>
                      <a:pt x="605" y="184"/>
                      <a:pt x="606" y="189"/>
                    </a:cubicBezTo>
                    <a:cubicBezTo>
                      <a:pt x="607" y="194"/>
                      <a:pt x="610" y="199"/>
                      <a:pt x="613" y="199"/>
                    </a:cubicBezTo>
                    <a:cubicBezTo>
                      <a:pt x="616" y="200"/>
                      <a:pt x="619" y="204"/>
                      <a:pt x="619" y="209"/>
                    </a:cubicBezTo>
                    <a:cubicBezTo>
                      <a:pt x="620" y="214"/>
                      <a:pt x="619" y="221"/>
                      <a:pt x="618" y="225"/>
                    </a:cubicBezTo>
                    <a:cubicBezTo>
                      <a:pt x="616" y="229"/>
                      <a:pt x="612" y="234"/>
                      <a:pt x="609" y="237"/>
                    </a:cubicBezTo>
                    <a:cubicBezTo>
                      <a:pt x="605" y="240"/>
                      <a:pt x="603" y="248"/>
                      <a:pt x="602" y="255"/>
                    </a:cubicBezTo>
                    <a:cubicBezTo>
                      <a:pt x="602" y="263"/>
                      <a:pt x="600" y="268"/>
                      <a:pt x="598" y="268"/>
                    </a:cubicBezTo>
                    <a:cubicBezTo>
                      <a:pt x="596" y="268"/>
                      <a:pt x="592" y="266"/>
                      <a:pt x="590" y="265"/>
                    </a:cubicBezTo>
                    <a:cubicBezTo>
                      <a:pt x="587" y="263"/>
                      <a:pt x="584" y="257"/>
                      <a:pt x="583" y="250"/>
                    </a:cubicBezTo>
                    <a:cubicBezTo>
                      <a:pt x="582" y="244"/>
                      <a:pt x="577" y="235"/>
                      <a:pt x="572" y="231"/>
                    </a:cubicBezTo>
                    <a:lnTo>
                      <a:pt x="570" y="231"/>
                    </a:lnTo>
                    <a:lnTo>
                      <a:pt x="568" y="231"/>
                    </a:lnTo>
                    <a:cubicBezTo>
                      <a:pt x="561" y="233"/>
                      <a:pt x="553" y="231"/>
                      <a:pt x="551" y="227"/>
                    </a:cubicBezTo>
                    <a:cubicBezTo>
                      <a:pt x="549" y="223"/>
                      <a:pt x="545" y="218"/>
                      <a:pt x="542" y="215"/>
                    </a:cubicBezTo>
                    <a:cubicBezTo>
                      <a:pt x="539" y="211"/>
                      <a:pt x="533" y="209"/>
                      <a:pt x="528" y="209"/>
                    </a:cubicBezTo>
                    <a:lnTo>
                      <a:pt x="515" y="209"/>
                    </a:lnTo>
                    <a:cubicBezTo>
                      <a:pt x="513" y="209"/>
                      <a:pt x="510" y="206"/>
                      <a:pt x="509" y="203"/>
                    </a:cubicBezTo>
                    <a:cubicBezTo>
                      <a:pt x="507" y="200"/>
                      <a:pt x="503" y="194"/>
                      <a:pt x="500" y="191"/>
                    </a:cubicBezTo>
                    <a:lnTo>
                      <a:pt x="498" y="191"/>
                    </a:lnTo>
                    <a:lnTo>
                      <a:pt x="496" y="191"/>
                    </a:lnTo>
                    <a:cubicBezTo>
                      <a:pt x="493" y="190"/>
                      <a:pt x="489" y="188"/>
                      <a:pt x="489" y="186"/>
                    </a:cubicBezTo>
                    <a:cubicBezTo>
                      <a:pt x="489" y="184"/>
                      <a:pt x="490" y="183"/>
                      <a:pt x="491" y="183"/>
                    </a:cubicBezTo>
                    <a:cubicBezTo>
                      <a:pt x="493" y="184"/>
                      <a:pt x="495" y="180"/>
                      <a:pt x="497" y="176"/>
                    </a:cubicBezTo>
                    <a:cubicBezTo>
                      <a:pt x="499" y="171"/>
                      <a:pt x="501" y="166"/>
                      <a:pt x="502" y="164"/>
                    </a:cubicBezTo>
                    <a:cubicBezTo>
                      <a:pt x="503" y="163"/>
                      <a:pt x="504" y="159"/>
                      <a:pt x="505" y="156"/>
                    </a:cubicBezTo>
                    <a:cubicBezTo>
                      <a:pt x="506" y="153"/>
                      <a:pt x="511" y="149"/>
                      <a:pt x="515" y="147"/>
                    </a:cubicBezTo>
                    <a:cubicBezTo>
                      <a:pt x="520" y="145"/>
                      <a:pt x="525" y="141"/>
                      <a:pt x="526" y="137"/>
                    </a:cubicBezTo>
                    <a:cubicBezTo>
                      <a:pt x="528" y="134"/>
                      <a:pt x="531" y="131"/>
                      <a:pt x="533" y="131"/>
                    </a:cubicBezTo>
                    <a:cubicBezTo>
                      <a:pt x="535" y="131"/>
                      <a:pt x="538" y="130"/>
                      <a:pt x="540" y="130"/>
                    </a:cubicBezTo>
                    <a:cubicBezTo>
                      <a:pt x="542" y="129"/>
                      <a:pt x="543" y="127"/>
                      <a:pt x="542" y="124"/>
                    </a:cubicBezTo>
                    <a:cubicBezTo>
                      <a:pt x="542" y="122"/>
                      <a:pt x="543" y="119"/>
                      <a:pt x="545" y="119"/>
                    </a:cubicBezTo>
                    <a:lnTo>
                      <a:pt x="550" y="116"/>
                    </a:lnTo>
                    <a:lnTo>
                      <a:pt x="554" y="114"/>
                    </a:lnTo>
                    <a:cubicBezTo>
                      <a:pt x="555" y="117"/>
                      <a:pt x="555" y="121"/>
                      <a:pt x="555" y="123"/>
                    </a:cubicBezTo>
                    <a:lnTo>
                      <a:pt x="554" y="125"/>
                    </a:lnTo>
                    <a:lnTo>
                      <a:pt x="554" y="128"/>
                    </a:lnTo>
                    <a:cubicBezTo>
                      <a:pt x="554" y="131"/>
                      <a:pt x="554" y="135"/>
                      <a:pt x="554" y="136"/>
                    </a:cubicBezTo>
                    <a:cubicBezTo>
                      <a:pt x="554" y="137"/>
                      <a:pt x="556" y="139"/>
                      <a:pt x="559" y="140"/>
                    </a:cubicBezTo>
                    <a:cubicBezTo>
                      <a:pt x="562" y="140"/>
                      <a:pt x="569" y="141"/>
                      <a:pt x="574" y="140"/>
                    </a:cubicBezTo>
                    <a:cubicBezTo>
                      <a:pt x="580" y="140"/>
                      <a:pt x="587" y="139"/>
                      <a:pt x="589" y="139"/>
                    </a:cubicBezTo>
                    <a:cubicBezTo>
                      <a:pt x="591" y="139"/>
                      <a:pt x="594" y="138"/>
                      <a:pt x="596" y="136"/>
                    </a:cubicBezTo>
                    <a:cubicBezTo>
                      <a:pt x="598" y="134"/>
                      <a:pt x="597" y="133"/>
                      <a:pt x="594" y="132"/>
                    </a:cubicBezTo>
                    <a:cubicBezTo>
                      <a:pt x="591" y="132"/>
                      <a:pt x="584" y="127"/>
                      <a:pt x="577" y="120"/>
                    </a:cubicBezTo>
                    <a:lnTo>
                      <a:pt x="575" y="120"/>
                    </a:lnTo>
                    <a:lnTo>
                      <a:pt x="574" y="120"/>
                    </a:lnTo>
                    <a:cubicBezTo>
                      <a:pt x="570" y="118"/>
                      <a:pt x="568" y="116"/>
                      <a:pt x="569" y="114"/>
                    </a:cubicBezTo>
                    <a:cubicBezTo>
                      <a:pt x="570" y="112"/>
                      <a:pt x="574" y="109"/>
                      <a:pt x="578" y="107"/>
                    </a:cubicBezTo>
                    <a:cubicBezTo>
                      <a:pt x="581" y="106"/>
                      <a:pt x="585" y="102"/>
                      <a:pt x="586" y="100"/>
                    </a:cubicBezTo>
                    <a:cubicBezTo>
                      <a:pt x="586" y="98"/>
                      <a:pt x="588" y="93"/>
                      <a:pt x="590" y="89"/>
                    </a:cubicBezTo>
                    <a:cubicBezTo>
                      <a:pt x="592" y="85"/>
                      <a:pt x="595" y="81"/>
                      <a:pt x="597" y="81"/>
                    </a:cubicBezTo>
                    <a:cubicBezTo>
                      <a:pt x="599" y="81"/>
                      <a:pt x="601" y="81"/>
                      <a:pt x="602" y="80"/>
                    </a:cubicBezTo>
                    <a:cubicBezTo>
                      <a:pt x="603" y="80"/>
                      <a:pt x="605" y="78"/>
                      <a:pt x="605" y="78"/>
                    </a:cubicBezTo>
                    <a:cubicBezTo>
                      <a:pt x="606" y="77"/>
                      <a:pt x="606" y="75"/>
                      <a:pt x="605" y="74"/>
                    </a:cubicBezTo>
                    <a:cubicBezTo>
                      <a:pt x="605" y="73"/>
                      <a:pt x="600" y="72"/>
                      <a:pt x="595" y="72"/>
                    </a:cubicBezTo>
                    <a:lnTo>
                      <a:pt x="592" y="72"/>
                    </a:lnTo>
                    <a:lnTo>
                      <a:pt x="588" y="72"/>
                    </a:lnTo>
                    <a:cubicBezTo>
                      <a:pt x="587" y="68"/>
                      <a:pt x="588" y="62"/>
                      <a:pt x="589" y="60"/>
                    </a:cubicBezTo>
                    <a:cubicBezTo>
                      <a:pt x="590" y="58"/>
                      <a:pt x="594" y="56"/>
                      <a:pt x="597" y="55"/>
                    </a:cubicBezTo>
                    <a:cubicBezTo>
                      <a:pt x="600" y="54"/>
                      <a:pt x="607" y="55"/>
                      <a:pt x="612" y="57"/>
                    </a:cubicBezTo>
                    <a:cubicBezTo>
                      <a:pt x="616" y="59"/>
                      <a:pt x="623" y="62"/>
                      <a:pt x="627" y="64"/>
                    </a:cubicBezTo>
                    <a:cubicBezTo>
                      <a:pt x="631" y="65"/>
                      <a:pt x="637" y="68"/>
                      <a:pt x="640" y="70"/>
                    </a:cubicBezTo>
                    <a:cubicBezTo>
                      <a:pt x="644" y="73"/>
                      <a:pt x="648" y="75"/>
                      <a:pt x="649" y="77"/>
                    </a:cubicBezTo>
                    <a:cubicBezTo>
                      <a:pt x="650" y="78"/>
                      <a:pt x="649" y="82"/>
                      <a:pt x="647" y="85"/>
                    </a:cubicBezTo>
                    <a:lnTo>
                      <a:pt x="647" y="87"/>
                    </a:lnTo>
                    <a:lnTo>
                      <a:pt x="646" y="89"/>
                    </a:lnTo>
                    <a:cubicBezTo>
                      <a:pt x="645" y="93"/>
                      <a:pt x="644" y="99"/>
                      <a:pt x="643" y="102"/>
                    </a:cubicBezTo>
                    <a:cubicBezTo>
                      <a:pt x="643" y="105"/>
                      <a:pt x="641" y="110"/>
                      <a:pt x="640" y="114"/>
                    </a:cubicBezTo>
                    <a:cubicBezTo>
                      <a:pt x="638" y="117"/>
                      <a:pt x="635" y="119"/>
                      <a:pt x="632" y="119"/>
                    </a:cubicBezTo>
                    <a:cubicBezTo>
                      <a:pt x="629" y="119"/>
                      <a:pt x="626" y="119"/>
                      <a:pt x="626" y="118"/>
                    </a:cubicBezTo>
                    <a:cubicBezTo>
                      <a:pt x="626" y="117"/>
                      <a:pt x="625" y="116"/>
                      <a:pt x="625" y="116"/>
                    </a:cubicBezTo>
                    <a:cubicBezTo>
                      <a:pt x="624" y="116"/>
                      <a:pt x="622" y="118"/>
                      <a:pt x="622" y="119"/>
                    </a:cubicBezTo>
                    <a:cubicBezTo>
                      <a:pt x="621" y="121"/>
                      <a:pt x="621" y="123"/>
                      <a:pt x="621" y="124"/>
                    </a:cubicBezTo>
                    <a:cubicBezTo>
                      <a:pt x="621" y="125"/>
                      <a:pt x="626" y="126"/>
                      <a:pt x="631" y="126"/>
                    </a:cubicBezTo>
                    <a:cubicBezTo>
                      <a:pt x="636" y="126"/>
                      <a:pt x="643" y="128"/>
                      <a:pt x="645" y="129"/>
                    </a:cubicBezTo>
                    <a:cubicBezTo>
                      <a:pt x="647" y="131"/>
                      <a:pt x="649" y="134"/>
                      <a:pt x="649" y="137"/>
                    </a:cubicBezTo>
                    <a:cubicBezTo>
                      <a:pt x="650" y="139"/>
                      <a:pt x="655" y="144"/>
                      <a:pt x="660" y="147"/>
                    </a:cubicBezTo>
                    <a:cubicBezTo>
                      <a:pt x="665" y="150"/>
                      <a:pt x="670" y="154"/>
                      <a:pt x="671" y="156"/>
                    </a:cubicBezTo>
                    <a:cubicBezTo>
                      <a:pt x="672" y="159"/>
                      <a:pt x="674" y="161"/>
                      <a:pt x="676" y="162"/>
                    </a:cubicBezTo>
                    <a:cubicBezTo>
                      <a:pt x="678" y="163"/>
                      <a:pt x="680" y="160"/>
                      <a:pt x="681" y="156"/>
                    </a:cubicBezTo>
                    <a:cubicBezTo>
                      <a:pt x="682" y="152"/>
                      <a:pt x="686" y="149"/>
                      <a:pt x="691" y="149"/>
                    </a:cubicBezTo>
                    <a:cubicBezTo>
                      <a:pt x="695" y="149"/>
                      <a:pt x="701" y="148"/>
                      <a:pt x="703" y="145"/>
                    </a:cubicBezTo>
                    <a:cubicBezTo>
                      <a:pt x="705" y="143"/>
                      <a:pt x="706" y="140"/>
                      <a:pt x="705" y="138"/>
                    </a:cubicBezTo>
                    <a:cubicBezTo>
                      <a:pt x="703" y="137"/>
                      <a:pt x="698" y="130"/>
                      <a:pt x="693" y="124"/>
                    </a:cubicBezTo>
                    <a:lnTo>
                      <a:pt x="689" y="123"/>
                    </a:lnTo>
                    <a:lnTo>
                      <a:pt x="686" y="122"/>
                    </a:lnTo>
                    <a:cubicBezTo>
                      <a:pt x="687" y="120"/>
                      <a:pt x="689" y="117"/>
                      <a:pt x="689" y="116"/>
                    </a:cubicBezTo>
                    <a:cubicBezTo>
                      <a:pt x="690" y="114"/>
                      <a:pt x="691" y="113"/>
                      <a:pt x="692" y="114"/>
                    </a:cubicBezTo>
                    <a:cubicBezTo>
                      <a:pt x="693" y="115"/>
                      <a:pt x="697" y="120"/>
                      <a:pt x="702" y="126"/>
                    </a:cubicBezTo>
                    <a:lnTo>
                      <a:pt x="706" y="129"/>
                    </a:lnTo>
                    <a:lnTo>
                      <a:pt x="711" y="132"/>
                    </a:lnTo>
                    <a:cubicBezTo>
                      <a:pt x="711" y="129"/>
                      <a:pt x="715" y="122"/>
                      <a:pt x="720" y="115"/>
                    </a:cubicBezTo>
                    <a:lnTo>
                      <a:pt x="721" y="114"/>
                    </a:lnTo>
                    <a:lnTo>
                      <a:pt x="723" y="114"/>
                    </a:lnTo>
                    <a:cubicBezTo>
                      <a:pt x="727" y="112"/>
                      <a:pt x="730" y="108"/>
                      <a:pt x="730" y="104"/>
                    </a:cubicBezTo>
                    <a:cubicBezTo>
                      <a:pt x="730" y="101"/>
                      <a:pt x="725" y="99"/>
                      <a:pt x="718" y="99"/>
                    </a:cubicBezTo>
                    <a:lnTo>
                      <a:pt x="716" y="99"/>
                    </a:lnTo>
                    <a:lnTo>
                      <a:pt x="714" y="99"/>
                    </a:lnTo>
                    <a:cubicBezTo>
                      <a:pt x="713" y="94"/>
                      <a:pt x="710" y="90"/>
                      <a:pt x="709" y="90"/>
                    </a:cubicBezTo>
                    <a:cubicBezTo>
                      <a:pt x="707" y="90"/>
                      <a:pt x="701" y="89"/>
                      <a:pt x="695" y="88"/>
                    </a:cubicBezTo>
                    <a:cubicBezTo>
                      <a:pt x="689" y="87"/>
                      <a:pt x="684" y="85"/>
                      <a:pt x="684" y="83"/>
                    </a:cubicBezTo>
                    <a:cubicBezTo>
                      <a:pt x="684" y="81"/>
                      <a:pt x="686" y="78"/>
                      <a:pt x="688" y="77"/>
                    </a:cubicBezTo>
                    <a:cubicBezTo>
                      <a:pt x="691" y="75"/>
                      <a:pt x="692" y="69"/>
                      <a:pt x="692" y="63"/>
                    </a:cubicBezTo>
                    <a:cubicBezTo>
                      <a:pt x="691" y="57"/>
                      <a:pt x="688" y="50"/>
                      <a:pt x="686" y="47"/>
                    </a:cubicBezTo>
                    <a:cubicBezTo>
                      <a:pt x="683" y="44"/>
                      <a:pt x="674" y="41"/>
                      <a:pt x="666" y="40"/>
                    </a:cubicBezTo>
                    <a:cubicBezTo>
                      <a:pt x="658" y="39"/>
                      <a:pt x="641" y="30"/>
                      <a:pt x="628" y="20"/>
                    </a:cubicBezTo>
                    <a:lnTo>
                      <a:pt x="622" y="20"/>
                    </a:lnTo>
                    <a:lnTo>
                      <a:pt x="615" y="20"/>
                    </a:lnTo>
                    <a:cubicBezTo>
                      <a:pt x="607" y="20"/>
                      <a:pt x="599" y="18"/>
                      <a:pt x="597" y="16"/>
                    </a:cubicBezTo>
                    <a:cubicBezTo>
                      <a:pt x="596" y="15"/>
                      <a:pt x="594" y="13"/>
                      <a:pt x="593" y="13"/>
                    </a:cubicBezTo>
                    <a:cubicBezTo>
                      <a:pt x="592" y="13"/>
                      <a:pt x="591" y="14"/>
                      <a:pt x="591" y="15"/>
                    </a:cubicBezTo>
                    <a:cubicBezTo>
                      <a:pt x="591" y="16"/>
                      <a:pt x="589" y="18"/>
                      <a:pt x="586" y="19"/>
                    </a:cubicBezTo>
                    <a:cubicBezTo>
                      <a:pt x="584" y="20"/>
                      <a:pt x="582" y="22"/>
                      <a:pt x="582" y="25"/>
                    </a:cubicBezTo>
                    <a:cubicBezTo>
                      <a:pt x="582" y="27"/>
                      <a:pt x="582" y="31"/>
                      <a:pt x="581" y="33"/>
                    </a:cubicBezTo>
                    <a:cubicBezTo>
                      <a:pt x="580" y="35"/>
                      <a:pt x="578" y="37"/>
                      <a:pt x="575" y="38"/>
                    </a:cubicBezTo>
                    <a:lnTo>
                      <a:pt x="574" y="38"/>
                    </a:lnTo>
                    <a:lnTo>
                      <a:pt x="573" y="38"/>
                    </a:lnTo>
                    <a:cubicBezTo>
                      <a:pt x="573" y="34"/>
                      <a:pt x="573" y="28"/>
                      <a:pt x="573" y="26"/>
                    </a:cubicBezTo>
                    <a:cubicBezTo>
                      <a:pt x="573" y="23"/>
                      <a:pt x="571" y="20"/>
                      <a:pt x="569" y="20"/>
                    </a:cubicBezTo>
                    <a:cubicBezTo>
                      <a:pt x="567" y="20"/>
                      <a:pt x="565" y="19"/>
                      <a:pt x="565" y="16"/>
                    </a:cubicBezTo>
                    <a:cubicBezTo>
                      <a:pt x="565" y="14"/>
                      <a:pt x="563" y="12"/>
                      <a:pt x="561" y="12"/>
                    </a:cubicBezTo>
                    <a:cubicBezTo>
                      <a:pt x="559" y="12"/>
                      <a:pt x="556" y="15"/>
                      <a:pt x="555" y="17"/>
                    </a:cubicBezTo>
                    <a:lnTo>
                      <a:pt x="553" y="19"/>
                    </a:lnTo>
                    <a:cubicBezTo>
                      <a:pt x="552" y="21"/>
                      <a:pt x="553" y="30"/>
                      <a:pt x="552" y="32"/>
                    </a:cubicBezTo>
                    <a:lnTo>
                      <a:pt x="552" y="33"/>
                    </a:lnTo>
                    <a:cubicBezTo>
                      <a:pt x="552" y="36"/>
                      <a:pt x="554" y="40"/>
                      <a:pt x="556" y="42"/>
                    </a:cubicBezTo>
                    <a:lnTo>
                      <a:pt x="557" y="47"/>
                    </a:lnTo>
                    <a:lnTo>
                      <a:pt x="559" y="52"/>
                    </a:lnTo>
                    <a:cubicBezTo>
                      <a:pt x="560" y="51"/>
                      <a:pt x="563" y="51"/>
                      <a:pt x="565" y="51"/>
                    </a:cubicBezTo>
                    <a:cubicBezTo>
                      <a:pt x="567" y="52"/>
                      <a:pt x="569" y="54"/>
                      <a:pt x="570" y="55"/>
                    </a:cubicBezTo>
                    <a:cubicBezTo>
                      <a:pt x="571" y="57"/>
                      <a:pt x="573" y="59"/>
                      <a:pt x="575" y="59"/>
                    </a:cubicBezTo>
                    <a:cubicBezTo>
                      <a:pt x="577" y="59"/>
                      <a:pt x="579" y="62"/>
                      <a:pt x="580" y="66"/>
                    </a:cubicBezTo>
                    <a:lnTo>
                      <a:pt x="580" y="67"/>
                    </a:lnTo>
                    <a:cubicBezTo>
                      <a:pt x="580" y="68"/>
                      <a:pt x="575" y="74"/>
                      <a:pt x="573" y="74"/>
                    </a:cubicBezTo>
                    <a:cubicBezTo>
                      <a:pt x="570" y="74"/>
                      <a:pt x="573" y="77"/>
                      <a:pt x="573" y="79"/>
                    </a:cubicBezTo>
                    <a:lnTo>
                      <a:pt x="573" y="81"/>
                    </a:lnTo>
                    <a:cubicBezTo>
                      <a:pt x="570" y="81"/>
                      <a:pt x="566" y="81"/>
                      <a:pt x="564" y="82"/>
                    </a:cubicBezTo>
                    <a:cubicBezTo>
                      <a:pt x="562" y="82"/>
                      <a:pt x="559" y="80"/>
                      <a:pt x="556" y="76"/>
                    </a:cubicBezTo>
                    <a:cubicBezTo>
                      <a:pt x="554" y="73"/>
                      <a:pt x="548" y="70"/>
                      <a:pt x="543" y="69"/>
                    </a:cubicBezTo>
                    <a:cubicBezTo>
                      <a:pt x="538" y="69"/>
                      <a:pt x="533" y="67"/>
                      <a:pt x="533" y="65"/>
                    </a:cubicBezTo>
                    <a:cubicBezTo>
                      <a:pt x="532" y="63"/>
                      <a:pt x="530" y="59"/>
                      <a:pt x="527" y="55"/>
                    </a:cubicBezTo>
                    <a:cubicBezTo>
                      <a:pt x="525" y="51"/>
                      <a:pt x="523" y="46"/>
                      <a:pt x="523" y="44"/>
                    </a:cubicBezTo>
                    <a:cubicBezTo>
                      <a:pt x="523" y="41"/>
                      <a:pt x="521" y="38"/>
                      <a:pt x="519" y="38"/>
                    </a:cubicBezTo>
                    <a:cubicBezTo>
                      <a:pt x="518" y="37"/>
                      <a:pt x="515" y="36"/>
                      <a:pt x="515" y="34"/>
                    </a:cubicBezTo>
                    <a:cubicBezTo>
                      <a:pt x="514" y="33"/>
                      <a:pt x="514" y="30"/>
                      <a:pt x="515" y="29"/>
                    </a:cubicBezTo>
                    <a:cubicBezTo>
                      <a:pt x="517" y="27"/>
                      <a:pt x="520" y="25"/>
                      <a:pt x="522" y="24"/>
                    </a:cubicBezTo>
                    <a:cubicBezTo>
                      <a:pt x="524" y="23"/>
                      <a:pt x="529" y="21"/>
                      <a:pt x="532" y="20"/>
                    </a:cubicBezTo>
                    <a:cubicBezTo>
                      <a:pt x="535" y="19"/>
                      <a:pt x="537" y="17"/>
                      <a:pt x="537" y="16"/>
                    </a:cubicBezTo>
                    <a:cubicBezTo>
                      <a:pt x="537" y="14"/>
                      <a:pt x="535" y="10"/>
                      <a:pt x="532" y="7"/>
                    </a:cubicBezTo>
                    <a:lnTo>
                      <a:pt x="531" y="7"/>
                    </a:lnTo>
                    <a:lnTo>
                      <a:pt x="530" y="7"/>
                    </a:lnTo>
                    <a:cubicBezTo>
                      <a:pt x="521" y="9"/>
                      <a:pt x="511" y="12"/>
                      <a:pt x="508" y="13"/>
                    </a:cubicBezTo>
                    <a:cubicBezTo>
                      <a:pt x="505" y="14"/>
                      <a:pt x="503" y="19"/>
                      <a:pt x="504" y="24"/>
                    </a:cubicBezTo>
                    <a:cubicBezTo>
                      <a:pt x="504" y="28"/>
                      <a:pt x="504" y="37"/>
                      <a:pt x="504" y="43"/>
                    </a:cubicBezTo>
                    <a:cubicBezTo>
                      <a:pt x="504" y="49"/>
                      <a:pt x="506" y="57"/>
                      <a:pt x="507" y="60"/>
                    </a:cubicBezTo>
                    <a:cubicBezTo>
                      <a:pt x="509" y="63"/>
                      <a:pt x="511" y="67"/>
                      <a:pt x="513" y="68"/>
                    </a:cubicBezTo>
                    <a:cubicBezTo>
                      <a:pt x="515" y="69"/>
                      <a:pt x="517" y="72"/>
                      <a:pt x="516" y="73"/>
                    </a:cubicBezTo>
                    <a:cubicBezTo>
                      <a:pt x="516" y="75"/>
                      <a:pt x="514" y="77"/>
                      <a:pt x="513" y="78"/>
                    </a:cubicBezTo>
                    <a:cubicBezTo>
                      <a:pt x="511" y="80"/>
                      <a:pt x="508" y="81"/>
                      <a:pt x="505" y="81"/>
                    </a:cubicBezTo>
                    <a:cubicBezTo>
                      <a:pt x="502" y="81"/>
                      <a:pt x="500" y="78"/>
                      <a:pt x="500" y="75"/>
                    </a:cubicBezTo>
                    <a:lnTo>
                      <a:pt x="500" y="72"/>
                    </a:lnTo>
                    <a:cubicBezTo>
                      <a:pt x="500" y="70"/>
                      <a:pt x="498" y="69"/>
                      <a:pt x="496" y="68"/>
                    </a:cubicBezTo>
                    <a:lnTo>
                      <a:pt x="495" y="66"/>
                    </a:lnTo>
                    <a:cubicBezTo>
                      <a:pt x="493" y="65"/>
                      <a:pt x="490" y="66"/>
                      <a:pt x="487" y="68"/>
                    </a:cubicBezTo>
                    <a:lnTo>
                      <a:pt x="485" y="68"/>
                    </a:lnTo>
                    <a:lnTo>
                      <a:pt x="484" y="69"/>
                    </a:lnTo>
                    <a:cubicBezTo>
                      <a:pt x="483" y="72"/>
                      <a:pt x="483" y="74"/>
                      <a:pt x="484" y="75"/>
                    </a:cubicBezTo>
                    <a:cubicBezTo>
                      <a:pt x="485" y="75"/>
                      <a:pt x="486" y="76"/>
                      <a:pt x="488" y="76"/>
                    </a:cubicBezTo>
                    <a:cubicBezTo>
                      <a:pt x="489" y="76"/>
                      <a:pt x="490" y="78"/>
                      <a:pt x="490" y="79"/>
                    </a:cubicBezTo>
                    <a:cubicBezTo>
                      <a:pt x="490" y="80"/>
                      <a:pt x="489" y="81"/>
                      <a:pt x="487" y="81"/>
                    </a:cubicBezTo>
                    <a:cubicBezTo>
                      <a:pt x="486" y="81"/>
                      <a:pt x="481" y="81"/>
                      <a:pt x="477" y="82"/>
                    </a:cubicBezTo>
                    <a:cubicBezTo>
                      <a:pt x="473" y="82"/>
                      <a:pt x="469" y="84"/>
                      <a:pt x="468" y="86"/>
                    </a:cubicBezTo>
                    <a:cubicBezTo>
                      <a:pt x="468" y="87"/>
                      <a:pt x="464" y="88"/>
                      <a:pt x="459" y="88"/>
                    </a:cubicBezTo>
                    <a:lnTo>
                      <a:pt x="457" y="84"/>
                    </a:lnTo>
                    <a:lnTo>
                      <a:pt x="456" y="80"/>
                    </a:lnTo>
                    <a:cubicBezTo>
                      <a:pt x="456" y="79"/>
                      <a:pt x="453" y="78"/>
                      <a:pt x="447" y="77"/>
                    </a:cubicBezTo>
                    <a:lnTo>
                      <a:pt x="446" y="77"/>
                    </a:lnTo>
                    <a:lnTo>
                      <a:pt x="445" y="77"/>
                    </a:lnTo>
                    <a:cubicBezTo>
                      <a:pt x="446" y="79"/>
                      <a:pt x="441" y="81"/>
                      <a:pt x="435" y="81"/>
                    </a:cubicBezTo>
                    <a:lnTo>
                      <a:pt x="431" y="81"/>
                    </a:lnTo>
                    <a:lnTo>
                      <a:pt x="428" y="81"/>
                    </a:lnTo>
                    <a:cubicBezTo>
                      <a:pt x="424" y="82"/>
                      <a:pt x="419" y="83"/>
                      <a:pt x="416" y="85"/>
                    </a:cubicBezTo>
                    <a:cubicBezTo>
                      <a:pt x="414" y="86"/>
                      <a:pt x="411" y="89"/>
                      <a:pt x="410" y="92"/>
                    </a:cubicBezTo>
                    <a:cubicBezTo>
                      <a:pt x="409" y="95"/>
                      <a:pt x="408" y="96"/>
                      <a:pt x="408" y="96"/>
                    </a:cubicBezTo>
                    <a:cubicBezTo>
                      <a:pt x="407" y="95"/>
                      <a:pt x="405" y="94"/>
                      <a:pt x="403" y="92"/>
                    </a:cubicBezTo>
                    <a:cubicBezTo>
                      <a:pt x="401" y="90"/>
                      <a:pt x="397" y="86"/>
                      <a:pt x="394" y="82"/>
                    </a:cubicBezTo>
                    <a:lnTo>
                      <a:pt x="392" y="82"/>
                    </a:lnTo>
                    <a:lnTo>
                      <a:pt x="390" y="82"/>
                    </a:lnTo>
                    <a:cubicBezTo>
                      <a:pt x="390" y="85"/>
                      <a:pt x="381" y="88"/>
                      <a:pt x="371" y="88"/>
                    </a:cubicBezTo>
                    <a:lnTo>
                      <a:pt x="368" y="88"/>
                    </a:lnTo>
                    <a:lnTo>
                      <a:pt x="366" y="88"/>
                    </a:lnTo>
                    <a:cubicBezTo>
                      <a:pt x="367" y="85"/>
                      <a:pt x="370" y="81"/>
                      <a:pt x="373" y="79"/>
                    </a:cubicBezTo>
                    <a:cubicBezTo>
                      <a:pt x="376" y="78"/>
                      <a:pt x="380" y="76"/>
                      <a:pt x="380" y="75"/>
                    </a:cubicBezTo>
                    <a:cubicBezTo>
                      <a:pt x="381" y="74"/>
                      <a:pt x="384" y="74"/>
                      <a:pt x="387" y="74"/>
                    </a:cubicBezTo>
                    <a:cubicBezTo>
                      <a:pt x="390" y="74"/>
                      <a:pt x="392" y="74"/>
                      <a:pt x="393" y="75"/>
                    </a:cubicBezTo>
                    <a:cubicBezTo>
                      <a:pt x="394" y="75"/>
                      <a:pt x="394" y="76"/>
                      <a:pt x="395" y="77"/>
                    </a:cubicBezTo>
                    <a:cubicBezTo>
                      <a:pt x="395" y="77"/>
                      <a:pt x="398" y="79"/>
                      <a:pt x="400" y="81"/>
                    </a:cubicBezTo>
                    <a:lnTo>
                      <a:pt x="401" y="82"/>
                    </a:lnTo>
                    <a:lnTo>
                      <a:pt x="401" y="83"/>
                    </a:lnTo>
                    <a:cubicBezTo>
                      <a:pt x="405" y="83"/>
                      <a:pt x="408" y="82"/>
                      <a:pt x="409" y="81"/>
                    </a:cubicBezTo>
                    <a:cubicBezTo>
                      <a:pt x="410" y="81"/>
                      <a:pt x="411" y="80"/>
                      <a:pt x="411" y="79"/>
                    </a:cubicBezTo>
                    <a:cubicBezTo>
                      <a:pt x="412" y="79"/>
                      <a:pt x="413" y="76"/>
                      <a:pt x="415" y="74"/>
                    </a:cubicBezTo>
                    <a:cubicBezTo>
                      <a:pt x="416" y="72"/>
                      <a:pt x="421" y="70"/>
                      <a:pt x="424" y="70"/>
                    </a:cubicBezTo>
                    <a:lnTo>
                      <a:pt x="437" y="70"/>
                    </a:lnTo>
                    <a:cubicBezTo>
                      <a:pt x="440" y="70"/>
                      <a:pt x="445" y="70"/>
                      <a:pt x="447" y="71"/>
                    </a:cubicBezTo>
                    <a:cubicBezTo>
                      <a:pt x="449" y="72"/>
                      <a:pt x="451" y="73"/>
                      <a:pt x="452" y="74"/>
                    </a:cubicBezTo>
                    <a:cubicBezTo>
                      <a:pt x="453" y="74"/>
                      <a:pt x="454" y="74"/>
                      <a:pt x="456" y="73"/>
                    </a:cubicBezTo>
                    <a:cubicBezTo>
                      <a:pt x="457" y="72"/>
                      <a:pt x="459" y="70"/>
                      <a:pt x="460" y="69"/>
                    </a:cubicBezTo>
                    <a:cubicBezTo>
                      <a:pt x="461" y="68"/>
                      <a:pt x="461" y="63"/>
                      <a:pt x="461" y="58"/>
                    </a:cubicBezTo>
                    <a:cubicBezTo>
                      <a:pt x="461" y="53"/>
                      <a:pt x="457" y="46"/>
                      <a:pt x="452" y="41"/>
                    </a:cubicBezTo>
                    <a:cubicBezTo>
                      <a:pt x="447" y="36"/>
                      <a:pt x="442" y="27"/>
                      <a:pt x="441" y="22"/>
                    </a:cubicBezTo>
                    <a:cubicBezTo>
                      <a:pt x="441" y="16"/>
                      <a:pt x="438" y="12"/>
                      <a:pt x="436" y="11"/>
                    </a:cubicBezTo>
                    <a:cubicBezTo>
                      <a:pt x="434" y="11"/>
                      <a:pt x="433" y="13"/>
                      <a:pt x="433" y="15"/>
                    </a:cubicBezTo>
                    <a:cubicBezTo>
                      <a:pt x="433" y="18"/>
                      <a:pt x="431" y="20"/>
                      <a:pt x="428" y="20"/>
                    </a:cubicBezTo>
                    <a:cubicBezTo>
                      <a:pt x="426" y="21"/>
                      <a:pt x="424" y="22"/>
                      <a:pt x="424" y="24"/>
                    </a:cubicBezTo>
                    <a:cubicBezTo>
                      <a:pt x="424" y="26"/>
                      <a:pt x="422" y="29"/>
                      <a:pt x="421" y="30"/>
                    </a:cubicBezTo>
                    <a:cubicBezTo>
                      <a:pt x="419" y="31"/>
                      <a:pt x="416" y="29"/>
                      <a:pt x="414" y="26"/>
                    </a:cubicBezTo>
                    <a:cubicBezTo>
                      <a:pt x="413" y="22"/>
                      <a:pt x="402" y="19"/>
                      <a:pt x="391" y="18"/>
                    </a:cubicBezTo>
                    <a:cubicBezTo>
                      <a:pt x="380" y="18"/>
                      <a:pt x="367" y="17"/>
                      <a:pt x="362" y="17"/>
                    </a:cubicBezTo>
                    <a:lnTo>
                      <a:pt x="361" y="17"/>
                    </a:lnTo>
                    <a:lnTo>
                      <a:pt x="359" y="17"/>
                    </a:lnTo>
                    <a:cubicBezTo>
                      <a:pt x="359" y="15"/>
                      <a:pt x="360" y="11"/>
                      <a:pt x="361" y="9"/>
                    </a:cubicBezTo>
                    <a:cubicBezTo>
                      <a:pt x="362" y="8"/>
                      <a:pt x="362" y="6"/>
                      <a:pt x="362" y="5"/>
                    </a:cubicBezTo>
                    <a:cubicBezTo>
                      <a:pt x="361" y="5"/>
                      <a:pt x="359" y="3"/>
                      <a:pt x="357" y="2"/>
                    </a:cubicBezTo>
                    <a:cubicBezTo>
                      <a:pt x="355" y="1"/>
                      <a:pt x="344" y="0"/>
                      <a:pt x="332" y="0"/>
                    </a:cubicBezTo>
                    <a:lnTo>
                      <a:pt x="330" y="0"/>
                    </a:lnTo>
                    <a:lnTo>
                      <a:pt x="33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4" name="Freeform 120"/>
              <p:cNvSpPr>
                <a:spLocks/>
              </p:cNvSpPr>
              <p:nvPr/>
            </p:nvSpPr>
            <p:spPr bwMode="auto">
              <a:xfrm>
                <a:off x="6863" y="1878"/>
                <a:ext cx="14" cy="13"/>
              </a:xfrm>
              <a:custGeom>
                <a:avLst/>
                <a:gdLst/>
                <a:ahLst/>
                <a:cxnLst>
                  <a:cxn ang="0">
                    <a:pos x="0" y="4"/>
                  </a:cxn>
                  <a:cxn ang="0">
                    <a:pos x="0" y="4"/>
                  </a:cxn>
                  <a:cxn ang="0">
                    <a:pos x="0" y="13"/>
                  </a:cxn>
                  <a:cxn ang="0">
                    <a:pos x="0" y="15"/>
                  </a:cxn>
                  <a:cxn ang="0">
                    <a:pos x="19" y="30"/>
                  </a:cxn>
                  <a:cxn ang="0">
                    <a:pos x="20" y="30"/>
                  </a:cxn>
                  <a:cxn ang="0">
                    <a:pos x="21" y="30"/>
                  </a:cxn>
                  <a:cxn ang="0">
                    <a:pos x="28" y="36"/>
                  </a:cxn>
                  <a:cxn ang="0">
                    <a:pos x="34" y="36"/>
                  </a:cxn>
                  <a:cxn ang="0">
                    <a:pos x="40" y="31"/>
                  </a:cxn>
                  <a:cxn ang="0">
                    <a:pos x="39" y="29"/>
                  </a:cxn>
                  <a:cxn ang="0">
                    <a:pos x="38" y="27"/>
                  </a:cxn>
                  <a:cxn ang="0">
                    <a:pos x="30" y="24"/>
                  </a:cxn>
                  <a:cxn ang="0">
                    <a:pos x="24" y="19"/>
                  </a:cxn>
                  <a:cxn ang="0">
                    <a:pos x="23" y="18"/>
                  </a:cxn>
                  <a:cxn ang="0">
                    <a:pos x="16" y="10"/>
                  </a:cxn>
                  <a:cxn ang="0">
                    <a:pos x="16" y="6"/>
                  </a:cxn>
                  <a:cxn ang="0">
                    <a:pos x="13" y="5"/>
                  </a:cxn>
                  <a:cxn ang="0">
                    <a:pos x="0" y="0"/>
                  </a:cxn>
                  <a:cxn ang="0">
                    <a:pos x="0" y="4"/>
                  </a:cxn>
                </a:cxnLst>
                <a:rect l="0" t="0" r="r" b="b"/>
                <a:pathLst>
                  <a:path w="40" h="36">
                    <a:moveTo>
                      <a:pt x="0" y="4"/>
                    </a:moveTo>
                    <a:lnTo>
                      <a:pt x="0" y="4"/>
                    </a:lnTo>
                    <a:lnTo>
                      <a:pt x="0" y="13"/>
                    </a:lnTo>
                    <a:lnTo>
                      <a:pt x="0" y="15"/>
                    </a:lnTo>
                    <a:cubicBezTo>
                      <a:pt x="9" y="17"/>
                      <a:pt x="18" y="24"/>
                      <a:pt x="19" y="30"/>
                    </a:cubicBezTo>
                    <a:lnTo>
                      <a:pt x="20" y="30"/>
                    </a:lnTo>
                    <a:lnTo>
                      <a:pt x="21" y="30"/>
                    </a:lnTo>
                    <a:cubicBezTo>
                      <a:pt x="24" y="33"/>
                      <a:pt x="27" y="36"/>
                      <a:pt x="28" y="36"/>
                    </a:cubicBezTo>
                    <a:lnTo>
                      <a:pt x="34" y="36"/>
                    </a:lnTo>
                    <a:cubicBezTo>
                      <a:pt x="37" y="36"/>
                      <a:pt x="40" y="34"/>
                      <a:pt x="40" y="31"/>
                    </a:cubicBezTo>
                    <a:lnTo>
                      <a:pt x="39" y="29"/>
                    </a:lnTo>
                    <a:lnTo>
                      <a:pt x="38" y="27"/>
                    </a:lnTo>
                    <a:cubicBezTo>
                      <a:pt x="35" y="25"/>
                      <a:pt x="32" y="24"/>
                      <a:pt x="30" y="24"/>
                    </a:cubicBezTo>
                    <a:cubicBezTo>
                      <a:pt x="28" y="24"/>
                      <a:pt x="25" y="22"/>
                      <a:pt x="24" y="19"/>
                    </a:cubicBezTo>
                    <a:lnTo>
                      <a:pt x="23" y="18"/>
                    </a:lnTo>
                    <a:cubicBezTo>
                      <a:pt x="22" y="16"/>
                      <a:pt x="16" y="12"/>
                      <a:pt x="16" y="10"/>
                    </a:cubicBezTo>
                    <a:cubicBezTo>
                      <a:pt x="16" y="9"/>
                      <a:pt x="19" y="8"/>
                      <a:pt x="16" y="6"/>
                    </a:cubicBezTo>
                    <a:lnTo>
                      <a:pt x="13" y="5"/>
                    </a:lnTo>
                    <a:cubicBezTo>
                      <a:pt x="9" y="4"/>
                      <a:pt x="4" y="2"/>
                      <a:pt x="0" y="0"/>
                    </a:cubicBezTo>
                    <a:lnTo>
                      <a:pt x="0" y="4"/>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5" name="Freeform 121"/>
              <p:cNvSpPr>
                <a:spLocks/>
              </p:cNvSpPr>
              <p:nvPr/>
            </p:nvSpPr>
            <p:spPr bwMode="auto">
              <a:xfrm>
                <a:off x="6863" y="1878"/>
                <a:ext cx="14" cy="13"/>
              </a:xfrm>
              <a:custGeom>
                <a:avLst/>
                <a:gdLst/>
                <a:ahLst/>
                <a:cxnLst>
                  <a:cxn ang="0">
                    <a:pos x="0" y="0"/>
                  </a:cxn>
                  <a:cxn ang="0">
                    <a:pos x="0" y="0"/>
                  </a:cxn>
                  <a:cxn ang="0">
                    <a:pos x="40" y="0"/>
                  </a:cxn>
                  <a:cxn ang="0">
                    <a:pos x="40" y="36"/>
                  </a:cxn>
                  <a:cxn ang="0">
                    <a:pos x="0" y="36"/>
                  </a:cxn>
                  <a:cxn ang="0">
                    <a:pos x="0" y="0"/>
                  </a:cxn>
                </a:cxnLst>
                <a:rect l="0" t="0" r="r" b="b"/>
                <a:pathLst>
                  <a:path w="40" h="36">
                    <a:moveTo>
                      <a:pt x="0" y="0"/>
                    </a:moveTo>
                    <a:lnTo>
                      <a:pt x="0" y="0"/>
                    </a:lnTo>
                    <a:lnTo>
                      <a:pt x="40" y="0"/>
                    </a:lnTo>
                    <a:lnTo>
                      <a:pt x="40" y="36"/>
                    </a:lnTo>
                    <a:lnTo>
                      <a:pt x="0" y="36"/>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6" name="Freeform 122"/>
              <p:cNvSpPr>
                <a:spLocks/>
              </p:cNvSpPr>
              <p:nvPr/>
            </p:nvSpPr>
            <p:spPr bwMode="auto">
              <a:xfrm>
                <a:off x="6863" y="1878"/>
                <a:ext cx="14" cy="13"/>
              </a:xfrm>
              <a:custGeom>
                <a:avLst/>
                <a:gdLst/>
                <a:ahLst/>
                <a:cxnLst>
                  <a:cxn ang="0">
                    <a:pos x="0" y="0"/>
                  </a:cxn>
                  <a:cxn ang="0">
                    <a:pos x="0" y="0"/>
                  </a:cxn>
                  <a:cxn ang="0">
                    <a:pos x="40" y="0"/>
                  </a:cxn>
                  <a:cxn ang="0">
                    <a:pos x="40" y="36"/>
                  </a:cxn>
                  <a:cxn ang="0">
                    <a:pos x="0" y="36"/>
                  </a:cxn>
                  <a:cxn ang="0">
                    <a:pos x="0" y="0"/>
                  </a:cxn>
                </a:cxnLst>
                <a:rect l="0" t="0" r="r" b="b"/>
                <a:pathLst>
                  <a:path w="40" h="36">
                    <a:moveTo>
                      <a:pt x="0" y="0"/>
                    </a:moveTo>
                    <a:lnTo>
                      <a:pt x="0" y="0"/>
                    </a:lnTo>
                    <a:lnTo>
                      <a:pt x="40" y="0"/>
                    </a:lnTo>
                    <a:lnTo>
                      <a:pt x="40" y="36"/>
                    </a:lnTo>
                    <a:lnTo>
                      <a:pt x="0" y="36"/>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7" name="Freeform 123"/>
              <p:cNvSpPr>
                <a:spLocks/>
              </p:cNvSpPr>
              <p:nvPr/>
            </p:nvSpPr>
            <p:spPr bwMode="auto">
              <a:xfrm>
                <a:off x="6863" y="1878"/>
                <a:ext cx="14" cy="13"/>
              </a:xfrm>
              <a:custGeom>
                <a:avLst/>
                <a:gdLst/>
                <a:ahLst/>
                <a:cxnLst>
                  <a:cxn ang="0">
                    <a:pos x="0" y="4"/>
                  </a:cxn>
                  <a:cxn ang="0">
                    <a:pos x="0" y="4"/>
                  </a:cxn>
                  <a:cxn ang="0">
                    <a:pos x="0" y="13"/>
                  </a:cxn>
                  <a:cxn ang="0">
                    <a:pos x="0" y="15"/>
                  </a:cxn>
                  <a:cxn ang="0">
                    <a:pos x="19" y="30"/>
                  </a:cxn>
                  <a:cxn ang="0">
                    <a:pos x="20" y="30"/>
                  </a:cxn>
                  <a:cxn ang="0">
                    <a:pos x="21" y="30"/>
                  </a:cxn>
                  <a:cxn ang="0">
                    <a:pos x="28" y="36"/>
                  </a:cxn>
                  <a:cxn ang="0">
                    <a:pos x="34" y="36"/>
                  </a:cxn>
                  <a:cxn ang="0">
                    <a:pos x="40" y="31"/>
                  </a:cxn>
                  <a:cxn ang="0">
                    <a:pos x="39" y="29"/>
                  </a:cxn>
                  <a:cxn ang="0">
                    <a:pos x="38" y="27"/>
                  </a:cxn>
                  <a:cxn ang="0">
                    <a:pos x="30" y="24"/>
                  </a:cxn>
                  <a:cxn ang="0">
                    <a:pos x="24" y="19"/>
                  </a:cxn>
                  <a:cxn ang="0">
                    <a:pos x="23" y="18"/>
                  </a:cxn>
                  <a:cxn ang="0">
                    <a:pos x="16" y="10"/>
                  </a:cxn>
                  <a:cxn ang="0">
                    <a:pos x="16" y="6"/>
                  </a:cxn>
                  <a:cxn ang="0">
                    <a:pos x="13" y="5"/>
                  </a:cxn>
                  <a:cxn ang="0">
                    <a:pos x="0" y="0"/>
                  </a:cxn>
                  <a:cxn ang="0">
                    <a:pos x="0" y="4"/>
                  </a:cxn>
                  <a:cxn ang="0">
                    <a:pos x="0" y="4"/>
                  </a:cxn>
                </a:cxnLst>
                <a:rect l="0" t="0" r="r" b="b"/>
                <a:pathLst>
                  <a:path w="40" h="36">
                    <a:moveTo>
                      <a:pt x="0" y="4"/>
                    </a:moveTo>
                    <a:lnTo>
                      <a:pt x="0" y="4"/>
                    </a:lnTo>
                    <a:lnTo>
                      <a:pt x="0" y="13"/>
                    </a:lnTo>
                    <a:lnTo>
                      <a:pt x="0" y="15"/>
                    </a:lnTo>
                    <a:cubicBezTo>
                      <a:pt x="9" y="17"/>
                      <a:pt x="18" y="24"/>
                      <a:pt x="19" y="30"/>
                    </a:cubicBezTo>
                    <a:lnTo>
                      <a:pt x="20" y="30"/>
                    </a:lnTo>
                    <a:lnTo>
                      <a:pt x="21" y="30"/>
                    </a:lnTo>
                    <a:cubicBezTo>
                      <a:pt x="24" y="33"/>
                      <a:pt x="27" y="36"/>
                      <a:pt x="28" y="36"/>
                    </a:cubicBezTo>
                    <a:lnTo>
                      <a:pt x="34" y="36"/>
                    </a:lnTo>
                    <a:cubicBezTo>
                      <a:pt x="37" y="36"/>
                      <a:pt x="40" y="34"/>
                      <a:pt x="40" y="31"/>
                    </a:cubicBezTo>
                    <a:lnTo>
                      <a:pt x="39" y="29"/>
                    </a:lnTo>
                    <a:lnTo>
                      <a:pt x="38" y="27"/>
                    </a:lnTo>
                    <a:cubicBezTo>
                      <a:pt x="35" y="25"/>
                      <a:pt x="32" y="24"/>
                      <a:pt x="30" y="24"/>
                    </a:cubicBezTo>
                    <a:cubicBezTo>
                      <a:pt x="28" y="24"/>
                      <a:pt x="25" y="22"/>
                      <a:pt x="24" y="19"/>
                    </a:cubicBezTo>
                    <a:lnTo>
                      <a:pt x="23" y="18"/>
                    </a:lnTo>
                    <a:cubicBezTo>
                      <a:pt x="22" y="16"/>
                      <a:pt x="16" y="12"/>
                      <a:pt x="16" y="10"/>
                    </a:cubicBezTo>
                    <a:cubicBezTo>
                      <a:pt x="16" y="9"/>
                      <a:pt x="19" y="8"/>
                      <a:pt x="16" y="6"/>
                    </a:cubicBezTo>
                    <a:lnTo>
                      <a:pt x="13" y="5"/>
                    </a:lnTo>
                    <a:cubicBezTo>
                      <a:pt x="9" y="4"/>
                      <a:pt x="4" y="2"/>
                      <a:pt x="0" y="0"/>
                    </a:cubicBezTo>
                    <a:lnTo>
                      <a:pt x="0" y="4"/>
                    </a:lnTo>
                    <a:lnTo>
                      <a:pt x="0" y="4"/>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8" name="Freeform 124"/>
              <p:cNvSpPr>
                <a:spLocks/>
              </p:cNvSpPr>
              <p:nvPr/>
            </p:nvSpPr>
            <p:spPr bwMode="auto">
              <a:xfrm>
                <a:off x="6882" y="1891"/>
                <a:ext cx="11" cy="9"/>
              </a:xfrm>
              <a:custGeom>
                <a:avLst/>
                <a:gdLst/>
                <a:ahLst/>
                <a:cxnLst>
                  <a:cxn ang="0">
                    <a:pos x="12" y="5"/>
                  </a:cxn>
                  <a:cxn ang="0">
                    <a:pos x="12" y="5"/>
                  </a:cxn>
                  <a:cxn ang="0">
                    <a:pos x="12" y="7"/>
                  </a:cxn>
                  <a:cxn ang="0">
                    <a:pos x="12" y="8"/>
                  </a:cxn>
                  <a:cxn ang="0">
                    <a:pos x="1" y="14"/>
                  </a:cxn>
                  <a:cxn ang="0">
                    <a:pos x="2" y="17"/>
                  </a:cxn>
                  <a:cxn ang="0">
                    <a:pos x="6" y="20"/>
                  </a:cxn>
                  <a:cxn ang="0">
                    <a:pos x="15" y="21"/>
                  </a:cxn>
                  <a:cxn ang="0">
                    <a:pos x="17" y="22"/>
                  </a:cxn>
                  <a:cxn ang="0">
                    <a:pos x="20" y="24"/>
                  </a:cxn>
                  <a:cxn ang="0">
                    <a:pos x="26" y="19"/>
                  </a:cxn>
                  <a:cxn ang="0">
                    <a:pos x="30" y="15"/>
                  </a:cxn>
                  <a:cxn ang="0">
                    <a:pos x="30" y="10"/>
                  </a:cxn>
                  <a:cxn ang="0">
                    <a:pos x="24" y="5"/>
                  </a:cxn>
                  <a:cxn ang="0">
                    <a:pos x="20" y="2"/>
                  </a:cxn>
                  <a:cxn ang="0">
                    <a:pos x="16" y="0"/>
                  </a:cxn>
                  <a:cxn ang="0">
                    <a:pos x="12" y="5"/>
                  </a:cxn>
                </a:cxnLst>
                <a:rect l="0" t="0" r="r" b="b"/>
                <a:pathLst>
                  <a:path w="31" h="24">
                    <a:moveTo>
                      <a:pt x="12" y="5"/>
                    </a:moveTo>
                    <a:lnTo>
                      <a:pt x="12" y="5"/>
                    </a:lnTo>
                    <a:lnTo>
                      <a:pt x="12" y="7"/>
                    </a:lnTo>
                    <a:lnTo>
                      <a:pt x="12" y="8"/>
                    </a:lnTo>
                    <a:cubicBezTo>
                      <a:pt x="7" y="10"/>
                      <a:pt x="2" y="12"/>
                      <a:pt x="1" y="14"/>
                    </a:cubicBezTo>
                    <a:cubicBezTo>
                      <a:pt x="0" y="15"/>
                      <a:pt x="0" y="17"/>
                      <a:pt x="2" y="17"/>
                    </a:cubicBezTo>
                    <a:cubicBezTo>
                      <a:pt x="5" y="17"/>
                      <a:pt x="6" y="18"/>
                      <a:pt x="6" y="20"/>
                    </a:cubicBezTo>
                    <a:cubicBezTo>
                      <a:pt x="6" y="21"/>
                      <a:pt x="10" y="22"/>
                      <a:pt x="15" y="21"/>
                    </a:cubicBezTo>
                    <a:lnTo>
                      <a:pt x="17" y="22"/>
                    </a:lnTo>
                    <a:lnTo>
                      <a:pt x="20" y="24"/>
                    </a:lnTo>
                    <a:cubicBezTo>
                      <a:pt x="22" y="22"/>
                      <a:pt x="25" y="20"/>
                      <a:pt x="26" y="19"/>
                    </a:cubicBezTo>
                    <a:cubicBezTo>
                      <a:pt x="27" y="18"/>
                      <a:pt x="29" y="16"/>
                      <a:pt x="30" y="15"/>
                    </a:cubicBezTo>
                    <a:cubicBezTo>
                      <a:pt x="31" y="15"/>
                      <a:pt x="31" y="12"/>
                      <a:pt x="30" y="10"/>
                    </a:cubicBezTo>
                    <a:cubicBezTo>
                      <a:pt x="30" y="7"/>
                      <a:pt x="27" y="5"/>
                      <a:pt x="24" y="5"/>
                    </a:cubicBezTo>
                    <a:cubicBezTo>
                      <a:pt x="22" y="4"/>
                      <a:pt x="20" y="3"/>
                      <a:pt x="20" y="2"/>
                    </a:cubicBezTo>
                    <a:cubicBezTo>
                      <a:pt x="20" y="1"/>
                      <a:pt x="18" y="0"/>
                      <a:pt x="16" y="0"/>
                    </a:cubicBezTo>
                    <a:cubicBezTo>
                      <a:pt x="13" y="0"/>
                      <a:pt x="12" y="2"/>
                      <a:pt x="12" y="5"/>
                    </a:cubicBez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9" name="Freeform 125"/>
              <p:cNvSpPr>
                <a:spLocks/>
              </p:cNvSpPr>
              <p:nvPr/>
            </p:nvSpPr>
            <p:spPr bwMode="auto">
              <a:xfrm>
                <a:off x="6882" y="1891"/>
                <a:ext cx="11" cy="9"/>
              </a:xfrm>
              <a:custGeom>
                <a:avLst/>
                <a:gdLst/>
                <a:ahLst/>
                <a:cxnLst>
                  <a:cxn ang="0">
                    <a:pos x="0" y="0"/>
                  </a:cxn>
                  <a:cxn ang="0">
                    <a:pos x="0" y="0"/>
                  </a:cxn>
                  <a:cxn ang="0">
                    <a:pos x="31" y="0"/>
                  </a:cxn>
                  <a:cxn ang="0">
                    <a:pos x="31" y="24"/>
                  </a:cxn>
                  <a:cxn ang="0">
                    <a:pos x="0" y="24"/>
                  </a:cxn>
                  <a:cxn ang="0">
                    <a:pos x="0" y="0"/>
                  </a:cxn>
                </a:cxnLst>
                <a:rect l="0" t="0" r="r" b="b"/>
                <a:pathLst>
                  <a:path w="31" h="24">
                    <a:moveTo>
                      <a:pt x="0" y="0"/>
                    </a:moveTo>
                    <a:lnTo>
                      <a:pt x="0" y="0"/>
                    </a:lnTo>
                    <a:lnTo>
                      <a:pt x="31" y="0"/>
                    </a:lnTo>
                    <a:lnTo>
                      <a:pt x="31" y="24"/>
                    </a:lnTo>
                    <a:lnTo>
                      <a:pt x="0" y="24"/>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0" name="Freeform 126"/>
              <p:cNvSpPr>
                <a:spLocks/>
              </p:cNvSpPr>
              <p:nvPr/>
            </p:nvSpPr>
            <p:spPr bwMode="auto">
              <a:xfrm>
                <a:off x="6882" y="1891"/>
                <a:ext cx="11" cy="9"/>
              </a:xfrm>
              <a:custGeom>
                <a:avLst/>
                <a:gdLst/>
                <a:ahLst/>
                <a:cxnLst>
                  <a:cxn ang="0">
                    <a:pos x="0" y="0"/>
                  </a:cxn>
                  <a:cxn ang="0">
                    <a:pos x="0" y="0"/>
                  </a:cxn>
                  <a:cxn ang="0">
                    <a:pos x="31" y="0"/>
                  </a:cxn>
                  <a:cxn ang="0">
                    <a:pos x="31" y="24"/>
                  </a:cxn>
                  <a:cxn ang="0">
                    <a:pos x="0" y="24"/>
                  </a:cxn>
                  <a:cxn ang="0">
                    <a:pos x="0" y="0"/>
                  </a:cxn>
                </a:cxnLst>
                <a:rect l="0" t="0" r="r" b="b"/>
                <a:pathLst>
                  <a:path w="31" h="24">
                    <a:moveTo>
                      <a:pt x="0" y="0"/>
                    </a:moveTo>
                    <a:lnTo>
                      <a:pt x="0" y="0"/>
                    </a:lnTo>
                    <a:lnTo>
                      <a:pt x="31" y="0"/>
                    </a:lnTo>
                    <a:lnTo>
                      <a:pt x="31" y="24"/>
                    </a:lnTo>
                    <a:lnTo>
                      <a:pt x="0" y="24"/>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1" name="Freeform 127"/>
              <p:cNvSpPr>
                <a:spLocks/>
              </p:cNvSpPr>
              <p:nvPr/>
            </p:nvSpPr>
            <p:spPr bwMode="auto">
              <a:xfrm>
                <a:off x="6882" y="1891"/>
                <a:ext cx="11" cy="9"/>
              </a:xfrm>
              <a:custGeom>
                <a:avLst/>
                <a:gdLst/>
                <a:ahLst/>
                <a:cxnLst>
                  <a:cxn ang="0">
                    <a:pos x="12" y="5"/>
                  </a:cxn>
                  <a:cxn ang="0">
                    <a:pos x="12" y="5"/>
                  </a:cxn>
                  <a:cxn ang="0">
                    <a:pos x="12" y="7"/>
                  </a:cxn>
                  <a:cxn ang="0">
                    <a:pos x="12" y="8"/>
                  </a:cxn>
                  <a:cxn ang="0">
                    <a:pos x="1" y="14"/>
                  </a:cxn>
                  <a:cxn ang="0">
                    <a:pos x="2" y="17"/>
                  </a:cxn>
                  <a:cxn ang="0">
                    <a:pos x="6" y="20"/>
                  </a:cxn>
                  <a:cxn ang="0">
                    <a:pos x="15" y="21"/>
                  </a:cxn>
                  <a:cxn ang="0">
                    <a:pos x="17" y="22"/>
                  </a:cxn>
                  <a:cxn ang="0">
                    <a:pos x="20" y="24"/>
                  </a:cxn>
                  <a:cxn ang="0">
                    <a:pos x="26" y="19"/>
                  </a:cxn>
                  <a:cxn ang="0">
                    <a:pos x="30" y="15"/>
                  </a:cxn>
                  <a:cxn ang="0">
                    <a:pos x="30" y="10"/>
                  </a:cxn>
                  <a:cxn ang="0">
                    <a:pos x="24" y="5"/>
                  </a:cxn>
                  <a:cxn ang="0">
                    <a:pos x="20" y="2"/>
                  </a:cxn>
                  <a:cxn ang="0">
                    <a:pos x="16" y="0"/>
                  </a:cxn>
                  <a:cxn ang="0">
                    <a:pos x="12" y="5"/>
                  </a:cxn>
                </a:cxnLst>
                <a:rect l="0" t="0" r="r" b="b"/>
                <a:pathLst>
                  <a:path w="31" h="24">
                    <a:moveTo>
                      <a:pt x="12" y="5"/>
                    </a:moveTo>
                    <a:lnTo>
                      <a:pt x="12" y="5"/>
                    </a:lnTo>
                    <a:lnTo>
                      <a:pt x="12" y="7"/>
                    </a:lnTo>
                    <a:lnTo>
                      <a:pt x="12" y="8"/>
                    </a:lnTo>
                    <a:cubicBezTo>
                      <a:pt x="7" y="10"/>
                      <a:pt x="2" y="12"/>
                      <a:pt x="1" y="14"/>
                    </a:cubicBezTo>
                    <a:cubicBezTo>
                      <a:pt x="0" y="15"/>
                      <a:pt x="0" y="17"/>
                      <a:pt x="2" y="17"/>
                    </a:cubicBezTo>
                    <a:cubicBezTo>
                      <a:pt x="5" y="17"/>
                      <a:pt x="6" y="18"/>
                      <a:pt x="6" y="20"/>
                    </a:cubicBezTo>
                    <a:cubicBezTo>
                      <a:pt x="6" y="21"/>
                      <a:pt x="10" y="22"/>
                      <a:pt x="15" y="21"/>
                    </a:cubicBezTo>
                    <a:lnTo>
                      <a:pt x="17" y="22"/>
                    </a:lnTo>
                    <a:lnTo>
                      <a:pt x="20" y="24"/>
                    </a:lnTo>
                    <a:cubicBezTo>
                      <a:pt x="22" y="22"/>
                      <a:pt x="25" y="20"/>
                      <a:pt x="26" y="19"/>
                    </a:cubicBezTo>
                    <a:cubicBezTo>
                      <a:pt x="27" y="18"/>
                      <a:pt x="29" y="16"/>
                      <a:pt x="30" y="15"/>
                    </a:cubicBezTo>
                    <a:cubicBezTo>
                      <a:pt x="31" y="15"/>
                      <a:pt x="31" y="12"/>
                      <a:pt x="30" y="10"/>
                    </a:cubicBezTo>
                    <a:cubicBezTo>
                      <a:pt x="30" y="7"/>
                      <a:pt x="27" y="5"/>
                      <a:pt x="24" y="5"/>
                    </a:cubicBezTo>
                    <a:cubicBezTo>
                      <a:pt x="22" y="4"/>
                      <a:pt x="20" y="3"/>
                      <a:pt x="20" y="2"/>
                    </a:cubicBezTo>
                    <a:cubicBezTo>
                      <a:pt x="20" y="1"/>
                      <a:pt x="18" y="0"/>
                      <a:pt x="16" y="0"/>
                    </a:cubicBezTo>
                    <a:cubicBezTo>
                      <a:pt x="13" y="0"/>
                      <a:pt x="12" y="2"/>
                      <a:pt x="12" y="5"/>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2" name="Freeform 128"/>
              <p:cNvSpPr>
                <a:spLocks/>
              </p:cNvSpPr>
              <p:nvPr/>
            </p:nvSpPr>
            <p:spPr bwMode="auto">
              <a:xfrm>
                <a:off x="6761" y="1667"/>
                <a:ext cx="39" cy="18"/>
              </a:xfrm>
              <a:custGeom>
                <a:avLst/>
                <a:gdLst/>
                <a:ahLst/>
                <a:cxnLst>
                  <a:cxn ang="0">
                    <a:pos x="17" y="5"/>
                  </a:cxn>
                  <a:cxn ang="0">
                    <a:pos x="17" y="5"/>
                  </a:cxn>
                  <a:cxn ang="0">
                    <a:pos x="13" y="11"/>
                  </a:cxn>
                  <a:cxn ang="0">
                    <a:pos x="5" y="13"/>
                  </a:cxn>
                  <a:cxn ang="0">
                    <a:pos x="0" y="22"/>
                  </a:cxn>
                  <a:cxn ang="0">
                    <a:pos x="1" y="23"/>
                  </a:cxn>
                  <a:cxn ang="0">
                    <a:pos x="3" y="23"/>
                  </a:cxn>
                  <a:cxn ang="0">
                    <a:pos x="6" y="23"/>
                  </a:cxn>
                  <a:cxn ang="0">
                    <a:pos x="10" y="25"/>
                  </a:cxn>
                  <a:cxn ang="0">
                    <a:pos x="22" y="18"/>
                  </a:cxn>
                  <a:cxn ang="0">
                    <a:pos x="28" y="14"/>
                  </a:cxn>
                  <a:cxn ang="0">
                    <a:pos x="31" y="16"/>
                  </a:cxn>
                  <a:cxn ang="0">
                    <a:pos x="32" y="22"/>
                  </a:cxn>
                  <a:cxn ang="0">
                    <a:pos x="40" y="39"/>
                  </a:cxn>
                  <a:cxn ang="0">
                    <a:pos x="41" y="37"/>
                  </a:cxn>
                  <a:cxn ang="0">
                    <a:pos x="43" y="34"/>
                  </a:cxn>
                  <a:cxn ang="0">
                    <a:pos x="55" y="32"/>
                  </a:cxn>
                  <a:cxn ang="0">
                    <a:pos x="61" y="34"/>
                  </a:cxn>
                  <a:cxn ang="0">
                    <a:pos x="57" y="46"/>
                  </a:cxn>
                  <a:cxn ang="0">
                    <a:pos x="63" y="46"/>
                  </a:cxn>
                  <a:cxn ang="0">
                    <a:pos x="71" y="46"/>
                  </a:cxn>
                  <a:cxn ang="0">
                    <a:pos x="79" y="46"/>
                  </a:cxn>
                  <a:cxn ang="0">
                    <a:pos x="83" y="44"/>
                  </a:cxn>
                  <a:cxn ang="0">
                    <a:pos x="89" y="40"/>
                  </a:cxn>
                  <a:cxn ang="0">
                    <a:pos x="93" y="40"/>
                  </a:cxn>
                  <a:cxn ang="0">
                    <a:pos x="105" y="34"/>
                  </a:cxn>
                  <a:cxn ang="0">
                    <a:pos x="101" y="26"/>
                  </a:cxn>
                  <a:cxn ang="0">
                    <a:pos x="99" y="15"/>
                  </a:cxn>
                  <a:cxn ang="0">
                    <a:pos x="98" y="14"/>
                  </a:cxn>
                  <a:cxn ang="0">
                    <a:pos x="96" y="14"/>
                  </a:cxn>
                  <a:cxn ang="0">
                    <a:pos x="84" y="19"/>
                  </a:cxn>
                  <a:cxn ang="0">
                    <a:pos x="84" y="21"/>
                  </a:cxn>
                  <a:cxn ang="0">
                    <a:pos x="84" y="22"/>
                  </a:cxn>
                  <a:cxn ang="0">
                    <a:pos x="75" y="31"/>
                  </a:cxn>
                  <a:cxn ang="0">
                    <a:pos x="71" y="27"/>
                  </a:cxn>
                  <a:cxn ang="0">
                    <a:pos x="65" y="23"/>
                  </a:cxn>
                  <a:cxn ang="0">
                    <a:pos x="60" y="24"/>
                  </a:cxn>
                  <a:cxn ang="0">
                    <a:pos x="51" y="23"/>
                  </a:cxn>
                  <a:cxn ang="0">
                    <a:pos x="41" y="16"/>
                  </a:cxn>
                  <a:cxn ang="0">
                    <a:pos x="40" y="6"/>
                  </a:cxn>
                  <a:cxn ang="0">
                    <a:pos x="28" y="0"/>
                  </a:cxn>
                  <a:cxn ang="0">
                    <a:pos x="17" y="5"/>
                  </a:cxn>
                </a:cxnLst>
                <a:rect l="0" t="0" r="r" b="b"/>
                <a:pathLst>
                  <a:path w="105" h="47">
                    <a:moveTo>
                      <a:pt x="17" y="5"/>
                    </a:moveTo>
                    <a:lnTo>
                      <a:pt x="17" y="5"/>
                    </a:lnTo>
                    <a:cubicBezTo>
                      <a:pt x="17" y="7"/>
                      <a:pt x="15" y="10"/>
                      <a:pt x="13" y="11"/>
                    </a:cubicBezTo>
                    <a:cubicBezTo>
                      <a:pt x="11" y="12"/>
                      <a:pt x="7" y="13"/>
                      <a:pt x="5" y="13"/>
                    </a:cubicBezTo>
                    <a:cubicBezTo>
                      <a:pt x="3" y="13"/>
                      <a:pt x="0" y="17"/>
                      <a:pt x="0" y="22"/>
                    </a:cubicBezTo>
                    <a:lnTo>
                      <a:pt x="1" y="23"/>
                    </a:lnTo>
                    <a:cubicBezTo>
                      <a:pt x="1" y="24"/>
                      <a:pt x="2" y="24"/>
                      <a:pt x="3" y="23"/>
                    </a:cubicBezTo>
                    <a:cubicBezTo>
                      <a:pt x="3" y="23"/>
                      <a:pt x="4" y="23"/>
                      <a:pt x="6" y="23"/>
                    </a:cubicBezTo>
                    <a:lnTo>
                      <a:pt x="10" y="25"/>
                    </a:lnTo>
                    <a:cubicBezTo>
                      <a:pt x="15" y="24"/>
                      <a:pt x="20" y="21"/>
                      <a:pt x="22" y="18"/>
                    </a:cubicBezTo>
                    <a:cubicBezTo>
                      <a:pt x="23" y="16"/>
                      <a:pt x="26" y="14"/>
                      <a:pt x="28" y="14"/>
                    </a:cubicBezTo>
                    <a:cubicBezTo>
                      <a:pt x="29" y="14"/>
                      <a:pt x="31" y="15"/>
                      <a:pt x="31" y="16"/>
                    </a:cubicBezTo>
                    <a:cubicBezTo>
                      <a:pt x="31" y="17"/>
                      <a:pt x="31" y="20"/>
                      <a:pt x="32" y="22"/>
                    </a:cubicBezTo>
                    <a:cubicBezTo>
                      <a:pt x="33" y="24"/>
                      <a:pt x="36" y="32"/>
                      <a:pt x="40" y="39"/>
                    </a:cubicBezTo>
                    <a:lnTo>
                      <a:pt x="41" y="37"/>
                    </a:lnTo>
                    <a:lnTo>
                      <a:pt x="43" y="34"/>
                    </a:lnTo>
                    <a:cubicBezTo>
                      <a:pt x="47" y="34"/>
                      <a:pt x="52" y="33"/>
                      <a:pt x="55" y="32"/>
                    </a:cubicBezTo>
                    <a:cubicBezTo>
                      <a:pt x="57" y="32"/>
                      <a:pt x="59" y="32"/>
                      <a:pt x="61" y="34"/>
                    </a:cubicBezTo>
                    <a:cubicBezTo>
                      <a:pt x="62" y="36"/>
                      <a:pt x="60" y="41"/>
                      <a:pt x="57" y="46"/>
                    </a:cubicBezTo>
                    <a:lnTo>
                      <a:pt x="63" y="46"/>
                    </a:lnTo>
                    <a:cubicBezTo>
                      <a:pt x="65" y="46"/>
                      <a:pt x="68" y="46"/>
                      <a:pt x="71" y="46"/>
                    </a:cubicBezTo>
                    <a:cubicBezTo>
                      <a:pt x="75" y="46"/>
                      <a:pt x="78" y="46"/>
                      <a:pt x="79" y="46"/>
                    </a:cubicBezTo>
                    <a:cubicBezTo>
                      <a:pt x="82" y="47"/>
                      <a:pt x="83" y="46"/>
                      <a:pt x="83" y="44"/>
                    </a:cubicBezTo>
                    <a:cubicBezTo>
                      <a:pt x="83" y="43"/>
                      <a:pt x="85" y="40"/>
                      <a:pt x="89" y="40"/>
                    </a:cubicBezTo>
                    <a:lnTo>
                      <a:pt x="93" y="40"/>
                    </a:lnTo>
                    <a:cubicBezTo>
                      <a:pt x="100" y="39"/>
                      <a:pt x="105" y="36"/>
                      <a:pt x="105" y="34"/>
                    </a:cubicBezTo>
                    <a:cubicBezTo>
                      <a:pt x="104" y="32"/>
                      <a:pt x="103" y="29"/>
                      <a:pt x="101" y="26"/>
                    </a:cubicBezTo>
                    <a:cubicBezTo>
                      <a:pt x="99" y="24"/>
                      <a:pt x="99" y="19"/>
                      <a:pt x="99" y="15"/>
                    </a:cubicBezTo>
                    <a:lnTo>
                      <a:pt x="98" y="14"/>
                    </a:lnTo>
                    <a:lnTo>
                      <a:pt x="96" y="14"/>
                    </a:lnTo>
                    <a:cubicBezTo>
                      <a:pt x="93" y="14"/>
                      <a:pt x="87" y="16"/>
                      <a:pt x="84" y="19"/>
                    </a:cubicBezTo>
                    <a:lnTo>
                      <a:pt x="84" y="21"/>
                    </a:lnTo>
                    <a:lnTo>
                      <a:pt x="84" y="22"/>
                    </a:lnTo>
                    <a:cubicBezTo>
                      <a:pt x="81" y="28"/>
                      <a:pt x="78" y="32"/>
                      <a:pt x="75" y="31"/>
                    </a:cubicBezTo>
                    <a:cubicBezTo>
                      <a:pt x="73" y="31"/>
                      <a:pt x="71" y="29"/>
                      <a:pt x="71" y="27"/>
                    </a:cubicBezTo>
                    <a:cubicBezTo>
                      <a:pt x="70" y="25"/>
                      <a:pt x="68" y="23"/>
                      <a:pt x="65" y="23"/>
                    </a:cubicBezTo>
                    <a:cubicBezTo>
                      <a:pt x="63" y="23"/>
                      <a:pt x="60" y="23"/>
                      <a:pt x="60" y="24"/>
                    </a:cubicBezTo>
                    <a:cubicBezTo>
                      <a:pt x="60" y="26"/>
                      <a:pt x="56" y="25"/>
                      <a:pt x="51" y="23"/>
                    </a:cubicBezTo>
                    <a:cubicBezTo>
                      <a:pt x="47" y="22"/>
                      <a:pt x="42" y="18"/>
                      <a:pt x="41" y="16"/>
                    </a:cubicBezTo>
                    <a:cubicBezTo>
                      <a:pt x="40" y="13"/>
                      <a:pt x="40" y="9"/>
                      <a:pt x="40" y="6"/>
                    </a:cubicBezTo>
                    <a:cubicBezTo>
                      <a:pt x="40" y="3"/>
                      <a:pt x="35" y="0"/>
                      <a:pt x="28" y="0"/>
                    </a:cubicBezTo>
                    <a:cubicBezTo>
                      <a:pt x="22" y="0"/>
                      <a:pt x="17" y="2"/>
                      <a:pt x="17" y="5"/>
                    </a:cubicBez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3" name="Freeform 129"/>
              <p:cNvSpPr>
                <a:spLocks/>
              </p:cNvSpPr>
              <p:nvPr/>
            </p:nvSpPr>
            <p:spPr bwMode="auto">
              <a:xfrm>
                <a:off x="6761" y="1667"/>
                <a:ext cx="39" cy="18"/>
              </a:xfrm>
              <a:custGeom>
                <a:avLst/>
                <a:gdLst/>
                <a:ahLst/>
                <a:cxnLst>
                  <a:cxn ang="0">
                    <a:pos x="0" y="0"/>
                  </a:cxn>
                  <a:cxn ang="0">
                    <a:pos x="0" y="0"/>
                  </a:cxn>
                  <a:cxn ang="0">
                    <a:pos x="105" y="0"/>
                  </a:cxn>
                  <a:cxn ang="0">
                    <a:pos x="105" y="47"/>
                  </a:cxn>
                  <a:cxn ang="0">
                    <a:pos x="0" y="47"/>
                  </a:cxn>
                  <a:cxn ang="0">
                    <a:pos x="0" y="0"/>
                  </a:cxn>
                </a:cxnLst>
                <a:rect l="0" t="0" r="r" b="b"/>
                <a:pathLst>
                  <a:path w="105" h="47">
                    <a:moveTo>
                      <a:pt x="0" y="0"/>
                    </a:moveTo>
                    <a:lnTo>
                      <a:pt x="0" y="0"/>
                    </a:lnTo>
                    <a:lnTo>
                      <a:pt x="105" y="0"/>
                    </a:lnTo>
                    <a:lnTo>
                      <a:pt x="105" y="47"/>
                    </a:lnTo>
                    <a:lnTo>
                      <a:pt x="0" y="47"/>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4" name="Freeform 130"/>
              <p:cNvSpPr>
                <a:spLocks/>
              </p:cNvSpPr>
              <p:nvPr/>
            </p:nvSpPr>
            <p:spPr bwMode="auto">
              <a:xfrm>
                <a:off x="6761" y="1667"/>
                <a:ext cx="39" cy="18"/>
              </a:xfrm>
              <a:custGeom>
                <a:avLst/>
                <a:gdLst/>
                <a:ahLst/>
                <a:cxnLst>
                  <a:cxn ang="0">
                    <a:pos x="0" y="0"/>
                  </a:cxn>
                  <a:cxn ang="0">
                    <a:pos x="0" y="0"/>
                  </a:cxn>
                  <a:cxn ang="0">
                    <a:pos x="105" y="0"/>
                  </a:cxn>
                  <a:cxn ang="0">
                    <a:pos x="105" y="47"/>
                  </a:cxn>
                  <a:cxn ang="0">
                    <a:pos x="0" y="47"/>
                  </a:cxn>
                  <a:cxn ang="0">
                    <a:pos x="0" y="0"/>
                  </a:cxn>
                </a:cxnLst>
                <a:rect l="0" t="0" r="r" b="b"/>
                <a:pathLst>
                  <a:path w="105" h="47">
                    <a:moveTo>
                      <a:pt x="0" y="0"/>
                    </a:moveTo>
                    <a:lnTo>
                      <a:pt x="0" y="0"/>
                    </a:lnTo>
                    <a:lnTo>
                      <a:pt x="105" y="0"/>
                    </a:lnTo>
                    <a:lnTo>
                      <a:pt x="105" y="47"/>
                    </a:lnTo>
                    <a:lnTo>
                      <a:pt x="0" y="47"/>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5" name="Freeform 131"/>
              <p:cNvSpPr>
                <a:spLocks/>
              </p:cNvSpPr>
              <p:nvPr/>
            </p:nvSpPr>
            <p:spPr bwMode="auto">
              <a:xfrm>
                <a:off x="6761" y="1667"/>
                <a:ext cx="39" cy="18"/>
              </a:xfrm>
              <a:custGeom>
                <a:avLst/>
                <a:gdLst/>
                <a:ahLst/>
                <a:cxnLst>
                  <a:cxn ang="0">
                    <a:pos x="17" y="5"/>
                  </a:cxn>
                  <a:cxn ang="0">
                    <a:pos x="17" y="5"/>
                  </a:cxn>
                  <a:cxn ang="0">
                    <a:pos x="13" y="11"/>
                  </a:cxn>
                  <a:cxn ang="0">
                    <a:pos x="5" y="13"/>
                  </a:cxn>
                  <a:cxn ang="0">
                    <a:pos x="0" y="22"/>
                  </a:cxn>
                  <a:cxn ang="0">
                    <a:pos x="1" y="23"/>
                  </a:cxn>
                  <a:cxn ang="0">
                    <a:pos x="3" y="23"/>
                  </a:cxn>
                  <a:cxn ang="0">
                    <a:pos x="6" y="23"/>
                  </a:cxn>
                  <a:cxn ang="0">
                    <a:pos x="10" y="25"/>
                  </a:cxn>
                  <a:cxn ang="0">
                    <a:pos x="22" y="18"/>
                  </a:cxn>
                  <a:cxn ang="0">
                    <a:pos x="28" y="14"/>
                  </a:cxn>
                  <a:cxn ang="0">
                    <a:pos x="31" y="16"/>
                  </a:cxn>
                  <a:cxn ang="0">
                    <a:pos x="32" y="22"/>
                  </a:cxn>
                  <a:cxn ang="0">
                    <a:pos x="40" y="39"/>
                  </a:cxn>
                  <a:cxn ang="0">
                    <a:pos x="41" y="37"/>
                  </a:cxn>
                  <a:cxn ang="0">
                    <a:pos x="43" y="34"/>
                  </a:cxn>
                  <a:cxn ang="0">
                    <a:pos x="55" y="32"/>
                  </a:cxn>
                  <a:cxn ang="0">
                    <a:pos x="61" y="34"/>
                  </a:cxn>
                  <a:cxn ang="0">
                    <a:pos x="57" y="46"/>
                  </a:cxn>
                  <a:cxn ang="0">
                    <a:pos x="63" y="46"/>
                  </a:cxn>
                  <a:cxn ang="0">
                    <a:pos x="71" y="46"/>
                  </a:cxn>
                  <a:cxn ang="0">
                    <a:pos x="79" y="46"/>
                  </a:cxn>
                  <a:cxn ang="0">
                    <a:pos x="83" y="44"/>
                  </a:cxn>
                  <a:cxn ang="0">
                    <a:pos x="89" y="40"/>
                  </a:cxn>
                  <a:cxn ang="0">
                    <a:pos x="93" y="40"/>
                  </a:cxn>
                  <a:cxn ang="0">
                    <a:pos x="105" y="34"/>
                  </a:cxn>
                  <a:cxn ang="0">
                    <a:pos x="101" y="26"/>
                  </a:cxn>
                  <a:cxn ang="0">
                    <a:pos x="99" y="15"/>
                  </a:cxn>
                  <a:cxn ang="0">
                    <a:pos x="98" y="14"/>
                  </a:cxn>
                  <a:cxn ang="0">
                    <a:pos x="96" y="14"/>
                  </a:cxn>
                  <a:cxn ang="0">
                    <a:pos x="84" y="19"/>
                  </a:cxn>
                  <a:cxn ang="0">
                    <a:pos x="84" y="21"/>
                  </a:cxn>
                  <a:cxn ang="0">
                    <a:pos x="84" y="22"/>
                  </a:cxn>
                  <a:cxn ang="0">
                    <a:pos x="75" y="31"/>
                  </a:cxn>
                  <a:cxn ang="0">
                    <a:pos x="71" y="27"/>
                  </a:cxn>
                  <a:cxn ang="0">
                    <a:pos x="65" y="23"/>
                  </a:cxn>
                  <a:cxn ang="0">
                    <a:pos x="60" y="24"/>
                  </a:cxn>
                  <a:cxn ang="0">
                    <a:pos x="51" y="23"/>
                  </a:cxn>
                  <a:cxn ang="0">
                    <a:pos x="41" y="16"/>
                  </a:cxn>
                  <a:cxn ang="0">
                    <a:pos x="40" y="6"/>
                  </a:cxn>
                  <a:cxn ang="0">
                    <a:pos x="28" y="0"/>
                  </a:cxn>
                  <a:cxn ang="0">
                    <a:pos x="17" y="5"/>
                  </a:cxn>
                </a:cxnLst>
                <a:rect l="0" t="0" r="r" b="b"/>
                <a:pathLst>
                  <a:path w="105" h="47">
                    <a:moveTo>
                      <a:pt x="17" y="5"/>
                    </a:moveTo>
                    <a:lnTo>
                      <a:pt x="17" y="5"/>
                    </a:lnTo>
                    <a:cubicBezTo>
                      <a:pt x="17" y="7"/>
                      <a:pt x="15" y="10"/>
                      <a:pt x="13" y="11"/>
                    </a:cubicBezTo>
                    <a:cubicBezTo>
                      <a:pt x="11" y="12"/>
                      <a:pt x="7" y="13"/>
                      <a:pt x="5" y="13"/>
                    </a:cubicBezTo>
                    <a:cubicBezTo>
                      <a:pt x="3" y="13"/>
                      <a:pt x="0" y="17"/>
                      <a:pt x="0" y="22"/>
                    </a:cubicBezTo>
                    <a:lnTo>
                      <a:pt x="1" y="23"/>
                    </a:lnTo>
                    <a:cubicBezTo>
                      <a:pt x="1" y="24"/>
                      <a:pt x="2" y="24"/>
                      <a:pt x="3" y="23"/>
                    </a:cubicBezTo>
                    <a:cubicBezTo>
                      <a:pt x="3" y="23"/>
                      <a:pt x="4" y="23"/>
                      <a:pt x="6" y="23"/>
                    </a:cubicBezTo>
                    <a:lnTo>
                      <a:pt x="10" y="25"/>
                    </a:lnTo>
                    <a:cubicBezTo>
                      <a:pt x="15" y="24"/>
                      <a:pt x="20" y="21"/>
                      <a:pt x="22" y="18"/>
                    </a:cubicBezTo>
                    <a:cubicBezTo>
                      <a:pt x="23" y="16"/>
                      <a:pt x="26" y="14"/>
                      <a:pt x="28" y="14"/>
                    </a:cubicBezTo>
                    <a:cubicBezTo>
                      <a:pt x="29" y="14"/>
                      <a:pt x="31" y="15"/>
                      <a:pt x="31" y="16"/>
                    </a:cubicBezTo>
                    <a:cubicBezTo>
                      <a:pt x="31" y="17"/>
                      <a:pt x="31" y="20"/>
                      <a:pt x="32" y="22"/>
                    </a:cubicBezTo>
                    <a:cubicBezTo>
                      <a:pt x="33" y="24"/>
                      <a:pt x="36" y="32"/>
                      <a:pt x="40" y="39"/>
                    </a:cubicBezTo>
                    <a:lnTo>
                      <a:pt x="41" y="37"/>
                    </a:lnTo>
                    <a:lnTo>
                      <a:pt x="43" y="34"/>
                    </a:lnTo>
                    <a:cubicBezTo>
                      <a:pt x="47" y="34"/>
                      <a:pt x="52" y="33"/>
                      <a:pt x="55" y="32"/>
                    </a:cubicBezTo>
                    <a:cubicBezTo>
                      <a:pt x="57" y="32"/>
                      <a:pt x="59" y="32"/>
                      <a:pt x="61" y="34"/>
                    </a:cubicBezTo>
                    <a:cubicBezTo>
                      <a:pt x="62" y="36"/>
                      <a:pt x="60" y="41"/>
                      <a:pt x="57" y="46"/>
                    </a:cubicBezTo>
                    <a:lnTo>
                      <a:pt x="63" y="46"/>
                    </a:lnTo>
                    <a:cubicBezTo>
                      <a:pt x="65" y="46"/>
                      <a:pt x="68" y="46"/>
                      <a:pt x="71" y="46"/>
                    </a:cubicBezTo>
                    <a:cubicBezTo>
                      <a:pt x="75" y="46"/>
                      <a:pt x="78" y="46"/>
                      <a:pt x="79" y="46"/>
                    </a:cubicBezTo>
                    <a:cubicBezTo>
                      <a:pt x="82" y="47"/>
                      <a:pt x="83" y="46"/>
                      <a:pt x="83" y="44"/>
                    </a:cubicBezTo>
                    <a:cubicBezTo>
                      <a:pt x="83" y="43"/>
                      <a:pt x="85" y="40"/>
                      <a:pt x="89" y="40"/>
                    </a:cubicBezTo>
                    <a:lnTo>
                      <a:pt x="93" y="40"/>
                    </a:lnTo>
                    <a:cubicBezTo>
                      <a:pt x="100" y="39"/>
                      <a:pt x="105" y="36"/>
                      <a:pt x="105" y="34"/>
                    </a:cubicBezTo>
                    <a:cubicBezTo>
                      <a:pt x="104" y="32"/>
                      <a:pt x="103" y="29"/>
                      <a:pt x="101" y="26"/>
                    </a:cubicBezTo>
                    <a:cubicBezTo>
                      <a:pt x="99" y="24"/>
                      <a:pt x="99" y="19"/>
                      <a:pt x="99" y="15"/>
                    </a:cubicBezTo>
                    <a:lnTo>
                      <a:pt x="98" y="14"/>
                    </a:lnTo>
                    <a:lnTo>
                      <a:pt x="96" y="14"/>
                    </a:lnTo>
                    <a:cubicBezTo>
                      <a:pt x="93" y="14"/>
                      <a:pt x="87" y="16"/>
                      <a:pt x="84" y="19"/>
                    </a:cubicBezTo>
                    <a:lnTo>
                      <a:pt x="84" y="21"/>
                    </a:lnTo>
                    <a:lnTo>
                      <a:pt x="84" y="22"/>
                    </a:lnTo>
                    <a:cubicBezTo>
                      <a:pt x="81" y="28"/>
                      <a:pt x="78" y="32"/>
                      <a:pt x="75" y="31"/>
                    </a:cubicBezTo>
                    <a:cubicBezTo>
                      <a:pt x="73" y="31"/>
                      <a:pt x="71" y="29"/>
                      <a:pt x="71" y="27"/>
                    </a:cubicBezTo>
                    <a:cubicBezTo>
                      <a:pt x="70" y="25"/>
                      <a:pt x="68" y="23"/>
                      <a:pt x="65" y="23"/>
                    </a:cubicBezTo>
                    <a:cubicBezTo>
                      <a:pt x="63" y="23"/>
                      <a:pt x="60" y="23"/>
                      <a:pt x="60" y="24"/>
                    </a:cubicBezTo>
                    <a:cubicBezTo>
                      <a:pt x="60" y="26"/>
                      <a:pt x="56" y="25"/>
                      <a:pt x="51" y="23"/>
                    </a:cubicBezTo>
                    <a:cubicBezTo>
                      <a:pt x="47" y="22"/>
                      <a:pt x="42" y="18"/>
                      <a:pt x="41" y="16"/>
                    </a:cubicBezTo>
                    <a:cubicBezTo>
                      <a:pt x="40" y="13"/>
                      <a:pt x="40" y="9"/>
                      <a:pt x="40" y="6"/>
                    </a:cubicBezTo>
                    <a:cubicBezTo>
                      <a:pt x="40" y="3"/>
                      <a:pt x="35" y="0"/>
                      <a:pt x="28" y="0"/>
                    </a:cubicBezTo>
                    <a:cubicBezTo>
                      <a:pt x="22" y="0"/>
                      <a:pt x="17" y="2"/>
                      <a:pt x="17" y="5"/>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6" name="Freeform 132"/>
              <p:cNvSpPr>
                <a:spLocks/>
              </p:cNvSpPr>
              <p:nvPr/>
            </p:nvSpPr>
            <p:spPr bwMode="auto">
              <a:xfrm>
                <a:off x="6787" y="1664"/>
                <a:ext cx="6" cy="5"/>
              </a:xfrm>
              <a:custGeom>
                <a:avLst/>
                <a:gdLst/>
                <a:ahLst/>
                <a:cxnLst>
                  <a:cxn ang="0">
                    <a:pos x="4" y="4"/>
                  </a:cxn>
                  <a:cxn ang="0">
                    <a:pos x="4" y="4"/>
                  </a:cxn>
                  <a:cxn ang="0">
                    <a:pos x="0" y="13"/>
                  </a:cxn>
                  <a:cxn ang="0">
                    <a:pos x="4" y="13"/>
                  </a:cxn>
                  <a:cxn ang="0">
                    <a:pos x="8" y="11"/>
                  </a:cxn>
                  <a:cxn ang="0">
                    <a:pos x="9" y="8"/>
                  </a:cxn>
                  <a:cxn ang="0">
                    <a:pos x="13" y="7"/>
                  </a:cxn>
                  <a:cxn ang="0">
                    <a:pos x="16" y="3"/>
                  </a:cxn>
                  <a:cxn ang="0">
                    <a:pos x="10" y="0"/>
                  </a:cxn>
                  <a:cxn ang="0">
                    <a:pos x="4" y="4"/>
                  </a:cxn>
                </a:cxnLst>
                <a:rect l="0" t="0" r="r" b="b"/>
                <a:pathLst>
                  <a:path w="16" h="13">
                    <a:moveTo>
                      <a:pt x="4" y="4"/>
                    </a:moveTo>
                    <a:lnTo>
                      <a:pt x="4" y="4"/>
                    </a:lnTo>
                    <a:cubicBezTo>
                      <a:pt x="4" y="6"/>
                      <a:pt x="2" y="10"/>
                      <a:pt x="0" y="13"/>
                    </a:cubicBezTo>
                    <a:lnTo>
                      <a:pt x="4" y="13"/>
                    </a:lnTo>
                    <a:cubicBezTo>
                      <a:pt x="8" y="13"/>
                      <a:pt x="8" y="12"/>
                      <a:pt x="8" y="11"/>
                    </a:cubicBezTo>
                    <a:cubicBezTo>
                      <a:pt x="7" y="9"/>
                      <a:pt x="8" y="8"/>
                      <a:pt x="9" y="8"/>
                    </a:cubicBezTo>
                    <a:cubicBezTo>
                      <a:pt x="10" y="8"/>
                      <a:pt x="12" y="8"/>
                      <a:pt x="13" y="7"/>
                    </a:cubicBezTo>
                    <a:cubicBezTo>
                      <a:pt x="15" y="7"/>
                      <a:pt x="16" y="5"/>
                      <a:pt x="16" y="3"/>
                    </a:cubicBezTo>
                    <a:cubicBezTo>
                      <a:pt x="16" y="1"/>
                      <a:pt x="13" y="0"/>
                      <a:pt x="10" y="0"/>
                    </a:cubicBezTo>
                    <a:cubicBezTo>
                      <a:pt x="7" y="0"/>
                      <a:pt x="4" y="2"/>
                      <a:pt x="4" y="4"/>
                    </a:cubicBez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7" name="Freeform 133"/>
              <p:cNvSpPr>
                <a:spLocks/>
              </p:cNvSpPr>
              <p:nvPr/>
            </p:nvSpPr>
            <p:spPr bwMode="auto">
              <a:xfrm>
                <a:off x="6787" y="1664"/>
                <a:ext cx="6" cy="5"/>
              </a:xfrm>
              <a:custGeom>
                <a:avLst/>
                <a:gdLst/>
                <a:ahLst/>
                <a:cxnLst>
                  <a:cxn ang="0">
                    <a:pos x="0" y="0"/>
                  </a:cxn>
                  <a:cxn ang="0">
                    <a:pos x="0" y="0"/>
                  </a:cxn>
                  <a:cxn ang="0">
                    <a:pos x="16" y="0"/>
                  </a:cxn>
                  <a:cxn ang="0">
                    <a:pos x="16" y="13"/>
                  </a:cxn>
                  <a:cxn ang="0">
                    <a:pos x="0" y="13"/>
                  </a:cxn>
                  <a:cxn ang="0">
                    <a:pos x="0" y="0"/>
                  </a:cxn>
                </a:cxnLst>
                <a:rect l="0" t="0" r="r" b="b"/>
                <a:pathLst>
                  <a:path w="16" h="13">
                    <a:moveTo>
                      <a:pt x="0" y="0"/>
                    </a:moveTo>
                    <a:lnTo>
                      <a:pt x="0" y="0"/>
                    </a:lnTo>
                    <a:lnTo>
                      <a:pt x="16" y="0"/>
                    </a:lnTo>
                    <a:lnTo>
                      <a:pt x="16" y="13"/>
                    </a:lnTo>
                    <a:lnTo>
                      <a:pt x="0" y="13"/>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8" name="Freeform 134"/>
              <p:cNvSpPr>
                <a:spLocks/>
              </p:cNvSpPr>
              <p:nvPr/>
            </p:nvSpPr>
            <p:spPr bwMode="auto">
              <a:xfrm>
                <a:off x="6787" y="1664"/>
                <a:ext cx="6" cy="5"/>
              </a:xfrm>
              <a:custGeom>
                <a:avLst/>
                <a:gdLst/>
                <a:ahLst/>
                <a:cxnLst>
                  <a:cxn ang="0">
                    <a:pos x="0" y="0"/>
                  </a:cxn>
                  <a:cxn ang="0">
                    <a:pos x="0" y="0"/>
                  </a:cxn>
                  <a:cxn ang="0">
                    <a:pos x="16" y="0"/>
                  </a:cxn>
                  <a:cxn ang="0">
                    <a:pos x="16" y="13"/>
                  </a:cxn>
                  <a:cxn ang="0">
                    <a:pos x="0" y="13"/>
                  </a:cxn>
                  <a:cxn ang="0">
                    <a:pos x="0" y="0"/>
                  </a:cxn>
                </a:cxnLst>
                <a:rect l="0" t="0" r="r" b="b"/>
                <a:pathLst>
                  <a:path w="16" h="13">
                    <a:moveTo>
                      <a:pt x="0" y="0"/>
                    </a:moveTo>
                    <a:lnTo>
                      <a:pt x="0" y="0"/>
                    </a:lnTo>
                    <a:lnTo>
                      <a:pt x="16" y="0"/>
                    </a:lnTo>
                    <a:lnTo>
                      <a:pt x="16" y="13"/>
                    </a:lnTo>
                    <a:lnTo>
                      <a:pt x="0" y="13"/>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9" name="Freeform 135"/>
              <p:cNvSpPr>
                <a:spLocks/>
              </p:cNvSpPr>
              <p:nvPr/>
            </p:nvSpPr>
            <p:spPr bwMode="auto">
              <a:xfrm>
                <a:off x="6787" y="1664"/>
                <a:ext cx="6" cy="5"/>
              </a:xfrm>
              <a:custGeom>
                <a:avLst/>
                <a:gdLst/>
                <a:ahLst/>
                <a:cxnLst>
                  <a:cxn ang="0">
                    <a:pos x="4" y="4"/>
                  </a:cxn>
                  <a:cxn ang="0">
                    <a:pos x="4" y="4"/>
                  </a:cxn>
                  <a:cxn ang="0">
                    <a:pos x="0" y="13"/>
                  </a:cxn>
                  <a:cxn ang="0">
                    <a:pos x="4" y="13"/>
                  </a:cxn>
                  <a:cxn ang="0">
                    <a:pos x="8" y="11"/>
                  </a:cxn>
                  <a:cxn ang="0">
                    <a:pos x="9" y="8"/>
                  </a:cxn>
                  <a:cxn ang="0">
                    <a:pos x="13" y="7"/>
                  </a:cxn>
                  <a:cxn ang="0">
                    <a:pos x="16" y="3"/>
                  </a:cxn>
                  <a:cxn ang="0">
                    <a:pos x="10" y="0"/>
                  </a:cxn>
                  <a:cxn ang="0">
                    <a:pos x="4" y="4"/>
                  </a:cxn>
                </a:cxnLst>
                <a:rect l="0" t="0" r="r" b="b"/>
                <a:pathLst>
                  <a:path w="16" h="13">
                    <a:moveTo>
                      <a:pt x="4" y="4"/>
                    </a:moveTo>
                    <a:lnTo>
                      <a:pt x="4" y="4"/>
                    </a:lnTo>
                    <a:cubicBezTo>
                      <a:pt x="4" y="6"/>
                      <a:pt x="2" y="10"/>
                      <a:pt x="0" y="13"/>
                    </a:cubicBezTo>
                    <a:lnTo>
                      <a:pt x="4" y="13"/>
                    </a:lnTo>
                    <a:cubicBezTo>
                      <a:pt x="8" y="13"/>
                      <a:pt x="8" y="12"/>
                      <a:pt x="8" y="11"/>
                    </a:cubicBezTo>
                    <a:cubicBezTo>
                      <a:pt x="7" y="9"/>
                      <a:pt x="8" y="8"/>
                      <a:pt x="9" y="8"/>
                    </a:cubicBezTo>
                    <a:cubicBezTo>
                      <a:pt x="10" y="8"/>
                      <a:pt x="12" y="8"/>
                      <a:pt x="13" y="7"/>
                    </a:cubicBezTo>
                    <a:cubicBezTo>
                      <a:pt x="15" y="7"/>
                      <a:pt x="16" y="5"/>
                      <a:pt x="16" y="3"/>
                    </a:cubicBezTo>
                    <a:cubicBezTo>
                      <a:pt x="16" y="1"/>
                      <a:pt x="13" y="0"/>
                      <a:pt x="10" y="0"/>
                    </a:cubicBezTo>
                    <a:cubicBezTo>
                      <a:pt x="7" y="0"/>
                      <a:pt x="4" y="2"/>
                      <a:pt x="4" y="4"/>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0" name="Freeform 136"/>
              <p:cNvSpPr>
                <a:spLocks/>
              </p:cNvSpPr>
              <p:nvPr/>
            </p:nvSpPr>
            <p:spPr bwMode="auto">
              <a:xfrm>
                <a:off x="6805" y="1658"/>
                <a:ext cx="15" cy="11"/>
              </a:xfrm>
              <a:custGeom>
                <a:avLst/>
                <a:gdLst/>
                <a:ahLst/>
                <a:cxnLst>
                  <a:cxn ang="0">
                    <a:pos x="0" y="7"/>
                  </a:cxn>
                  <a:cxn ang="0">
                    <a:pos x="0" y="7"/>
                  </a:cxn>
                  <a:cxn ang="0">
                    <a:pos x="2" y="16"/>
                  </a:cxn>
                  <a:cxn ang="0">
                    <a:pos x="10" y="18"/>
                  </a:cxn>
                  <a:cxn ang="0">
                    <a:pos x="12" y="18"/>
                  </a:cxn>
                  <a:cxn ang="0">
                    <a:pos x="18" y="22"/>
                  </a:cxn>
                  <a:cxn ang="0">
                    <a:pos x="25" y="21"/>
                  </a:cxn>
                  <a:cxn ang="0">
                    <a:pos x="27" y="26"/>
                  </a:cxn>
                  <a:cxn ang="0">
                    <a:pos x="30" y="31"/>
                  </a:cxn>
                  <a:cxn ang="0">
                    <a:pos x="34" y="25"/>
                  </a:cxn>
                  <a:cxn ang="0">
                    <a:pos x="34" y="21"/>
                  </a:cxn>
                  <a:cxn ang="0">
                    <a:pos x="39" y="9"/>
                  </a:cxn>
                  <a:cxn ang="0">
                    <a:pos x="34" y="8"/>
                  </a:cxn>
                  <a:cxn ang="0">
                    <a:pos x="30" y="7"/>
                  </a:cxn>
                  <a:cxn ang="0">
                    <a:pos x="11" y="6"/>
                  </a:cxn>
                  <a:cxn ang="0">
                    <a:pos x="6" y="3"/>
                  </a:cxn>
                  <a:cxn ang="0">
                    <a:pos x="3" y="0"/>
                  </a:cxn>
                  <a:cxn ang="0">
                    <a:pos x="0" y="7"/>
                  </a:cxn>
                </a:cxnLst>
                <a:rect l="0" t="0" r="r" b="b"/>
                <a:pathLst>
                  <a:path w="39" h="32">
                    <a:moveTo>
                      <a:pt x="0" y="7"/>
                    </a:moveTo>
                    <a:lnTo>
                      <a:pt x="0" y="7"/>
                    </a:lnTo>
                    <a:cubicBezTo>
                      <a:pt x="0" y="11"/>
                      <a:pt x="1" y="15"/>
                      <a:pt x="2" y="16"/>
                    </a:cubicBezTo>
                    <a:cubicBezTo>
                      <a:pt x="3" y="17"/>
                      <a:pt x="6" y="18"/>
                      <a:pt x="10" y="18"/>
                    </a:cubicBezTo>
                    <a:lnTo>
                      <a:pt x="12" y="18"/>
                    </a:lnTo>
                    <a:cubicBezTo>
                      <a:pt x="15" y="19"/>
                      <a:pt x="15" y="19"/>
                      <a:pt x="18" y="22"/>
                    </a:cubicBezTo>
                    <a:cubicBezTo>
                      <a:pt x="21" y="25"/>
                      <a:pt x="23" y="24"/>
                      <a:pt x="25" y="21"/>
                    </a:cubicBezTo>
                    <a:lnTo>
                      <a:pt x="27" y="26"/>
                    </a:lnTo>
                    <a:cubicBezTo>
                      <a:pt x="30" y="31"/>
                      <a:pt x="27" y="32"/>
                      <a:pt x="30" y="31"/>
                    </a:cubicBezTo>
                    <a:cubicBezTo>
                      <a:pt x="34" y="31"/>
                      <a:pt x="34" y="28"/>
                      <a:pt x="34" y="25"/>
                    </a:cubicBezTo>
                    <a:lnTo>
                      <a:pt x="34" y="21"/>
                    </a:lnTo>
                    <a:cubicBezTo>
                      <a:pt x="34" y="16"/>
                      <a:pt x="36" y="11"/>
                      <a:pt x="39" y="9"/>
                    </a:cubicBezTo>
                    <a:lnTo>
                      <a:pt x="34" y="8"/>
                    </a:lnTo>
                    <a:lnTo>
                      <a:pt x="30" y="7"/>
                    </a:lnTo>
                    <a:cubicBezTo>
                      <a:pt x="22" y="7"/>
                      <a:pt x="14" y="7"/>
                      <a:pt x="11" y="6"/>
                    </a:cubicBezTo>
                    <a:cubicBezTo>
                      <a:pt x="8" y="6"/>
                      <a:pt x="6" y="5"/>
                      <a:pt x="6" y="3"/>
                    </a:cubicBezTo>
                    <a:cubicBezTo>
                      <a:pt x="6" y="1"/>
                      <a:pt x="5" y="0"/>
                      <a:pt x="3" y="0"/>
                    </a:cubicBezTo>
                    <a:cubicBezTo>
                      <a:pt x="1" y="0"/>
                      <a:pt x="0" y="3"/>
                      <a:pt x="0" y="7"/>
                    </a:cubicBez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1" name="Freeform 137"/>
              <p:cNvSpPr>
                <a:spLocks/>
              </p:cNvSpPr>
              <p:nvPr/>
            </p:nvSpPr>
            <p:spPr bwMode="auto">
              <a:xfrm>
                <a:off x="6805" y="1658"/>
                <a:ext cx="15" cy="11"/>
              </a:xfrm>
              <a:custGeom>
                <a:avLst/>
                <a:gdLst/>
                <a:ahLst/>
                <a:cxnLst>
                  <a:cxn ang="0">
                    <a:pos x="0" y="0"/>
                  </a:cxn>
                  <a:cxn ang="0">
                    <a:pos x="0" y="0"/>
                  </a:cxn>
                  <a:cxn ang="0">
                    <a:pos x="39" y="0"/>
                  </a:cxn>
                  <a:cxn ang="0">
                    <a:pos x="39" y="32"/>
                  </a:cxn>
                  <a:cxn ang="0">
                    <a:pos x="0" y="32"/>
                  </a:cxn>
                  <a:cxn ang="0">
                    <a:pos x="0" y="0"/>
                  </a:cxn>
                </a:cxnLst>
                <a:rect l="0" t="0" r="r" b="b"/>
                <a:pathLst>
                  <a:path w="39" h="32">
                    <a:moveTo>
                      <a:pt x="0" y="0"/>
                    </a:moveTo>
                    <a:lnTo>
                      <a:pt x="0" y="0"/>
                    </a:lnTo>
                    <a:lnTo>
                      <a:pt x="39" y="0"/>
                    </a:lnTo>
                    <a:lnTo>
                      <a:pt x="39" y="32"/>
                    </a:lnTo>
                    <a:lnTo>
                      <a:pt x="0" y="32"/>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2" name="Freeform 138"/>
              <p:cNvSpPr>
                <a:spLocks/>
              </p:cNvSpPr>
              <p:nvPr/>
            </p:nvSpPr>
            <p:spPr bwMode="auto">
              <a:xfrm>
                <a:off x="6805" y="1658"/>
                <a:ext cx="15" cy="11"/>
              </a:xfrm>
              <a:custGeom>
                <a:avLst/>
                <a:gdLst/>
                <a:ahLst/>
                <a:cxnLst>
                  <a:cxn ang="0">
                    <a:pos x="0" y="0"/>
                  </a:cxn>
                  <a:cxn ang="0">
                    <a:pos x="0" y="0"/>
                  </a:cxn>
                  <a:cxn ang="0">
                    <a:pos x="39" y="0"/>
                  </a:cxn>
                  <a:cxn ang="0">
                    <a:pos x="39" y="32"/>
                  </a:cxn>
                  <a:cxn ang="0">
                    <a:pos x="0" y="32"/>
                  </a:cxn>
                  <a:cxn ang="0">
                    <a:pos x="0" y="0"/>
                  </a:cxn>
                </a:cxnLst>
                <a:rect l="0" t="0" r="r" b="b"/>
                <a:pathLst>
                  <a:path w="39" h="32">
                    <a:moveTo>
                      <a:pt x="0" y="0"/>
                    </a:moveTo>
                    <a:lnTo>
                      <a:pt x="0" y="0"/>
                    </a:lnTo>
                    <a:lnTo>
                      <a:pt x="39" y="0"/>
                    </a:lnTo>
                    <a:lnTo>
                      <a:pt x="39" y="32"/>
                    </a:lnTo>
                    <a:lnTo>
                      <a:pt x="0" y="32"/>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3" name="Freeform 139"/>
              <p:cNvSpPr>
                <a:spLocks/>
              </p:cNvSpPr>
              <p:nvPr/>
            </p:nvSpPr>
            <p:spPr bwMode="auto">
              <a:xfrm>
                <a:off x="6805" y="1658"/>
                <a:ext cx="15" cy="11"/>
              </a:xfrm>
              <a:custGeom>
                <a:avLst/>
                <a:gdLst/>
                <a:ahLst/>
                <a:cxnLst>
                  <a:cxn ang="0">
                    <a:pos x="0" y="7"/>
                  </a:cxn>
                  <a:cxn ang="0">
                    <a:pos x="0" y="7"/>
                  </a:cxn>
                  <a:cxn ang="0">
                    <a:pos x="2" y="16"/>
                  </a:cxn>
                  <a:cxn ang="0">
                    <a:pos x="10" y="18"/>
                  </a:cxn>
                  <a:cxn ang="0">
                    <a:pos x="12" y="18"/>
                  </a:cxn>
                  <a:cxn ang="0">
                    <a:pos x="18" y="22"/>
                  </a:cxn>
                  <a:cxn ang="0">
                    <a:pos x="25" y="21"/>
                  </a:cxn>
                  <a:cxn ang="0">
                    <a:pos x="27" y="26"/>
                  </a:cxn>
                  <a:cxn ang="0">
                    <a:pos x="30" y="31"/>
                  </a:cxn>
                  <a:cxn ang="0">
                    <a:pos x="34" y="25"/>
                  </a:cxn>
                  <a:cxn ang="0">
                    <a:pos x="34" y="21"/>
                  </a:cxn>
                  <a:cxn ang="0">
                    <a:pos x="39" y="9"/>
                  </a:cxn>
                  <a:cxn ang="0">
                    <a:pos x="34" y="8"/>
                  </a:cxn>
                  <a:cxn ang="0">
                    <a:pos x="30" y="7"/>
                  </a:cxn>
                  <a:cxn ang="0">
                    <a:pos x="11" y="6"/>
                  </a:cxn>
                  <a:cxn ang="0">
                    <a:pos x="6" y="3"/>
                  </a:cxn>
                  <a:cxn ang="0">
                    <a:pos x="3" y="0"/>
                  </a:cxn>
                  <a:cxn ang="0">
                    <a:pos x="0" y="7"/>
                  </a:cxn>
                </a:cxnLst>
                <a:rect l="0" t="0" r="r" b="b"/>
                <a:pathLst>
                  <a:path w="39" h="32">
                    <a:moveTo>
                      <a:pt x="0" y="7"/>
                    </a:moveTo>
                    <a:lnTo>
                      <a:pt x="0" y="7"/>
                    </a:lnTo>
                    <a:cubicBezTo>
                      <a:pt x="0" y="11"/>
                      <a:pt x="1" y="15"/>
                      <a:pt x="2" y="16"/>
                    </a:cubicBezTo>
                    <a:cubicBezTo>
                      <a:pt x="3" y="17"/>
                      <a:pt x="6" y="18"/>
                      <a:pt x="10" y="18"/>
                    </a:cubicBezTo>
                    <a:lnTo>
                      <a:pt x="12" y="18"/>
                    </a:lnTo>
                    <a:cubicBezTo>
                      <a:pt x="15" y="19"/>
                      <a:pt x="15" y="19"/>
                      <a:pt x="18" y="22"/>
                    </a:cubicBezTo>
                    <a:cubicBezTo>
                      <a:pt x="21" y="25"/>
                      <a:pt x="23" y="24"/>
                      <a:pt x="25" y="21"/>
                    </a:cubicBezTo>
                    <a:lnTo>
                      <a:pt x="27" y="26"/>
                    </a:lnTo>
                    <a:cubicBezTo>
                      <a:pt x="30" y="31"/>
                      <a:pt x="27" y="32"/>
                      <a:pt x="30" y="31"/>
                    </a:cubicBezTo>
                    <a:cubicBezTo>
                      <a:pt x="34" y="31"/>
                      <a:pt x="34" y="28"/>
                      <a:pt x="34" y="25"/>
                    </a:cubicBezTo>
                    <a:lnTo>
                      <a:pt x="34" y="21"/>
                    </a:lnTo>
                    <a:cubicBezTo>
                      <a:pt x="34" y="16"/>
                      <a:pt x="36" y="11"/>
                      <a:pt x="39" y="9"/>
                    </a:cubicBezTo>
                    <a:lnTo>
                      <a:pt x="34" y="8"/>
                    </a:lnTo>
                    <a:lnTo>
                      <a:pt x="30" y="7"/>
                    </a:lnTo>
                    <a:cubicBezTo>
                      <a:pt x="22" y="7"/>
                      <a:pt x="14" y="7"/>
                      <a:pt x="11" y="6"/>
                    </a:cubicBezTo>
                    <a:cubicBezTo>
                      <a:pt x="8" y="6"/>
                      <a:pt x="6" y="5"/>
                      <a:pt x="6" y="3"/>
                    </a:cubicBezTo>
                    <a:cubicBezTo>
                      <a:pt x="6" y="1"/>
                      <a:pt x="5" y="0"/>
                      <a:pt x="3" y="0"/>
                    </a:cubicBezTo>
                    <a:cubicBezTo>
                      <a:pt x="1" y="0"/>
                      <a:pt x="0" y="3"/>
                      <a:pt x="0" y="7"/>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4" name="Freeform 140"/>
              <p:cNvSpPr>
                <a:spLocks/>
              </p:cNvSpPr>
              <p:nvPr/>
            </p:nvSpPr>
            <p:spPr bwMode="auto">
              <a:xfrm>
                <a:off x="6814" y="1675"/>
                <a:ext cx="9" cy="7"/>
              </a:xfrm>
              <a:custGeom>
                <a:avLst/>
                <a:gdLst/>
                <a:ahLst/>
                <a:cxnLst>
                  <a:cxn ang="0">
                    <a:pos x="6" y="0"/>
                  </a:cxn>
                  <a:cxn ang="0">
                    <a:pos x="6" y="0"/>
                  </a:cxn>
                  <a:cxn ang="0">
                    <a:pos x="2" y="0"/>
                  </a:cxn>
                  <a:cxn ang="0">
                    <a:pos x="0" y="8"/>
                  </a:cxn>
                  <a:cxn ang="0">
                    <a:pos x="0" y="10"/>
                  </a:cxn>
                  <a:cxn ang="0">
                    <a:pos x="0" y="12"/>
                  </a:cxn>
                  <a:cxn ang="0">
                    <a:pos x="10" y="13"/>
                  </a:cxn>
                  <a:cxn ang="0">
                    <a:pos x="12" y="16"/>
                  </a:cxn>
                  <a:cxn ang="0">
                    <a:pos x="14" y="19"/>
                  </a:cxn>
                  <a:cxn ang="0">
                    <a:pos x="19" y="19"/>
                  </a:cxn>
                  <a:cxn ang="0">
                    <a:pos x="22" y="14"/>
                  </a:cxn>
                  <a:cxn ang="0">
                    <a:pos x="21" y="9"/>
                  </a:cxn>
                  <a:cxn ang="0">
                    <a:pos x="19" y="6"/>
                  </a:cxn>
                  <a:cxn ang="0">
                    <a:pos x="17" y="3"/>
                  </a:cxn>
                  <a:cxn ang="0">
                    <a:pos x="11" y="0"/>
                  </a:cxn>
                  <a:cxn ang="0">
                    <a:pos x="6" y="0"/>
                  </a:cxn>
                </a:cxnLst>
                <a:rect l="0" t="0" r="r" b="b"/>
                <a:pathLst>
                  <a:path w="23" h="20">
                    <a:moveTo>
                      <a:pt x="6" y="0"/>
                    </a:moveTo>
                    <a:lnTo>
                      <a:pt x="6" y="0"/>
                    </a:lnTo>
                    <a:lnTo>
                      <a:pt x="2" y="0"/>
                    </a:lnTo>
                    <a:cubicBezTo>
                      <a:pt x="1" y="1"/>
                      <a:pt x="0" y="5"/>
                      <a:pt x="0" y="8"/>
                    </a:cubicBezTo>
                    <a:lnTo>
                      <a:pt x="0" y="10"/>
                    </a:lnTo>
                    <a:lnTo>
                      <a:pt x="0" y="12"/>
                    </a:lnTo>
                    <a:cubicBezTo>
                      <a:pt x="4" y="12"/>
                      <a:pt x="8" y="13"/>
                      <a:pt x="10" y="13"/>
                    </a:cubicBezTo>
                    <a:cubicBezTo>
                      <a:pt x="11" y="13"/>
                      <a:pt x="12" y="14"/>
                      <a:pt x="12" y="16"/>
                    </a:cubicBezTo>
                    <a:cubicBezTo>
                      <a:pt x="12" y="17"/>
                      <a:pt x="13" y="19"/>
                      <a:pt x="14" y="19"/>
                    </a:cubicBezTo>
                    <a:cubicBezTo>
                      <a:pt x="15" y="20"/>
                      <a:pt x="18" y="20"/>
                      <a:pt x="19" y="19"/>
                    </a:cubicBezTo>
                    <a:cubicBezTo>
                      <a:pt x="21" y="19"/>
                      <a:pt x="23" y="18"/>
                      <a:pt x="22" y="14"/>
                    </a:cubicBezTo>
                    <a:lnTo>
                      <a:pt x="21" y="9"/>
                    </a:lnTo>
                    <a:cubicBezTo>
                      <a:pt x="21" y="7"/>
                      <a:pt x="21" y="6"/>
                      <a:pt x="19" y="6"/>
                    </a:cubicBezTo>
                    <a:cubicBezTo>
                      <a:pt x="18" y="6"/>
                      <a:pt x="17" y="5"/>
                      <a:pt x="17" y="3"/>
                    </a:cubicBezTo>
                    <a:cubicBezTo>
                      <a:pt x="17" y="1"/>
                      <a:pt x="14" y="0"/>
                      <a:pt x="11" y="0"/>
                    </a:cubicBezTo>
                    <a:lnTo>
                      <a:pt x="6"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5" name="Freeform 141"/>
              <p:cNvSpPr>
                <a:spLocks/>
              </p:cNvSpPr>
              <p:nvPr/>
            </p:nvSpPr>
            <p:spPr bwMode="auto">
              <a:xfrm>
                <a:off x="6814" y="1675"/>
                <a:ext cx="9" cy="7"/>
              </a:xfrm>
              <a:custGeom>
                <a:avLst/>
                <a:gdLst/>
                <a:ahLst/>
                <a:cxnLst>
                  <a:cxn ang="0">
                    <a:pos x="0" y="0"/>
                  </a:cxn>
                  <a:cxn ang="0">
                    <a:pos x="0" y="0"/>
                  </a:cxn>
                  <a:cxn ang="0">
                    <a:pos x="23" y="0"/>
                  </a:cxn>
                  <a:cxn ang="0">
                    <a:pos x="23" y="20"/>
                  </a:cxn>
                  <a:cxn ang="0">
                    <a:pos x="0" y="20"/>
                  </a:cxn>
                  <a:cxn ang="0">
                    <a:pos x="0" y="0"/>
                  </a:cxn>
                </a:cxnLst>
                <a:rect l="0" t="0" r="r" b="b"/>
                <a:pathLst>
                  <a:path w="23" h="20">
                    <a:moveTo>
                      <a:pt x="0" y="0"/>
                    </a:moveTo>
                    <a:lnTo>
                      <a:pt x="0" y="0"/>
                    </a:lnTo>
                    <a:lnTo>
                      <a:pt x="23" y="0"/>
                    </a:lnTo>
                    <a:lnTo>
                      <a:pt x="23" y="20"/>
                    </a:lnTo>
                    <a:lnTo>
                      <a:pt x="0" y="20"/>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6" name="Freeform 142"/>
              <p:cNvSpPr>
                <a:spLocks/>
              </p:cNvSpPr>
              <p:nvPr/>
            </p:nvSpPr>
            <p:spPr bwMode="auto">
              <a:xfrm>
                <a:off x="6814" y="1675"/>
                <a:ext cx="9" cy="7"/>
              </a:xfrm>
              <a:custGeom>
                <a:avLst/>
                <a:gdLst/>
                <a:ahLst/>
                <a:cxnLst>
                  <a:cxn ang="0">
                    <a:pos x="0" y="0"/>
                  </a:cxn>
                  <a:cxn ang="0">
                    <a:pos x="0" y="0"/>
                  </a:cxn>
                  <a:cxn ang="0">
                    <a:pos x="23" y="0"/>
                  </a:cxn>
                  <a:cxn ang="0">
                    <a:pos x="23" y="20"/>
                  </a:cxn>
                  <a:cxn ang="0">
                    <a:pos x="0" y="20"/>
                  </a:cxn>
                  <a:cxn ang="0">
                    <a:pos x="0" y="0"/>
                  </a:cxn>
                </a:cxnLst>
                <a:rect l="0" t="0" r="r" b="b"/>
                <a:pathLst>
                  <a:path w="23" h="20">
                    <a:moveTo>
                      <a:pt x="0" y="0"/>
                    </a:moveTo>
                    <a:lnTo>
                      <a:pt x="0" y="0"/>
                    </a:lnTo>
                    <a:lnTo>
                      <a:pt x="23" y="0"/>
                    </a:lnTo>
                    <a:lnTo>
                      <a:pt x="23" y="20"/>
                    </a:lnTo>
                    <a:lnTo>
                      <a:pt x="0" y="20"/>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7" name="Freeform 143"/>
              <p:cNvSpPr>
                <a:spLocks/>
              </p:cNvSpPr>
              <p:nvPr/>
            </p:nvSpPr>
            <p:spPr bwMode="auto">
              <a:xfrm>
                <a:off x="6814" y="1675"/>
                <a:ext cx="9" cy="7"/>
              </a:xfrm>
              <a:custGeom>
                <a:avLst/>
                <a:gdLst/>
                <a:ahLst/>
                <a:cxnLst>
                  <a:cxn ang="0">
                    <a:pos x="6" y="0"/>
                  </a:cxn>
                  <a:cxn ang="0">
                    <a:pos x="6" y="0"/>
                  </a:cxn>
                  <a:cxn ang="0">
                    <a:pos x="2" y="0"/>
                  </a:cxn>
                  <a:cxn ang="0">
                    <a:pos x="0" y="8"/>
                  </a:cxn>
                  <a:cxn ang="0">
                    <a:pos x="0" y="10"/>
                  </a:cxn>
                  <a:cxn ang="0">
                    <a:pos x="0" y="12"/>
                  </a:cxn>
                  <a:cxn ang="0">
                    <a:pos x="10" y="13"/>
                  </a:cxn>
                  <a:cxn ang="0">
                    <a:pos x="12" y="16"/>
                  </a:cxn>
                  <a:cxn ang="0">
                    <a:pos x="14" y="19"/>
                  </a:cxn>
                  <a:cxn ang="0">
                    <a:pos x="19" y="19"/>
                  </a:cxn>
                  <a:cxn ang="0">
                    <a:pos x="22" y="14"/>
                  </a:cxn>
                  <a:cxn ang="0">
                    <a:pos x="21" y="9"/>
                  </a:cxn>
                  <a:cxn ang="0">
                    <a:pos x="19" y="6"/>
                  </a:cxn>
                  <a:cxn ang="0">
                    <a:pos x="17" y="3"/>
                  </a:cxn>
                  <a:cxn ang="0">
                    <a:pos x="11" y="0"/>
                  </a:cxn>
                  <a:cxn ang="0">
                    <a:pos x="6" y="0"/>
                  </a:cxn>
                  <a:cxn ang="0">
                    <a:pos x="6" y="0"/>
                  </a:cxn>
                </a:cxnLst>
                <a:rect l="0" t="0" r="r" b="b"/>
                <a:pathLst>
                  <a:path w="23" h="20">
                    <a:moveTo>
                      <a:pt x="6" y="0"/>
                    </a:moveTo>
                    <a:lnTo>
                      <a:pt x="6" y="0"/>
                    </a:lnTo>
                    <a:lnTo>
                      <a:pt x="2" y="0"/>
                    </a:lnTo>
                    <a:cubicBezTo>
                      <a:pt x="1" y="1"/>
                      <a:pt x="0" y="5"/>
                      <a:pt x="0" y="8"/>
                    </a:cubicBezTo>
                    <a:lnTo>
                      <a:pt x="0" y="10"/>
                    </a:lnTo>
                    <a:lnTo>
                      <a:pt x="0" y="12"/>
                    </a:lnTo>
                    <a:cubicBezTo>
                      <a:pt x="4" y="12"/>
                      <a:pt x="8" y="13"/>
                      <a:pt x="10" y="13"/>
                    </a:cubicBezTo>
                    <a:cubicBezTo>
                      <a:pt x="11" y="13"/>
                      <a:pt x="12" y="14"/>
                      <a:pt x="12" y="16"/>
                    </a:cubicBezTo>
                    <a:cubicBezTo>
                      <a:pt x="12" y="17"/>
                      <a:pt x="13" y="19"/>
                      <a:pt x="14" y="19"/>
                    </a:cubicBezTo>
                    <a:cubicBezTo>
                      <a:pt x="15" y="20"/>
                      <a:pt x="18" y="20"/>
                      <a:pt x="19" y="19"/>
                    </a:cubicBezTo>
                    <a:cubicBezTo>
                      <a:pt x="21" y="19"/>
                      <a:pt x="23" y="18"/>
                      <a:pt x="22" y="14"/>
                    </a:cubicBezTo>
                    <a:lnTo>
                      <a:pt x="21" y="9"/>
                    </a:lnTo>
                    <a:cubicBezTo>
                      <a:pt x="21" y="7"/>
                      <a:pt x="21" y="6"/>
                      <a:pt x="19" y="6"/>
                    </a:cubicBezTo>
                    <a:cubicBezTo>
                      <a:pt x="18" y="6"/>
                      <a:pt x="17" y="5"/>
                      <a:pt x="17" y="3"/>
                    </a:cubicBezTo>
                    <a:cubicBezTo>
                      <a:pt x="17" y="1"/>
                      <a:pt x="14" y="0"/>
                      <a:pt x="11" y="0"/>
                    </a:cubicBezTo>
                    <a:lnTo>
                      <a:pt x="6" y="0"/>
                    </a:lnTo>
                    <a:lnTo>
                      <a:pt x="6"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8" name="Freeform 144"/>
              <p:cNvSpPr>
                <a:spLocks/>
              </p:cNvSpPr>
              <p:nvPr/>
            </p:nvSpPr>
            <p:spPr bwMode="auto">
              <a:xfrm>
                <a:off x="6812" y="1687"/>
                <a:ext cx="17" cy="12"/>
              </a:xfrm>
              <a:custGeom>
                <a:avLst/>
                <a:gdLst/>
                <a:ahLst/>
                <a:cxnLst>
                  <a:cxn ang="0">
                    <a:pos x="12" y="3"/>
                  </a:cxn>
                  <a:cxn ang="0">
                    <a:pos x="12" y="3"/>
                  </a:cxn>
                  <a:cxn ang="0">
                    <a:pos x="9" y="7"/>
                  </a:cxn>
                  <a:cxn ang="0">
                    <a:pos x="0" y="3"/>
                  </a:cxn>
                  <a:cxn ang="0">
                    <a:pos x="0" y="9"/>
                  </a:cxn>
                  <a:cxn ang="0">
                    <a:pos x="0" y="14"/>
                  </a:cxn>
                  <a:cxn ang="0">
                    <a:pos x="11" y="15"/>
                  </a:cxn>
                  <a:cxn ang="0">
                    <a:pos x="16" y="17"/>
                  </a:cxn>
                  <a:cxn ang="0">
                    <a:pos x="17" y="21"/>
                  </a:cxn>
                  <a:cxn ang="0">
                    <a:pos x="18" y="27"/>
                  </a:cxn>
                  <a:cxn ang="0">
                    <a:pos x="26" y="31"/>
                  </a:cxn>
                  <a:cxn ang="0">
                    <a:pos x="29" y="31"/>
                  </a:cxn>
                  <a:cxn ang="0">
                    <a:pos x="31" y="31"/>
                  </a:cxn>
                  <a:cxn ang="0">
                    <a:pos x="32" y="19"/>
                  </a:cxn>
                  <a:cxn ang="0">
                    <a:pos x="35" y="19"/>
                  </a:cxn>
                  <a:cxn ang="0">
                    <a:pos x="41" y="19"/>
                  </a:cxn>
                  <a:cxn ang="0">
                    <a:pos x="37" y="14"/>
                  </a:cxn>
                  <a:cxn ang="0">
                    <a:pos x="29" y="12"/>
                  </a:cxn>
                  <a:cxn ang="0">
                    <a:pos x="25" y="8"/>
                  </a:cxn>
                  <a:cxn ang="0">
                    <a:pos x="21" y="3"/>
                  </a:cxn>
                  <a:cxn ang="0">
                    <a:pos x="16" y="0"/>
                  </a:cxn>
                  <a:cxn ang="0">
                    <a:pos x="12" y="3"/>
                  </a:cxn>
                </a:cxnLst>
                <a:rect l="0" t="0" r="r" b="b"/>
                <a:pathLst>
                  <a:path w="45" h="31">
                    <a:moveTo>
                      <a:pt x="12" y="3"/>
                    </a:moveTo>
                    <a:lnTo>
                      <a:pt x="12" y="3"/>
                    </a:lnTo>
                    <a:cubicBezTo>
                      <a:pt x="11" y="5"/>
                      <a:pt x="10" y="7"/>
                      <a:pt x="9" y="7"/>
                    </a:cubicBezTo>
                    <a:cubicBezTo>
                      <a:pt x="9" y="8"/>
                      <a:pt x="5" y="6"/>
                      <a:pt x="0" y="3"/>
                    </a:cubicBezTo>
                    <a:lnTo>
                      <a:pt x="0" y="9"/>
                    </a:lnTo>
                    <a:lnTo>
                      <a:pt x="0" y="14"/>
                    </a:lnTo>
                    <a:cubicBezTo>
                      <a:pt x="3" y="15"/>
                      <a:pt x="8" y="15"/>
                      <a:pt x="11" y="15"/>
                    </a:cubicBezTo>
                    <a:cubicBezTo>
                      <a:pt x="13" y="15"/>
                      <a:pt x="16" y="16"/>
                      <a:pt x="16" y="17"/>
                    </a:cubicBezTo>
                    <a:cubicBezTo>
                      <a:pt x="17" y="18"/>
                      <a:pt x="17" y="20"/>
                      <a:pt x="17" y="21"/>
                    </a:cubicBezTo>
                    <a:cubicBezTo>
                      <a:pt x="17" y="22"/>
                      <a:pt x="18" y="25"/>
                      <a:pt x="18" y="27"/>
                    </a:cubicBezTo>
                    <a:cubicBezTo>
                      <a:pt x="18" y="29"/>
                      <a:pt x="22" y="31"/>
                      <a:pt x="26" y="31"/>
                    </a:cubicBezTo>
                    <a:lnTo>
                      <a:pt x="29" y="31"/>
                    </a:lnTo>
                    <a:lnTo>
                      <a:pt x="31" y="31"/>
                    </a:lnTo>
                    <a:cubicBezTo>
                      <a:pt x="32" y="26"/>
                      <a:pt x="32" y="21"/>
                      <a:pt x="32" y="19"/>
                    </a:cubicBezTo>
                    <a:lnTo>
                      <a:pt x="35" y="19"/>
                    </a:lnTo>
                    <a:cubicBezTo>
                      <a:pt x="38" y="19"/>
                      <a:pt x="45" y="24"/>
                      <a:pt x="41" y="19"/>
                    </a:cubicBezTo>
                    <a:lnTo>
                      <a:pt x="37" y="14"/>
                    </a:lnTo>
                    <a:cubicBezTo>
                      <a:pt x="34" y="13"/>
                      <a:pt x="31" y="12"/>
                      <a:pt x="29" y="12"/>
                    </a:cubicBezTo>
                    <a:cubicBezTo>
                      <a:pt x="27" y="12"/>
                      <a:pt x="25" y="10"/>
                      <a:pt x="25" y="8"/>
                    </a:cubicBezTo>
                    <a:cubicBezTo>
                      <a:pt x="25" y="7"/>
                      <a:pt x="23" y="4"/>
                      <a:pt x="21" y="3"/>
                    </a:cubicBezTo>
                    <a:cubicBezTo>
                      <a:pt x="20" y="1"/>
                      <a:pt x="17" y="0"/>
                      <a:pt x="16" y="0"/>
                    </a:cubicBezTo>
                    <a:cubicBezTo>
                      <a:pt x="14" y="0"/>
                      <a:pt x="13" y="1"/>
                      <a:pt x="12" y="3"/>
                    </a:cubicBez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9" name="Freeform 145"/>
              <p:cNvSpPr>
                <a:spLocks/>
              </p:cNvSpPr>
              <p:nvPr/>
            </p:nvSpPr>
            <p:spPr bwMode="auto">
              <a:xfrm>
                <a:off x="6812" y="1687"/>
                <a:ext cx="17" cy="12"/>
              </a:xfrm>
              <a:custGeom>
                <a:avLst/>
                <a:gdLst/>
                <a:ahLst/>
                <a:cxnLst>
                  <a:cxn ang="0">
                    <a:pos x="0" y="0"/>
                  </a:cxn>
                  <a:cxn ang="0">
                    <a:pos x="0" y="0"/>
                  </a:cxn>
                  <a:cxn ang="0">
                    <a:pos x="45" y="0"/>
                  </a:cxn>
                  <a:cxn ang="0">
                    <a:pos x="45" y="31"/>
                  </a:cxn>
                  <a:cxn ang="0">
                    <a:pos x="0" y="31"/>
                  </a:cxn>
                  <a:cxn ang="0">
                    <a:pos x="0" y="0"/>
                  </a:cxn>
                </a:cxnLst>
                <a:rect l="0" t="0" r="r" b="b"/>
                <a:pathLst>
                  <a:path w="45" h="31">
                    <a:moveTo>
                      <a:pt x="0" y="0"/>
                    </a:moveTo>
                    <a:lnTo>
                      <a:pt x="0" y="0"/>
                    </a:lnTo>
                    <a:lnTo>
                      <a:pt x="45" y="0"/>
                    </a:lnTo>
                    <a:lnTo>
                      <a:pt x="45" y="31"/>
                    </a:lnTo>
                    <a:lnTo>
                      <a:pt x="0" y="31"/>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0" name="Freeform 146"/>
              <p:cNvSpPr>
                <a:spLocks/>
              </p:cNvSpPr>
              <p:nvPr/>
            </p:nvSpPr>
            <p:spPr bwMode="auto">
              <a:xfrm>
                <a:off x="6812" y="1687"/>
                <a:ext cx="17" cy="12"/>
              </a:xfrm>
              <a:custGeom>
                <a:avLst/>
                <a:gdLst/>
                <a:ahLst/>
                <a:cxnLst>
                  <a:cxn ang="0">
                    <a:pos x="0" y="0"/>
                  </a:cxn>
                  <a:cxn ang="0">
                    <a:pos x="0" y="0"/>
                  </a:cxn>
                  <a:cxn ang="0">
                    <a:pos x="45" y="0"/>
                  </a:cxn>
                  <a:cxn ang="0">
                    <a:pos x="45" y="31"/>
                  </a:cxn>
                  <a:cxn ang="0">
                    <a:pos x="0" y="31"/>
                  </a:cxn>
                  <a:cxn ang="0">
                    <a:pos x="0" y="0"/>
                  </a:cxn>
                </a:cxnLst>
                <a:rect l="0" t="0" r="r" b="b"/>
                <a:pathLst>
                  <a:path w="45" h="31">
                    <a:moveTo>
                      <a:pt x="0" y="0"/>
                    </a:moveTo>
                    <a:lnTo>
                      <a:pt x="0" y="0"/>
                    </a:lnTo>
                    <a:lnTo>
                      <a:pt x="45" y="0"/>
                    </a:lnTo>
                    <a:lnTo>
                      <a:pt x="45" y="31"/>
                    </a:lnTo>
                    <a:lnTo>
                      <a:pt x="0" y="31"/>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1" name="Freeform 147"/>
              <p:cNvSpPr>
                <a:spLocks/>
              </p:cNvSpPr>
              <p:nvPr/>
            </p:nvSpPr>
            <p:spPr bwMode="auto">
              <a:xfrm>
                <a:off x="6812" y="1687"/>
                <a:ext cx="17" cy="12"/>
              </a:xfrm>
              <a:custGeom>
                <a:avLst/>
                <a:gdLst/>
                <a:ahLst/>
                <a:cxnLst>
                  <a:cxn ang="0">
                    <a:pos x="12" y="3"/>
                  </a:cxn>
                  <a:cxn ang="0">
                    <a:pos x="12" y="3"/>
                  </a:cxn>
                  <a:cxn ang="0">
                    <a:pos x="9" y="7"/>
                  </a:cxn>
                  <a:cxn ang="0">
                    <a:pos x="0" y="3"/>
                  </a:cxn>
                  <a:cxn ang="0">
                    <a:pos x="0" y="9"/>
                  </a:cxn>
                  <a:cxn ang="0">
                    <a:pos x="0" y="14"/>
                  </a:cxn>
                  <a:cxn ang="0">
                    <a:pos x="11" y="15"/>
                  </a:cxn>
                  <a:cxn ang="0">
                    <a:pos x="16" y="17"/>
                  </a:cxn>
                  <a:cxn ang="0">
                    <a:pos x="17" y="21"/>
                  </a:cxn>
                  <a:cxn ang="0">
                    <a:pos x="18" y="27"/>
                  </a:cxn>
                  <a:cxn ang="0">
                    <a:pos x="26" y="31"/>
                  </a:cxn>
                  <a:cxn ang="0">
                    <a:pos x="29" y="31"/>
                  </a:cxn>
                  <a:cxn ang="0">
                    <a:pos x="31" y="31"/>
                  </a:cxn>
                  <a:cxn ang="0">
                    <a:pos x="32" y="19"/>
                  </a:cxn>
                  <a:cxn ang="0">
                    <a:pos x="35" y="19"/>
                  </a:cxn>
                  <a:cxn ang="0">
                    <a:pos x="41" y="19"/>
                  </a:cxn>
                  <a:cxn ang="0">
                    <a:pos x="37" y="14"/>
                  </a:cxn>
                  <a:cxn ang="0">
                    <a:pos x="29" y="12"/>
                  </a:cxn>
                  <a:cxn ang="0">
                    <a:pos x="25" y="8"/>
                  </a:cxn>
                  <a:cxn ang="0">
                    <a:pos x="21" y="3"/>
                  </a:cxn>
                  <a:cxn ang="0">
                    <a:pos x="16" y="0"/>
                  </a:cxn>
                  <a:cxn ang="0">
                    <a:pos x="12" y="3"/>
                  </a:cxn>
                </a:cxnLst>
                <a:rect l="0" t="0" r="r" b="b"/>
                <a:pathLst>
                  <a:path w="45" h="31">
                    <a:moveTo>
                      <a:pt x="12" y="3"/>
                    </a:moveTo>
                    <a:lnTo>
                      <a:pt x="12" y="3"/>
                    </a:lnTo>
                    <a:cubicBezTo>
                      <a:pt x="11" y="5"/>
                      <a:pt x="10" y="7"/>
                      <a:pt x="9" y="7"/>
                    </a:cubicBezTo>
                    <a:cubicBezTo>
                      <a:pt x="9" y="8"/>
                      <a:pt x="5" y="6"/>
                      <a:pt x="0" y="3"/>
                    </a:cubicBezTo>
                    <a:lnTo>
                      <a:pt x="0" y="9"/>
                    </a:lnTo>
                    <a:lnTo>
                      <a:pt x="0" y="14"/>
                    </a:lnTo>
                    <a:cubicBezTo>
                      <a:pt x="3" y="15"/>
                      <a:pt x="8" y="15"/>
                      <a:pt x="11" y="15"/>
                    </a:cubicBezTo>
                    <a:cubicBezTo>
                      <a:pt x="13" y="15"/>
                      <a:pt x="16" y="16"/>
                      <a:pt x="16" y="17"/>
                    </a:cubicBezTo>
                    <a:cubicBezTo>
                      <a:pt x="17" y="18"/>
                      <a:pt x="17" y="20"/>
                      <a:pt x="17" y="21"/>
                    </a:cubicBezTo>
                    <a:cubicBezTo>
                      <a:pt x="17" y="22"/>
                      <a:pt x="18" y="25"/>
                      <a:pt x="18" y="27"/>
                    </a:cubicBezTo>
                    <a:cubicBezTo>
                      <a:pt x="18" y="29"/>
                      <a:pt x="22" y="31"/>
                      <a:pt x="26" y="31"/>
                    </a:cubicBezTo>
                    <a:lnTo>
                      <a:pt x="29" y="31"/>
                    </a:lnTo>
                    <a:lnTo>
                      <a:pt x="31" y="31"/>
                    </a:lnTo>
                    <a:cubicBezTo>
                      <a:pt x="32" y="26"/>
                      <a:pt x="32" y="21"/>
                      <a:pt x="32" y="19"/>
                    </a:cubicBezTo>
                    <a:lnTo>
                      <a:pt x="35" y="19"/>
                    </a:lnTo>
                    <a:cubicBezTo>
                      <a:pt x="38" y="19"/>
                      <a:pt x="45" y="24"/>
                      <a:pt x="41" y="19"/>
                    </a:cubicBezTo>
                    <a:lnTo>
                      <a:pt x="37" y="14"/>
                    </a:lnTo>
                    <a:cubicBezTo>
                      <a:pt x="34" y="13"/>
                      <a:pt x="31" y="12"/>
                      <a:pt x="29" y="12"/>
                    </a:cubicBezTo>
                    <a:cubicBezTo>
                      <a:pt x="27" y="12"/>
                      <a:pt x="25" y="10"/>
                      <a:pt x="25" y="8"/>
                    </a:cubicBezTo>
                    <a:cubicBezTo>
                      <a:pt x="25" y="7"/>
                      <a:pt x="23" y="4"/>
                      <a:pt x="21" y="3"/>
                    </a:cubicBezTo>
                    <a:cubicBezTo>
                      <a:pt x="20" y="1"/>
                      <a:pt x="17" y="0"/>
                      <a:pt x="16" y="0"/>
                    </a:cubicBezTo>
                    <a:cubicBezTo>
                      <a:pt x="14" y="0"/>
                      <a:pt x="13" y="1"/>
                      <a:pt x="12" y="3"/>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2" name="Freeform 148"/>
              <p:cNvSpPr>
                <a:spLocks/>
              </p:cNvSpPr>
              <p:nvPr/>
            </p:nvSpPr>
            <p:spPr bwMode="auto">
              <a:xfrm>
                <a:off x="6826" y="1670"/>
                <a:ext cx="5" cy="7"/>
              </a:xfrm>
              <a:custGeom>
                <a:avLst/>
                <a:gdLst/>
                <a:ahLst/>
                <a:cxnLst>
                  <a:cxn ang="0">
                    <a:pos x="3" y="2"/>
                  </a:cxn>
                  <a:cxn ang="0">
                    <a:pos x="3" y="2"/>
                  </a:cxn>
                  <a:cxn ang="0">
                    <a:pos x="3" y="4"/>
                  </a:cxn>
                  <a:cxn ang="0">
                    <a:pos x="3" y="13"/>
                  </a:cxn>
                  <a:cxn ang="0">
                    <a:pos x="6" y="13"/>
                  </a:cxn>
                  <a:cxn ang="0">
                    <a:pos x="10" y="17"/>
                  </a:cxn>
                  <a:cxn ang="0">
                    <a:pos x="13" y="12"/>
                  </a:cxn>
                  <a:cxn ang="0">
                    <a:pos x="13" y="10"/>
                  </a:cxn>
                  <a:cxn ang="0">
                    <a:pos x="13" y="9"/>
                  </a:cxn>
                  <a:cxn ang="0">
                    <a:pos x="10" y="0"/>
                  </a:cxn>
                  <a:cxn ang="0">
                    <a:pos x="3" y="2"/>
                  </a:cxn>
                </a:cxnLst>
                <a:rect l="0" t="0" r="r" b="b"/>
                <a:pathLst>
                  <a:path w="13" h="17">
                    <a:moveTo>
                      <a:pt x="3" y="2"/>
                    </a:moveTo>
                    <a:lnTo>
                      <a:pt x="3" y="2"/>
                    </a:lnTo>
                    <a:lnTo>
                      <a:pt x="3" y="4"/>
                    </a:lnTo>
                    <a:cubicBezTo>
                      <a:pt x="3" y="6"/>
                      <a:pt x="0" y="12"/>
                      <a:pt x="3" y="13"/>
                    </a:cubicBezTo>
                    <a:lnTo>
                      <a:pt x="6" y="13"/>
                    </a:lnTo>
                    <a:cubicBezTo>
                      <a:pt x="6" y="16"/>
                      <a:pt x="8" y="17"/>
                      <a:pt x="10" y="17"/>
                    </a:cubicBezTo>
                    <a:cubicBezTo>
                      <a:pt x="12" y="16"/>
                      <a:pt x="13" y="14"/>
                      <a:pt x="13" y="12"/>
                    </a:cubicBezTo>
                    <a:lnTo>
                      <a:pt x="13" y="10"/>
                    </a:lnTo>
                    <a:lnTo>
                      <a:pt x="13" y="9"/>
                    </a:lnTo>
                    <a:cubicBezTo>
                      <a:pt x="13" y="4"/>
                      <a:pt x="12" y="0"/>
                      <a:pt x="10" y="0"/>
                    </a:cubicBezTo>
                    <a:cubicBezTo>
                      <a:pt x="8" y="0"/>
                      <a:pt x="5" y="1"/>
                      <a:pt x="3" y="2"/>
                    </a:cubicBez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3" name="Freeform 149"/>
              <p:cNvSpPr>
                <a:spLocks/>
              </p:cNvSpPr>
              <p:nvPr/>
            </p:nvSpPr>
            <p:spPr bwMode="auto">
              <a:xfrm>
                <a:off x="6826" y="1670"/>
                <a:ext cx="5" cy="7"/>
              </a:xfrm>
              <a:custGeom>
                <a:avLst/>
                <a:gdLst/>
                <a:ahLst/>
                <a:cxnLst>
                  <a:cxn ang="0">
                    <a:pos x="0" y="0"/>
                  </a:cxn>
                  <a:cxn ang="0">
                    <a:pos x="0" y="0"/>
                  </a:cxn>
                  <a:cxn ang="0">
                    <a:pos x="13" y="0"/>
                  </a:cxn>
                  <a:cxn ang="0">
                    <a:pos x="13" y="17"/>
                  </a:cxn>
                  <a:cxn ang="0">
                    <a:pos x="0" y="17"/>
                  </a:cxn>
                  <a:cxn ang="0">
                    <a:pos x="0" y="0"/>
                  </a:cxn>
                </a:cxnLst>
                <a:rect l="0" t="0" r="r" b="b"/>
                <a:pathLst>
                  <a:path w="13" h="17">
                    <a:moveTo>
                      <a:pt x="0" y="0"/>
                    </a:moveTo>
                    <a:lnTo>
                      <a:pt x="0" y="0"/>
                    </a:lnTo>
                    <a:lnTo>
                      <a:pt x="13" y="0"/>
                    </a:lnTo>
                    <a:lnTo>
                      <a:pt x="13" y="17"/>
                    </a:lnTo>
                    <a:lnTo>
                      <a:pt x="0" y="17"/>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4" name="Freeform 150"/>
              <p:cNvSpPr>
                <a:spLocks/>
              </p:cNvSpPr>
              <p:nvPr/>
            </p:nvSpPr>
            <p:spPr bwMode="auto">
              <a:xfrm>
                <a:off x="6826" y="1670"/>
                <a:ext cx="5" cy="7"/>
              </a:xfrm>
              <a:custGeom>
                <a:avLst/>
                <a:gdLst/>
                <a:ahLst/>
                <a:cxnLst>
                  <a:cxn ang="0">
                    <a:pos x="0" y="0"/>
                  </a:cxn>
                  <a:cxn ang="0">
                    <a:pos x="0" y="0"/>
                  </a:cxn>
                  <a:cxn ang="0">
                    <a:pos x="13" y="0"/>
                  </a:cxn>
                  <a:cxn ang="0">
                    <a:pos x="13" y="17"/>
                  </a:cxn>
                  <a:cxn ang="0">
                    <a:pos x="0" y="17"/>
                  </a:cxn>
                  <a:cxn ang="0">
                    <a:pos x="0" y="0"/>
                  </a:cxn>
                </a:cxnLst>
                <a:rect l="0" t="0" r="r" b="b"/>
                <a:pathLst>
                  <a:path w="13" h="17">
                    <a:moveTo>
                      <a:pt x="0" y="0"/>
                    </a:moveTo>
                    <a:lnTo>
                      <a:pt x="0" y="0"/>
                    </a:lnTo>
                    <a:lnTo>
                      <a:pt x="13" y="0"/>
                    </a:lnTo>
                    <a:lnTo>
                      <a:pt x="13" y="17"/>
                    </a:lnTo>
                    <a:lnTo>
                      <a:pt x="0" y="17"/>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5" name="Freeform 151"/>
              <p:cNvSpPr>
                <a:spLocks/>
              </p:cNvSpPr>
              <p:nvPr/>
            </p:nvSpPr>
            <p:spPr bwMode="auto">
              <a:xfrm>
                <a:off x="6826" y="1670"/>
                <a:ext cx="5" cy="7"/>
              </a:xfrm>
              <a:custGeom>
                <a:avLst/>
                <a:gdLst/>
                <a:ahLst/>
                <a:cxnLst>
                  <a:cxn ang="0">
                    <a:pos x="3" y="2"/>
                  </a:cxn>
                  <a:cxn ang="0">
                    <a:pos x="3" y="2"/>
                  </a:cxn>
                  <a:cxn ang="0">
                    <a:pos x="3" y="4"/>
                  </a:cxn>
                  <a:cxn ang="0">
                    <a:pos x="3" y="13"/>
                  </a:cxn>
                  <a:cxn ang="0">
                    <a:pos x="6" y="13"/>
                  </a:cxn>
                  <a:cxn ang="0">
                    <a:pos x="10" y="17"/>
                  </a:cxn>
                  <a:cxn ang="0">
                    <a:pos x="13" y="12"/>
                  </a:cxn>
                  <a:cxn ang="0">
                    <a:pos x="13" y="10"/>
                  </a:cxn>
                  <a:cxn ang="0">
                    <a:pos x="13" y="9"/>
                  </a:cxn>
                  <a:cxn ang="0">
                    <a:pos x="10" y="0"/>
                  </a:cxn>
                  <a:cxn ang="0">
                    <a:pos x="3" y="2"/>
                  </a:cxn>
                </a:cxnLst>
                <a:rect l="0" t="0" r="r" b="b"/>
                <a:pathLst>
                  <a:path w="13" h="17">
                    <a:moveTo>
                      <a:pt x="3" y="2"/>
                    </a:moveTo>
                    <a:lnTo>
                      <a:pt x="3" y="2"/>
                    </a:lnTo>
                    <a:lnTo>
                      <a:pt x="3" y="4"/>
                    </a:lnTo>
                    <a:cubicBezTo>
                      <a:pt x="3" y="6"/>
                      <a:pt x="0" y="12"/>
                      <a:pt x="3" y="13"/>
                    </a:cubicBezTo>
                    <a:lnTo>
                      <a:pt x="6" y="13"/>
                    </a:lnTo>
                    <a:cubicBezTo>
                      <a:pt x="6" y="16"/>
                      <a:pt x="8" y="17"/>
                      <a:pt x="10" y="17"/>
                    </a:cubicBezTo>
                    <a:cubicBezTo>
                      <a:pt x="12" y="16"/>
                      <a:pt x="13" y="14"/>
                      <a:pt x="13" y="12"/>
                    </a:cubicBezTo>
                    <a:lnTo>
                      <a:pt x="13" y="10"/>
                    </a:lnTo>
                    <a:lnTo>
                      <a:pt x="13" y="9"/>
                    </a:lnTo>
                    <a:cubicBezTo>
                      <a:pt x="13" y="4"/>
                      <a:pt x="12" y="0"/>
                      <a:pt x="10" y="0"/>
                    </a:cubicBezTo>
                    <a:cubicBezTo>
                      <a:pt x="8" y="0"/>
                      <a:pt x="5" y="1"/>
                      <a:pt x="3" y="2"/>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6" name="Freeform 152"/>
              <p:cNvSpPr>
                <a:spLocks/>
              </p:cNvSpPr>
              <p:nvPr/>
            </p:nvSpPr>
            <p:spPr bwMode="auto">
              <a:xfrm>
                <a:off x="6835" y="1673"/>
                <a:ext cx="35" cy="12"/>
              </a:xfrm>
              <a:custGeom>
                <a:avLst/>
                <a:gdLst/>
                <a:ahLst/>
                <a:cxnLst>
                  <a:cxn ang="0">
                    <a:pos x="2" y="1"/>
                  </a:cxn>
                  <a:cxn ang="0">
                    <a:pos x="2" y="1"/>
                  </a:cxn>
                  <a:cxn ang="0">
                    <a:pos x="1" y="5"/>
                  </a:cxn>
                  <a:cxn ang="0">
                    <a:pos x="1" y="12"/>
                  </a:cxn>
                  <a:cxn ang="0">
                    <a:pos x="1" y="13"/>
                  </a:cxn>
                  <a:cxn ang="0">
                    <a:pos x="9" y="25"/>
                  </a:cxn>
                  <a:cxn ang="0">
                    <a:pos x="15" y="31"/>
                  </a:cxn>
                  <a:cxn ang="0">
                    <a:pos x="30" y="31"/>
                  </a:cxn>
                  <a:cxn ang="0">
                    <a:pos x="51" y="31"/>
                  </a:cxn>
                  <a:cxn ang="0">
                    <a:pos x="76" y="31"/>
                  </a:cxn>
                  <a:cxn ang="0">
                    <a:pos x="93" y="28"/>
                  </a:cxn>
                  <a:cxn ang="0">
                    <a:pos x="90" y="24"/>
                  </a:cxn>
                  <a:cxn ang="0">
                    <a:pos x="74" y="22"/>
                  </a:cxn>
                  <a:cxn ang="0">
                    <a:pos x="65" y="22"/>
                  </a:cxn>
                  <a:cxn ang="0">
                    <a:pos x="49" y="22"/>
                  </a:cxn>
                  <a:cxn ang="0">
                    <a:pos x="47" y="22"/>
                  </a:cxn>
                  <a:cxn ang="0">
                    <a:pos x="34" y="19"/>
                  </a:cxn>
                  <a:cxn ang="0">
                    <a:pos x="32" y="14"/>
                  </a:cxn>
                  <a:cxn ang="0">
                    <a:pos x="24" y="14"/>
                  </a:cxn>
                  <a:cxn ang="0">
                    <a:pos x="21" y="14"/>
                  </a:cxn>
                  <a:cxn ang="0">
                    <a:pos x="18" y="15"/>
                  </a:cxn>
                  <a:cxn ang="0">
                    <a:pos x="15" y="7"/>
                  </a:cxn>
                  <a:cxn ang="0">
                    <a:pos x="10" y="5"/>
                  </a:cxn>
                  <a:cxn ang="0">
                    <a:pos x="5" y="1"/>
                  </a:cxn>
                  <a:cxn ang="0">
                    <a:pos x="4" y="0"/>
                  </a:cxn>
                  <a:cxn ang="0">
                    <a:pos x="2" y="1"/>
                  </a:cxn>
                </a:cxnLst>
                <a:rect l="0" t="0" r="r" b="b"/>
                <a:pathLst>
                  <a:path w="94" h="31">
                    <a:moveTo>
                      <a:pt x="2" y="1"/>
                    </a:moveTo>
                    <a:lnTo>
                      <a:pt x="2" y="1"/>
                    </a:lnTo>
                    <a:lnTo>
                      <a:pt x="1" y="5"/>
                    </a:lnTo>
                    <a:cubicBezTo>
                      <a:pt x="0" y="8"/>
                      <a:pt x="0" y="10"/>
                      <a:pt x="1" y="12"/>
                    </a:cubicBezTo>
                    <a:lnTo>
                      <a:pt x="1" y="13"/>
                    </a:lnTo>
                    <a:cubicBezTo>
                      <a:pt x="6" y="17"/>
                      <a:pt x="9" y="22"/>
                      <a:pt x="9" y="25"/>
                    </a:cubicBezTo>
                    <a:cubicBezTo>
                      <a:pt x="9" y="28"/>
                      <a:pt x="12" y="31"/>
                      <a:pt x="15" y="31"/>
                    </a:cubicBezTo>
                    <a:lnTo>
                      <a:pt x="30" y="31"/>
                    </a:lnTo>
                    <a:lnTo>
                      <a:pt x="51" y="31"/>
                    </a:lnTo>
                    <a:lnTo>
                      <a:pt x="76" y="31"/>
                    </a:lnTo>
                    <a:cubicBezTo>
                      <a:pt x="84" y="31"/>
                      <a:pt x="91" y="29"/>
                      <a:pt x="93" y="28"/>
                    </a:cubicBezTo>
                    <a:cubicBezTo>
                      <a:pt x="94" y="27"/>
                      <a:pt x="93" y="25"/>
                      <a:pt x="90" y="24"/>
                    </a:cubicBezTo>
                    <a:cubicBezTo>
                      <a:pt x="88" y="23"/>
                      <a:pt x="80" y="22"/>
                      <a:pt x="74" y="22"/>
                    </a:cubicBezTo>
                    <a:lnTo>
                      <a:pt x="65" y="22"/>
                    </a:lnTo>
                    <a:lnTo>
                      <a:pt x="49" y="22"/>
                    </a:lnTo>
                    <a:lnTo>
                      <a:pt x="47" y="22"/>
                    </a:lnTo>
                    <a:cubicBezTo>
                      <a:pt x="39" y="21"/>
                      <a:pt x="34" y="20"/>
                      <a:pt x="34" y="19"/>
                    </a:cubicBezTo>
                    <a:cubicBezTo>
                      <a:pt x="34" y="18"/>
                      <a:pt x="33" y="16"/>
                      <a:pt x="32" y="14"/>
                    </a:cubicBezTo>
                    <a:cubicBezTo>
                      <a:pt x="31" y="12"/>
                      <a:pt x="27" y="12"/>
                      <a:pt x="24" y="14"/>
                    </a:cubicBezTo>
                    <a:lnTo>
                      <a:pt x="21" y="14"/>
                    </a:lnTo>
                    <a:lnTo>
                      <a:pt x="18" y="15"/>
                    </a:lnTo>
                    <a:cubicBezTo>
                      <a:pt x="16" y="12"/>
                      <a:pt x="15" y="9"/>
                      <a:pt x="15" y="7"/>
                    </a:cubicBezTo>
                    <a:cubicBezTo>
                      <a:pt x="15" y="6"/>
                      <a:pt x="13" y="5"/>
                      <a:pt x="10" y="5"/>
                    </a:cubicBezTo>
                    <a:cubicBezTo>
                      <a:pt x="7" y="5"/>
                      <a:pt x="5" y="3"/>
                      <a:pt x="5" y="1"/>
                    </a:cubicBezTo>
                    <a:cubicBezTo>
                      <a:pt x="5" y="0"/>
                      <a:pt x="4" y="0"/>
                      <a:pt x="4" y="0"/>
                    </a:cubicBezTo>
                    <a:cubicBezTo>
                      <a:pt x="3" y="0"/>
                      <a:pt x="2" y="0"/>
                      <a:pt x="2" y="1"/>
                    </a:cubicBez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7" name="Freeform 153"/>
              <p:cNvSpPr>
                <a:spLocks/>
              </p:cNvSpPr>
              <p:nvPr/>
            </p:nvSpPr>
            <p:spPr bwMode="auto">
              <a:xfrm>
                <a:off x="6835" y="1673"/>
                <a:ext cx="35" cy="12"/>
              </a:xfrm>
              <a:custGeom>
                <a:avLst/>
                <a:gdLst/>
                <a:ahLst/>
                <a:cxnLst>
                  <a:cxn ang="0">
                    <a:pos x="0" y="0"/>
                  </a:cxn>
                  <a:cxn ang="0">
                    <a:pos x="0" y="0"/>
                  </a:cxn>
                  <a:cxn ang="0">
                    <a:pos x="94" y="0"/>
                  </a:cxn>
                  <a:cxn ang="0">
                    <a:pos x="94" y="31"/>
                  </a:cxn>
                  <a:cxn ang="0">
                    <a:pos x="0" y="31"/>
                  </a:cxn>
                  <a:cxn ang="0">
                    <a:pos x="0" y="0"/>
                  </a:cxn>
                </a:cxnLst>
                <a:rect l="0" t="0" r="r" b="b"/>
                <a:pathLst>
                  <a:path w="94" h="31">
                    <a:moveTo>
                      <a:pt x="0" y="0"/>
                    </a:moveTo>
                    <a:lnTo>
                      <a:pt x="0" y="0"/>
                    </a:lnTo>
                    <a:lnTo>
                      <a:pt x="94" y="0"/>
                    </a:lnTo>
                    <a:lnTo>
                      <a:pt x="94" y="31"/>
                    </a:lnTo>
                    <a:lnTo>
                      <a:pt x="0" y="31"/>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8" name="Freeform 154"/>
              <p:cNvSpPr>
                <a:spLocks/>
              </p:cNvSpPr>
              <p:nvPr/>
            </p:nvSpPr>
            <p:spPr bwMode="auto">
              <a:xfrm>
                <a:off x="6835" y="1673"/>
                <a:ext cx="35" cy="12"/>
              </a:xfrm>
              <a:custGeom>
                <a:avLst/>
                <a:gdLst/>
                <a:ahLst/>
                <a:cxnLst>
                  <a:cxn ang="0">
                    <a:pos x="0" y="0"/>
                  </a:cxn>
                  <a:cxn ang="0">
                    <a:pos x="0" y="0"/>
                  </a:cxn>
                  <a:cxn ang="0">
                    <a:pos x="94" y="0"/>
                  </a:cxn>
                  <a:cxn ang="0">
                    <a:pos x="94" y="31"/>
                  </a:cxn>
                  <a:cxn ang="0">
                    <a:pos x="0" y="31"/>
                  </a:cxn>
                  <a:cxn ang="0">
                    <a:pos x="0" y="0"/>
                  </a:cxn>
                </a:cxnLst>
                <a:rect l="0" t="0" r="r" b="b"/>
                <a:pathLst>
                  <a:path w="94" h="31">
                    <a:moveTo>
                      <a:pt x="0" y="0"/>
                    </a:moveTo>
                    <a:lnTo>
                      <a:pt x="0" y="0"/>
                    </a:lnTo>
                    <a:lnTo>
                      <a:pt x="94" y="0"/>
                    </a:lnTo>
                    <a:lnTo>
                      <a:pt x="94" y="31"/>
                    </a:lnTo>
                    <a:lnTo>
                      <a:pt x="0" y="31"/>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9" name="Freeform 155"/>
              <p:cNvSpPr>
                <a:spLocks/>
              </p:cNvSpPr>
              <p:nvPr/>
            </p:nvSpPr>
            <p:spPr bwMode="auto">
              <a:xfrm>
                <a:off x="6835" y="1673"/>
                <a:ext cx="35" cy="12"/>
              </a:xfrm>
              <a:custGeom>
                <a:avLst/>
                <a:gdLst/>
                <a:ahLst/>
                <a:cxnLst>
                  <a:cxn ang="0">
                    <a:pos x="2" y="1"/>
                  </a:cxn>
                  <a:cxn ang="0">
                    <a:pos x="2" y="1"/>
                  </a:cxn>
                  <a:cxn ang="0">
                    <a:pos x="1" y="5"/>
                  </a:cxn>
                  <a:cxn ang="0">
                    <a:pos x="1" y="12"/>
                  </a:cxn>
                  <a:cxn ang="0">
                    <a:pos x="1" y="13"/>
                  </a:cxn>
                  <a:cxn ang="0">
                    <a:pos x="9" y="25"/>
                  </a:cxn>
                  <a:cxn ang="0">
                    <a:pos x="15" y="31"/>
                  </a:cxn>
                  <a:cxn ang="0">
                    <a:pos x="30" y="31"/>
                  </a:cxn>
                  <a:cxn ang="0">
                    <a:pos x="51" y="31"/>
                  </a:cxn>
                  <a:cxn ang="0">
                    <a:pos x="76" y="31"/>
                  </a:cxn>
                  <a:cxn ang="0">
                    <a:pos x="93" y="28"/>
                  </a:cxn>
                  <a:cxn ang="0">
                    <a:pos x="90" y="24"/>
                  </a:cxn>
                  <a:cxn ang="0">
                    <a:pos x="74" y="22"/>
                  </a:cxn>
                  <a:cxn ang="0">
                    <a:pos x="65" y="22"/>
                  </a:cxn>
                  <a:cxn ang="0">
                    <a:pos x="49" y="22"/>
                  </a:cxn>
                  <a:cxn ang="0">
                    <a:pos x="47" y="22"/>
                  </a:cxn>
                  <a:cxn ang="0">
                    <a:pos x="34" y="19"/>
                  </a:cxn>
                  <a:cxn ang="0">
                    <a:pos x="32" y="14"/>
                  </a:cxn>
                  <a:cxn ang="0">
                    <a:pos x="24" y="14"/>
                  </a:cxn>
                  <a:cxn ang="0">
                    <a:pos x="21" y="14"/>
                  </a:cxn>
                  <a:cxn ang="0">
                    <a:pos x="18" y="15"/>
                  </a:cxn>
                  <a:cxn ang="0">
                    <a:pos x="15" y="7"/>
                  </a:cxn>
                  <a:cxn ang="0">
                    <a:pos x="10" y="5"/>
                  </a:cxn>
                  <a:cxn ang="0">
                    <a:pos x="5" y="1"/>
                  </a:cxn>
                  <a:cxn ang="0">
                    <a:pos x="4" y="0"/>
                  </a:cxn>
                  <a:cxn ang="0">
                    <a:pos x="2" y="1"/>
                  </a:cxn>
                </a:cxnLst>
                <a:rect l="0" t="0" r="r" b="b"/>
                <a:pathLst>
                  <a:path w="94" h="31">
                    <a:moveTo>
                      <a:pt x="2" y="1"/>
                    </a:moveTo>
                    <a:lnTo>
                      <a:pt x="2" y="1"/>
                    </a:lnTo>
                    <a:lnTo>
                      <a:pt x="1" y="5"/>
                    </a:lnTo>
                    <a:cubicBezTo>
                      <a:pt x="0" y="8"/>
                      <a:pt x="0" y="10"/>
                      <a:pt x="1" y="12"/>
                    </a:cubicBezTo>
                    <a:lnTo>
                      <a:pt x="1" y="13"/>
                    </a:lnTo>
                    <a:cubicBezTo>
                      <a:pt x="6" y="17"/>
                      <a:pt x="9" y="22"/>
                      <a:pt x="9" y="25"/>
                    </a:cubicBezTo>
                    <a:cubicBezTo>
                      <a:pt x="9" y="28"/>
                      <a:pt x="12" y="31"/>
                      <a:pt x="15" y="31"/>
                    </a:cubicBezTo>
                    <a:lnTo>
                      <a:pt x="30" y="31"/>
                    </a:lnTo>
                    <a:lnTo>
                      <a:pt x="51" y="31"/>
                    </a:lnTo>
                    <a:lnTo>
                      <a:pt x="76" y="31"/>
                    </a:lnTo>
                    <a:cubicBezTo>
                      <a:pt x="84" y="31"/>
                      <a:pt x="91" y="29"/>
                      <a:pt x="93" y="28"/>
                    </a:cubicBezTo>
                    <a:cubicBezTo>
                      <a:pt x="94" y="27"/>
                      <a:pt x="93" y="25"/>
                      <a:pt x="90" y="24"/>
                    </a:cubicBezTo>
                    <a:cubicBezTo>
                      <a:pt x="88" y="23"/>
                      <a:pt x="80" y="22"/>
                      <a:pt x="74" y="22"/>
                    </a:cubicBezTo>
                    <a:lnTo>
                      <a:pt x="65" y="22"/>
                    </a:lnTo>
                    <a:lnTo>
                      <a:pt x="49" y="22"/>
                    </a:lnTo>
                    <a:lnTo>
                      <a:pt x="47" y="22"/>
                    </a:lnTo>
                    <a:cubicBezTo>
                      <a:pt x="39" y="21"/>
                      <a:pt x="34" y="20"/>
                      <a:pt x="34" y="19"/>
                    </a:cubicBezTo>
                    <a:cubicBezTo>
                      <a:pt x="34" y="18"/>
                      <a:pt x="33" y="16"/>
                      <a:pt x="32" y="14"/>
                    </a:cubicBezTo>
                    <a:cubicBezTo>
                      <a:pt x="31" y="12"/>
                      <a:pt x="27" y="12"/>
                      <a:pt x="24" y="14"/>
                    </a:cubicBezTo>
                    <a:lnTo>
                      <a:pt x="21" y="14"/>
                    </a:lnTo>
                    <a:lnTo>
                      <a:pt x="18" y="15"/>
                    </a:lnTo>
                    <a:cubicBezTo>
                      <a:pt x="16" y="12"/>
                      <a:pt x="15" y="9"/>
                      <a:pt x="15" y="7"/>
                    </a:cubicBezTo>
                    <a:cubicBezTo>
                      <a:pt x="15" y="6"/>
                      <a:pt x="13" y="5"/>
                      <a:pt x="10" y="5"/>
                    </a:cubicBezTo>
                    <a:cubicBezTo>
                      <a:pt x="7" y="5"/>
                      <a:pt x="5" y="3"/>
                      <a:pt x="5" y="1"/>
                    </a:cubicBezTo>
                    <a:cubicBezTo>
                      <a:pt x="5" y="0"/>
                      <a:pt x="4" y="0"/>
                      <a:pt x="4" y="0"/>
                    </a:cubicBezTo>
                    <a:cubicBezTo>
                      <a:pt x="3" y="0"/>
                      <a:pt x="2" y="0"/>
                      <a:pt x="2" y="1"/>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0" name="Freeform 156"/>
              <p:cNvSpPr>
                <a:spLocks noEditPoints="1"/>
              </p:cNvSpPr>
              <p:nvPr/>
            </p:nvSpPr>
            <p:spPr bwMode="auto">
              <a:xfrm>
                <a:off x="6828" y="1638"/>
                <a:ext cx="86" cy="40"/>
              </a:xfrm>
              <a:custGeom>
                <a:avLst/>
                <a:gdLst/>
                <a:ahLst/>
                <a:cxnLst>
                  <a:cxn ang="0">
                    <a:pos x="200" y="1"/>
                  </a:cxn>
                  <a:cxn ang="0">
                    <a:pos x="176" y="1"/>
                  </a:cxn>
                  <a:cxn ang="0">
                    <a:pos x="138" y="1"/>
                  </a:cxn>
                  <a:cxn ang="0">
                    <a:pos x="94" y="10"/>
                  </a:cxn>
                  <a:cxn ang="0">
                    <a:pos x="70" y="19"/>
                  </a:cxn>
                  <a:cxn ang="0">
                    <a:pos x="54" y="23"/>
                  </a:cxn>
                  <a:cxn ang="0">
                    <a:pos x="40" y="29"/>
                  </a:cxn>
                  <a:cxn ang="0">
                    <a:pos x="29" y="31"/>
                  </a:cxn>
                  <a:cxn ang="0">
                    <a:pos x="16" y="23"/>
                  </a:cxn>
                  <a:cxn ang="0">
                    <a:pos x="11" y="27"/>
                  </a:cxn>
                  <a:cxn ang="0">
                    <a:pos x="0" y="46"/>
                  </a:cxn>
                  <a:cxn ang="0">
                    <a:pos x="10" y="54"/>
                  </a:cxn>
                  <a:cxn ang="0">
                    <a:pos x="19" y="67"/>
                  </a:cxn>
                  <a:cxn ang="0">
                    <a:pos x="36" y="70"/>
                  </a:cxn>
                  <a:cxn ang="0">
                    <a:pos x="37" y="65"/>
                  </a:cxn>
                  <a:cxn ang="0">
                    <a:pos x="51" y="71"/>
                  </a:cxn>
                  <a:cxn ang="0">
                    <a:pos x="61" y="68"/>
                  </a:cxn>
                  <a:cxn ang="0">
                    <a:pos x="72" y="73"/>
                  </a:cxn>
                  <a:cxn ang="0">
                    <a:pos x="64" y="83"/>
                  </a:cxn>
                  <a:cxn ang="0">
                    <a:pos x="54" y="87"/>
                  </a:cxn>
                  <a:cxn ang="0">
                    <a:pos x="49" y="104"/>
                  </a:cxn>
                  <a:cxn ang="0">
                    <a:pos x="61" y="104"/>
                  </a:cxn>
                  <a:cxn ang="0">
                    <a:pos x="109" y="84"/>
                  </a:cxn>
                  <a:cxn ang="0">
                    <a:pos x="139" y="64"/>
                  </a:cxn>
                  <a:cxn ang="0">
                    <a:pos x="158" y="52"/>
                  </a:cxn>
                  <a:cxn ang="0">
                    <a:pos x="174" y="48"/>
                  </a:cxn>
                  <a:cxn ang="0">
                    <a:pos x="184" y="40"/>
                  </a:cxn>
                  <a:cxn ang="0">
                    <a:pos x="199" y="37"/>
                  </a:cxn>
                  <a:cxn ang="0">
                    <a:pos x="225" y="22"/>
                  </a:cxn>
                  <a:cxn ang="0">
                    <a:pos x="231" y="22"/>
                  </a:cxn>
                  <a:cxn ang="0">
                    <a:pos x="225" y="5"/>
                  </a:cxn>
                  <a:cxn ang="0">
                    <a:pos x="224" y="2"/>
                  </a:cxn>
                  <a:cxn ang="0">
                    <a:pos x="200" y="1"/>
                  </a:cxn>
                  <a:cxn ang="0">
                    <a:pos x="107" y="106"/>
                  </a:cxn>
                  <a:cxn ang="0">
                    <a:pos x="111" y="106"/>
                  </a:cxn>
                  <a:cxn ang="0">
                    <a:pos x="107" y="106"/>
                  </a:cxn>
                </a:cxnLst>
                <a:rect l="0" t="0" r="r" b="b"/>
                <a:pathLst>
                  <a:path w="231" h="107">
                    <a:moveTo>
                      <a:pt x="200" y="1"/>
                    </a:moveTo>
                    <a:lnTo>
                      <a:pt x="200" y="1"/>
                    </a:lnTo>
                    <a:cubicBezTo>
                      <a:pt x="199" y="2"/>
                      <a:pt x="194" y="2"/>
                      <a:pt x="188" y="1"/>
                    </a:cubicBezTo>
                    <a:cubicBezTo>
                      <a:pt x="183" y="1"/>
                      <a:pt x="178" y="1"/>
                      <a:pt x="176" y="1"/>
                    </a:cubicBezTo>
                    <a:lnTo>
                      <a:pt x="173" y="3"/>
                    </a:lnTo>
                    <a:cubicBezTo>
                      <a:pt x="164" y="2"/>
                      <a:pt x="148" y="1"/>
                      <a:pt x="138" y="1"/>
                    </a:cubicBezTo>
                    <a:cubicBezTo>
                      <a:pt x="128" y="1"/>
                      <a:pt x="118" y="3"/>
                      <a:pt x="116" y="6"/>
                    </a:cubicBezTo>
                    <a:cubicBezTo>
                      <a:pt x="113" y="8"/>
                      <a:pt x="104" y="10"/>
                      <a:pt x="94" y="10"/>
                    </a:cubicBezTo>
                    <a:cubicBezTo>
                      <a:pt x="84" y="10"/>
                      <a:pt x="76" y="12"/>
                      <a:pt x="76" y="14"/>
                    </a:cubicBezTo>
                    <a:cubicBezTo>
                      <a:pt x="76" y="17"/>
                      <a:pt x="73" y="19"/>
                      <a:pt x="70" y="19"/>
                    </a:cubicBezTo>
                    <a:cubicBezTo>
                      <a:pt x="66" y="19"/>
                      <a:pt x="63" y="20"/>
                      <a:pt x="63" y="21"/>
                    </a:cubicBezTo>
                    <a:cubicBezTo>
                      <a:pt x="62" y="22"/>
                      <a:pt x="59" y="23"/>
                      <a:pt x="54" y="23"/>
                    </a:cubicBezTo>
                    <a:lnTo>
                      <a:pt x="41" y="23"/>
                    </a:lnTo>
                    <a:cubicBezTo>
                      <a:pt x="38" y="23"/>
                      <a:pt x="37" y="26"/>
                      <a:pt x="40" y="29"/>
                    </a:cubicBezTo>
                    <a:cubicBezTo>
                      <a:pt x="42" y="33"/>
                      <a:pt x="40" y="36"/>
                      <a:pt x="36" y="36"/>
                    </a:cubicBezTo>
                    <a:cubicBezTo>
                      <a:pt x="32" y="36"/>
                      <a:pt x="29" y="34"/>
                      <a:pt x="29" y="31"/>
                    </a:cubicBezTo>
                    <a:cubicBezTo>
                      <a:pt x="29" y="29"/>
                      <a:pt x="25" y="25"/>
                      <a:pt x="19" y="23"/>
                    </a:cubicBezTo>
                    <a:lnTo>
                      <a:pt x="16" y="23"/>
                    </a:lnTo>
                    <a:cubicBezTo>
                      <a:pt x="12" y="22"/>
                      <a:pt x="13" y="25"/>
                      <a:pt x="12" y="26"/>
                    </a:cubicBezTo>
                    <a:lnTo>
                      <a:pt x="11" y="27"/>
                    </a:lnTo>
                    <a:cubicBezTo>
                      <a:pt x="9" y="31"/>
                      <a:pt x="6" y="36"/>
                      <a:pt x="4" y="38"/>
                    </a:cubicBezTo>
                    <a:cubicBezTo>
                      <a:pt x="3" y="40"/>
                      <a:pt x="1" y="43"/>
                      <a:pt x="0" y="46"/>
                    </a:cubicBezTo>
                    <a:cubicBezTo>
                      <a:pt x="0" y="48"/>
                      <a:pt x="1" y="50"/>
                      <a:pt x="3" y="51"/>
                    </a:cubicBezTo>
                    <a:cubicBezTo>
                      <a:pt x="5" y="52"/>
                      <a:pt x="8" y="53"/>
                      <a:pt x="10" y="54"/>
                    </a:cubicBezTo>
                    <a:cubicBezTo>
                      <a:pt x="13" y="55"/>
                      <a:pt x="14" y="57"/>
                      <a:pt x="14" y="60"/>
                    </a:cubicBezTo>
                    <a:cubicBezTo>
                      <a:pt x="14" y="62"/>
                      <a:pt x="17" y="65"/>
                      <a:pt x="19" y="67"/>
                    </a:cubicBezTo>
                    <a:cubicBezTo>
                      <a:pt x="22" y="69"/>
                      <a:pt x="25" y="72"/>
                      <a:pt x="27" y="73"/>
                    </a:cubicBezTo>
                    <a:cubicBezTo>
                      <a:pt x="29" y="75"/>
                      <a:pt x="32" y="74"/>
                      <a:pt x="36" y="70"/>
                    </a:cubicBezTo>
                    <a:lnTo>
                      <a:pt x="36" y="68"/>
                    </a:lnTo>
                    <a:lnTo>
                      <a:pt x="37" y="65"/>
                    </a:lnTo>
                    <a:cubicBezTo>
                      <a:pt x="40" y="67"/>
                      <a:pt x="43" y="69"/>
                      <a:pt x="44" y="70"/>
                    </a:cubicBezTo>
                    <a:cubicBezTo>
                      <a:pt x="45" y="72"/>
                      <a:pt x="48" y="72"/>
                      <a:pt x="51" y="71"/>
                    </a:cubicBezTo>
                    <a:lnTo>
                      <a:pt x="53" y="70"/>
                    </a:lnTo>
                    <a:cubicBezTo>
                      <a:pt x="54" y="69"/>
                      <a:pt x="59" y="69"/>
                      <a:pt x="61" y="68"/>
                    </a:cubicBezTo>
                    <a:lnTo>
                      <a:pt x="62" y="67"/>
                    </a:lnTo>
                    <a:cubicBezTo>
                      <a:pt x="67" y="69"/>
                      <a:pt x="72" y="72"/>
                      <a:pt x="72" y="73"/>
                    </a:cubicBezTo>
                    <a:lnTo>
                      <a:pt x="71" y="77"/>
                    </a:lnTo>
                    <a:cubicBezTo>
                      <a:pt x="71" y="80"/>
                      <a:pt x="66" y="81"/>
                      <a:pt x="64" y="83"/>
                    </a:cubicBezTo>
                    <a:cubicBezTo>
                      <a:pt x="63" y="85"/>
                      <a:pt x="55" y="86"/>
                      <a:pt x="54" y="86"/>
                    </a:cubicBezTo>
                    <a:lnTo>
                      <a:pt x="54" y="87"/>
                    </a:lnTo>
                    <a:cubicBezTo>
                      <a:pt x="51" y="92"/>
                      <a:pt x="50" y="98"/>
                      <a:pt x="50" y="101"/>
                    </a:cubicBezTo>
                    <a:lnTo>
                      <a:pt x="49" y="104"/>
                    </a:lnTo>
                    <a:cubicBezTo>
                      <a:pt x="48" y="107"/>
                      <a:pt x="58" y="104"/>
                      <a:pt x="59" y="104"/>
                    </a:cubicBezTo>
                    <a:lnTo>
                      <a:pt x="61" y="104"/>
                    </a:lnTo>
                    <a:cubicBezTo>
                      <a:pt x="72" y="104"/>
                      <a:pt x="92" y="105"/>
                      <a:pt x="107" y="106"/>
                    </a:cubicBezTo>
                    <a:cubicBezTo>
                      <a:pt x="107" y="98"/>
                      <a:pt x="107" y="88"/>
                      <a:pt x="109" y="84"/>
                    </a:cubicBezTo>
                    <a:cubicBezTo>
                      <a:pt x="110" y="80"/>
                      <a:pt x="117" y="77"/>
                      <a:pt x="125" y="77"/>
                    </a:cubicBezTo>
                    <a:cubicBezTo>
                      <a:pt x="133" y="77"/>
                      <a:pt x="139" y="71"/>
                      <a:pt x="139" y="64"/>
                    </a:cubicBezTo>
                    <a:cubicBezTo>
                      <a:pt x="139" y="58"/>
                      <a:pt x="141" y="52"/>
                      <a:pt x="143" y="52"/>
                    </a:cubicBezTo>
                    <a:lnTo>
                      <a:pt x="158" y="52"/>
                    </a:lnTo>
                    <a:cubicBezTo>
                      <a:pt x="164" y="52"/>
                      <a:pt x="169" y="51"/>
                      <a:pt x="170" y="50"/>
                    </a:cubicBezTo>
                    <a:cubicBezTo>
                      <a:pt x="170" y="49"/>
                      <a:pt x="172" y="48"/>
                      <a:pt x="174" y="48"/>
                    </a:cubicBezTo>
                    <a:cubicBezTo>
                      <a:pt x="177" y="48"/>
                      <a:pt x="178" y="46"/>
                      <a:pt x="179" y="44"/>
                    </a:cubicBezTo>
                    <a:cubicBezTo>
                      <a:pt x="179" y="42"/>
                      <a:pt x="181" y="40"/>
                      <a:pt x="184" y="40"/>
                    </a:cubicBezTo>
                    <a:cubicBezTo>
                      <a:pt x="187" y="40"/>
                      <a:pt x="190" y="40"/>
                      <a:pt x="191" y="40"/>
                    </a:cubicBezTo>
                    <a:cubicBezTo>
                      <a:pt x="192" y="41"/>
                      <a:pt x="196" y="39"/>
                      <a:pt x="199" y="37"/>
                    </a:cubicBezTo>
                    <a:cubicBezTo>
                      <a:pt x="203" y="34"/>
                      <a:pt x="209" y="30"/>
                      <a:pt x="212" y="28"/>
                    </a:cubicBezTo>
                    <a:cubicBezTo>
                      <a:pt x="216" y="26"/>
                      <a:pt x="222" y="23"/>
                      <a:pt x="225" y="22"/>
                    </a:cubicBezTo>
                    <a:lnTo>
                      <a:pt x="228" y="22"/>
                    </a:lnTo>
                    <a:lnTo>
                      <a:pt x="231" y="22"/>
                    </a:lnTo>
                    <a:cubicBezTo>
                      <a:pt x="231" y="19"/>
                      <a:pt x="230" y="16"/>
                      <a:pt x="228" y="14"/>
                    </a:cubicBezTo>
                    <a:cubicBezTo>
                      <a:pt x="226" y="12"/>
                      <a:pt x="225" y="8"/>
                      <a:pt x="225" y="5"/>
                    </a:cubicBezTo>
                    <a:lnTo>
                      <a:pt x="225" y="4"/>
                    </a:lnTo>
                    <a:lnTo>
                      <a:pt x="224" y="2"/>
                    </a:lnTo>
                    <a:cubicBezTo>
                      <a:pt x="221" y="2"/>
                      <a:pt x="210" y="0"/>
                      <a:pt x="202" y="0"/>
                    </a:cubicBezTo>
                    <a:lnTo>
                      <a:pt x="200" y="1"/>
                    </a:lnTo>
                    <a:close/>
                    <a:moveTo>
                      <a:pt x="107" y="106"/>
                    </a:moveTo>
                    <a:lnTo>
                      <a:pt x="107" y="106"/>
                    </a:lnTo>
                    <a:lnTo>
                      <a:pt x="109" y="106"/>
                    </a:lnTo>
                    <a:lnTo>
                      <a:pt x="111" y="106"/>
                    </a:lnTo>
                    <a:cubicBezTo>
                      <a:pt x="110" y="106"/>
                      <a:pt x="109" y="106"/>
                      <a:pt x="107" y="106"/>
                    </a:cubicBezTo>
                    <a:cubicBezTo>
                      <a:pt x="107" y="106"/>
                      <a:pt x="107" y="106"/>
                      <a:pt x="107" y="106"/>
                    </a:cubicBez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1" name="Freeform 157"/>
              <p:cNvSpPr>
                <a:spLocks noEditPoints="1"/>
              </p:cNvSpPr>
              <p:nvPr/>
            </p:nvSpPr>
            <p:spPr bwMode="auto">
              <a:xfrm>
                <a:off x="6828" y="1638"/>
                <a:ext cx="86" cy="40"/>
              </a:xfrm>
              <a:custGeom>
                <a:avLst/>
                <a:gdLst/>
                <a:ahLst/>
                <a:cxnLst>
                  <a:cxn ang="0">
                    <a:pos x="200" y="1"/>
                  </a:cxn>
                  <a:cxn ang="0">
                    <a:pos x="176" y="1"/>
                  </a:cxn>
                  <a:cxn ang="0">
                    <a:pos x="138" y="1"/>
                  </a:cxn>
                  <a:cxn ang="0">
                    <a:pos x="94" y="10"/>
                  </a:cxn>
                  <a:cxn ang="0">
                    <a:pos x="70" y="19"/>
                  </a:cxn>
                  <a:cxn ang="0">
                    <a:pos x="54" y="23"/>
                  </a:cxn>
                  <a:cxn ang="0">
                    <a:pos x="40" y="29"/>
                  </a:cxn>
                  <a:cxn ang="0">
                    <a:pos x="29" y="31"/>
                  </a:cxn>
                  <a:cxn ang="0">
                    <a:pos x="16" y="23"/>
                  </a:cxn>
                  <a:cxn ang="0">
                    <a:pos x="11" y="27"/>
                  </a:cxn>
                  <a:cxn ang="0">
                    <a:pos x="0" y="46"/>
                  </a:cxn>
                  <a:cxn ang="0">
                    <a:pos x="10" y="54"/>
                  </a:cxn>
                  <a:cxn ang="0">
                    <a:pos x="19" y="67"/>
                  </a:cxn>
                  <a:cxn ang="0">
                    <a:pos x="36" y="70"/>
                  </a:cxn>
                  <a:cxn ang="0">
                    <a:pos x="37" y="65"/>
                  </a:cxn>
                  <a:cxn ang="0">
                    <a:pos x="51" y="71"/>
                  </a:cxn>
                  <a:cxn ang="0">
                    <a:pos x="61" y="68"/>
                  </a:cxn>
                  <a:cxn ang="0">
                    <a:pos x="72" y="73"/>
                  </a:cxn>
                  <a:cxn ang="0">
                    <a:pos x="64" y="83"/>
                  </a:cxn>
                  <a:cxn ang="0">
                    <a:pos x="54" y="87"/>
                  </a:cxn>
                  <a:cxn ang="0">
                    <a:pos x="49" y="104"/>
                  </a:cxn>
                  <a:cxn ang="0">
                    <a:pos x="61" y="104"/>
                  </a:cxn>
                  <a:cxn ang="0">
                    <a:pos x="109" y="84"/>
                  </a:cxn>
                  <a:cxn ang="0">
                    <a:pos x="139" y="64"/>
                  </a:cxn>
                  <a:cxn ang="0">
                    <a:pos x="158" y="52"/>
                  </a:cxn>
                  <a:cxn ang="0">
                    <a:pos x="174" y="48"/>
                  </a:cxn>
                  <a:cxn ang="0">
                    <a:pos x="184" y="40"/>
                  </a:cxn>
                  <a:cxn ang="0">
                    <a:pos x="199" y="37"/>
                  </a:cxn>
                  <a:cxn ang="0">
                    <a:pos x="225" y="22"/>
                  </a:cxn>
                  <a:cxn ang="0">
                    <a:pos x="231" y="22"/>
                  </a:cxn>
                  <a:cxn ang="0">
                    <a:pos x="225" y="5"/>
                  </a:cxn>
                  <a:cxn ang="0">
                    <a:pos x="224" y="2"/>
                  </a:cxn>
                  <a:cxn ang="0">
                    <a:pos x="200" y="1"/>
                  </a:cxn>
                  <a:cxn ang="0">
                    <a:pos x="107" y="106"/>
                  </a:cxn>
                  <a:cxn ang="0">
                    <a:pos x="109" y="106"/>
                  </a:cxn>
                  <a:cxn ang="0">
                    <a:pos x="107" y="106"/>
                  </a:cxn>
                </a:cxnLst>
                <a:rect l="0" t="0" r="r" b="b"/>
                <a:pathLst>
                  <a:path w="231" h="107">
                    <a:moveTo>
                      <a:pt x="200" y="1"/>
                    </a:moveTo>
                    <a:lnTo>
                      <a:pt x="200" y="1"/>
                    </a:lnTo>
                    <a:cubicBezTo>
                      <a:pt x="199" y="2"/>
                      <a:pt x="194" y="2"/>
                      <a:pt x="188" y="1"/>
                    </a:cubicBezTo>
                    <a:cubicBezTo>
                      <a:pt x="183" y="1"/>
                      <a:pt x="178" y="1"/>
                      <a:pt x="176" y="1"/>
                    </a:cubicBezTo>
                    <a:lnTo>
                      <a:pt x="173" y="3"/>
                    </a:lnTo>
                    <a:cubicBezTo>
                      <a:pt x="164" y="2"/>
                      <a:pt x="148" y="1"/>
                      <a:pt x="138" y="1"/>
                    </a:cubicBezTo>
                    <a:cubicBezTo>
                      <a:pt x="128" y="1"/>
                      <a:pt x="118" y="3"/>
                      <a:pt x="116" y="6"/>
                    </a:cubicBezTo>
                    <a:cubicBezTo>
                      <a:pt x="113" y="8"/>
                      <a:pt x="104" y="10"/>
                      <a:pt x="94" y="10"/>
                    </a:cubicBezTo>
                    <a:cubicBezTo>
                      <a:pt x="84" y="10"/>
                      <a:pt x="76" y="12"/>
                      <a:pt x="76" y="14"/>
                    </a:cubicBezTo>
                    <a:cubicBezTo>
                      <a:pt x="76" y="17"/>
                      <a:pt x="73" y="19"/>
                      <a:pt x="70" y="19"/>
                    </a:cubicBezTo>
                    <a:cubicBezTo>
                      <a:pt x="66" y="19"/>
                      <a:pt x="63" y="20"/>
                      <a:pt x="63" y="21"/>
                    </a:cubicBezTo>
                    <a:cubicBezTo>
                      <a:pt x="62" y="22"/>
                      <a:pt x="59" y="23"/>
                      <a:pt x="54" y="23"/>
                    </a:cubicBezTo>
                    <a:lnTo>
                      <a:pt x="41" y="23"/>
                    </a:lnTo>
                    <a:cubicBezTo>
                      <a:pt x="38" y="23"/>
                      <a:pt x="37" y="26"/>
                      <a:pt x="40" y="29"/>
                    </a:cubicBezTo>
                    <a:cubicBezTo>
                      <a:pt x="42" y="33"/>
                      <a:pt x="40" y="36"/>
                      <a:pt x="36" y="36"/>
                    </a:cubicBezTo>
                    <a:cubicBezTo>
                      <a:pt x="32" y="36"/>
                      <a:pt x="29" y="34"/>
                      <a:pt x="29" y="31"/>
                    </a:cubicBezTo>
                    <a:cubicBezTo>
                      <a:pt x="29" y="29"/>
                      <a:pt x="25" y="25"/>
                      <a:pt x="19" y="23"/>
                    </a:cubicBezTo>
                    <a:lnTo>
                      <a:pt x="16" y="23"/>
                    </a:lnTo>
                    <a:cubicBezTo>
                      <a:pt x="12" y="22"/>
                      <a:pt x="13" y="25"/>
                      <a:pt x="12" y="26"/>
                    </a:cubicBezTo>
                    <a:lnTo>
                      <a:pt x="11" y="27"/>
                    </a:lnTo>
                    <a:cubicBezTo>
                      <a:pt x="9" y="31"/>
                      <a:pt x="6" y="36"/>
                      <a:pt x="4" y="38"/>
                    </a:cubicBezTo>
                    <a:cubicBezTo>
                      <a:pt x="3" y="40"/>
                      <a:pt x="1" y="43"/>
                      <a:pt x="0" y="46"/>
                    </a:cubicBezTo>
                    <a:cubicBezTo>
                      <a:pt x="0" y="48"/>
                      <a:pt x="1" y="50"/>
                      <a:pt x="3" y="51"/>
                    </a:cubicBezTo>
                    <a:cubicBezTo>
                      <a:pt x="5" y="52"/>
                      <a:pt x="8" y="53"/>
                      <a:pt x="10" y="54"/>
                    </a:cubicBezTo>
                    <a:cubicBezTo>
                      <a:pt x="13" y="55"/>
                      <a:pt x="14" y="57"/>
                      <a:pt x="14" y="60"/>
                    </a:cubicBezTo>
                    <a:cubicBezTo>
                      <a:pt x="14" y="62"/>
                      <a:pt x="17" y="65"/>
                      <a:pt x="19" y="67"/>
                    </a:cubicBezTo>
                    <a:cubicBezTo>
                      <a:pt x="22" y="69"/>
                      <a:pt x="25" y="72"/>
                      <a:pt x="27" y="73"/>
                    </a:cubicBezTo>
                    <a:cubicBezTo>
                      <a:pt x="29" y="75"/>
                      <a:pt x="32" y="74"/>
                      <a:pt x="36" y="70"/>
                    </a:cubicBezTo>
                    <a:lnTo>
                      <a:pt x="36" y="68"/>
                    </a:lnTo>
                    <a:lnTo>
                      <a:pt x="37" y="65"/>
                    </a:lnTo>
                    <a:cubicBezTo>
                      <a:pt x="40" y="67"/>
                      <a:pt x="43" y="69"/>
                      <a:pt x="44" y="70"/>
                    </a:cubicBezTo>
                    <a:cubicBezTo>
                      <a:pt x="45" y="72"/>
                      <a:pt x="48" y="72"/>
                      <a:pt x="51" y="71"/>
                    </a:cubicBezTo>
                    <a:lnTo>
                      <a:pt x="53" y="70"/>
                    </a:lnTo>
                    <a:cubicBezTo>
                      <a:pt x="54" y="69"/>
                      <a:pt x="59" y="69"/>
                      <a:pt x="61" y="68"/>
                    </a:cubicBezTo>
                    <a:lnTo>
                      <a:pt x="62" y="67"/>
                    </a:lnTo>
                    <a:cubicBezTo>
                      <a:pt x="67" y="69"/>
                      <a:pt x="72" y="72"/>
                      <a:pt x="72" y="73"/>
                    </a:cubicBezTo>
                    <a:lnTo>
                      <a:pt x="71" y="77"/>
                    </a:lnTo>
                    <a:cubicBezTo>
                      <a:pt x="71" y="80"/>
                      <a:pt x="66" y="81"/>
                      <a:pt x="64" y="83"/>
                    </a:cubicBezTo>
                    <a:cubicBezTo>
                      <a:pt x="63" y="85"/>
                      <a:pt x="55" y="86"/>
                      <a:pt x="54" y="86"/>
                    </a:cubicBezTo>
                    <a:lnTo>
                      <a:pt x="54" y="87"/>
                    </a:lnTo>
                    <a:cubicBezTo>
                      <a:pt x="51" y="92"/>
                      <a:pt x="50" y="98"/>
                      <a:pt x="50" y="101"/>
                    </a:cubicBezTo>
                    <a:lnTo>
                      <a:pt x="49" y="104"/>
                    </a:lnTo>
                    <a:cubicBezTo>
                      <a:pt x="48" y="107"/>
                      <a:pt x="58" y="104"/>
                      <a:pt x="59" y="104"/>
                    </a:cubicBezTo>
                    <a:lnTo>
                      <a:pt x="61" y="104"/>
                    </a:lnTo>
                    <a:cubicBezTo>
                      <a:pt x="72" y="104"/>
                      <a:pt x="92" y="105"/>
                      <a:pt x="107" y="106"/>
                    </a:cubicBezTo>
                    <a:cubicBezTo>
                      <a:pt x="107" y="98"/>
                      <a:pt x="107" y="88"/>
                      <a:pt x="109" y="84"/>
                    </a:cubicBezTo>
                    <a:cubicBezTo>
                      <a:pt x="110" y="80"/>
                      <a:pt x="117" y="77"/>
                      <a:pt x="125" y="77"/>
                    </a:cubicBezTo>
                    <a:cubicBezTo>
                      <a:pt x="133" y="77"/>
                      <a:pt x="139" y="71"/>
                      <a:pt x="139" y="64"/>
                    </a:cubicBezTo>
                    <a:cubicBezTo>
                      <a:pt x="139" y="58"/>
                      <a:pt x="141" y="52"/>
                      <a:pt x="143" y="52"/>
                    </a:cubicBezTo>
                    <a:lnTo>
                      <a:pt x="158" y="52"/>
                    </a:lnTo>
                    <a:cubicBezTo>
                      <a:pt x="164" y="52"/>
                      <a:pt x="169" y="51"/>
                      <a:pt x="170" y="50"/>
                    </a:cubicBezTo>
                    <a:cubicBezTo>
                      <a:pt x="170" y="49"/>
                      <a:pt x="172" y="48"/>
                      <a:pt x="174" y="48"/>
                    </a:cubicBezTo>
                    <a:cubicBezTo>
                      <a:pt x="177" y="48"/>
                      <a:pt x="178" y="46"/>
                      <a:pt x="179" y="44"/>
                    </a:cubicBezTo>
                    <a:cubicBezTo>
                      <a:pt x="179" y="42"/>
                      <a:pt x="181" y="40"/>
                      <a:pt x="184" y="40"/>
                    </a:cubicBezTo>
                    <a:cubicBezTo>
                      <a:pt x="187" y="40"/>
                      <a:pt x="190" y="40"/>
                      <a:pt x="191" y="40"/>
                    </a:cubicBezTo>
                    <a:cubicBezTo>
                      <a:pt x="192" y="41"/>
                      <a:pt x="196" y="39"/>
                      <a:pt x="199" y="37"/>
                    </a:cubicBezTo>
                    <a:cubicBezTo>
                      <a:pt x="203" y="34"/>
                      <a:pt x="209" y="30"/>
                      <a:pt x="212" y="28"/>
                    </a:cubicBezTo>
                    <a:cubicBezTo>
                      <a:pt x="216" y="26"/>
                      <a:pt x="222" y="23"/>
                      <a:pt x="225" y="22"/>
                    </a:cubicBezTo>
                    <a:lnTo>
                      <a:pt x="228" y="22"/>
                    </a:lnTo>
                    <a:lnTo>
                      <a:pt x="231" y="22"/>
                    </a:lnTo>
                    <a:cubicBezTo>
                      <a:pt x="231" y="19"/>
                      <a:pt x="230" y="16"/>
                      <a:pt x="228" y="14"/>
                    </a:cubicBezTo>
                    <a:cubicBezTo>
                      <a:pt x="226" y="12"/>
                      <a:pt x="225" y="8"/>
                      <a:pt x="225" y="5"/>
                    </a:cubicBezTo>
                    <a:lnTo>
                      <a:pt x="225" y="4"/>
                    </a:lnTo>
                    <a:lnTo>
                      <a:pt x="224" y="2"/>
                    </a:lnTo>
                    <a:cubicBezTo>
                      <a:pt x="221" y="2"/>
                      <a:pt x="210" y="0"/>
                      <a:pt x="202" y="0"/>
                    </a:cubicBezTo>
                    <a:lnTo>
                      <a:pt x="200" y="1"/>
                    </a:lnTo>
                    <a:lnTo>
                      <a:pt x="200" y="1"/>
                    </a:lnTo>
                    <a:close/>
                    <a:moveTo>
                      <a:pt x="107" y="106"/>
                    </a:moveTo>
                    <a:lnTo>
                      <a:pt x="107" y="106"/>
                    </a:lnTo>
                    <a:lnTo>
                      <a:pt x="109" y="106"/>
                    </a:lnTo>
                    <a:lnTo>
                      <a:pt x="111" y="106"/>
                    </a:lnTo>
                    <a:cubicBezTo>
                      <a:pt x="110" y="106"/>
                      <a:pt x="109" y="106"/>
                      <a:pt x="107" y="106"/>
                    </a:cubicBezTo>
                    <a:cubicBezTo>
                      <a:pt x="107" y="106"/>
                      <a:pt x="107" y="106"/>
                      <a:pt x="107" y="106"/>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2" name="Freeform 158"/>
              <p:cNvSpPr>
                <a:spLocks/>
              </p:cNvSpPr>
              <p:nvPr/>
            </p:nvSpPr>
            <p:spPr bwMode="auto">
              <a:xfrm>
                <a:off x="6924" y="1621"/>
                <a:ext cx="154" cy="108"/>
              </a:xfrm>
              <a:custGeom>
                <a:avLst/>
                <a:gdLst/>
                <a:ahLst/>
                <a:cxnLst>
                  <a:cxn ang="0">
                    <a:pos x="290" y="6"/>
                  </a:cxn>
                  <a:cxn ang="0">
                    <a:pos x="277" y="0"/>
                  </a:cxn>
                  <a:cxn ang="0">
                    <a:pos x="258" y="12"/>
                  </a:cxn>
                  <a:cxn ang="0">
                    <a:pos x="197" y="10"/>
                  </a:cxn>
                  <a:cxn ang="0">
                    <a:pos x="171" y="19"/>
                  </a:cxn>
                  <a:cxn ang="0">
                    <a:pos x="153" y="21"/>
                  </a:cxn>
                  <a:cxn ang="0">
                    <a:pos x="145" y="28"/>
                  </a:cxn>
                  <a:cxn ang="0">
                    <a:pos x="127" y="18"/>
                  </a:cxn>
                  <a:cxn ang="0">
                    <a:pos x="87" y="24"/>
                  </a:cxn>
                  <a:cxn ang="0">
                    <a:pos x="71" y="32"/>
                  </a:cxn>
                  <a:cxn ang="0">
                    <a:pos x="49" y="32"/>
                  </a:cxn>
                  <a:cxn ang="0">
                    <a:pos x="34" y="39"/>
                  </a:cxn>
                  <a:cxn ang="0">
                    <a:pos x="55" y="41"/>
                  </a:cxn>
                  <a:cxn ang="0">
                    <a:pos x="52" y="59"/>
                  </a:cxn>
                  <a:cxn ang="0">
                    <a:pos x="20" y="62"/>
                  </a:cxn>
                  <a:cxn ang="0">
                    <a:pos x="0" y="71"/>
                  </a:cxn>
                  <a:cxn ang="0">
                    <a:pos x="20" y="72"/>
                  </a:cxn>
                  <a:cxn ang="0">
                    <a:pos x="34" y="86"/>
                  </a:cxn>
                  <a:cxn ang="0">
                    <a:pos x="26" y="92"/>
                  </a:cxn>
                  <a:cxn ang="0">
                    <a:pos x="33" y="99"/>
                  </a:cxn>
                  <a:cxn ang="0">
                    <a:pos x="115" y="130"/>
                  </a:cxn>
                  <a:cxn ang="0">
                    <a:pos x="136" y="176"/>
                  </a:cxn>
                  <a:cxn ang="0">
                    <a:pos x="143" y="190"/>
                  </a:cxn>
                  <a:cxn ang="0">
                    <a:pos x="142" y="201"/>
                  </a:cxn>
                  <a:cxn ang="0">
                    <a:pos x="140" y="216"/>
                  </a:cxn>
                  <a:cxn ang="0">
                    <a:pos x="146" y="233"/>
                  </a:cxn>
                  <a:cxn ang="0">
                    <a:pos x="152" y="243"/>
                  </a:cxn>
                  <a:cxn ang="0">
                    <a:pos x="162" y="275"/>
                  </a:cxn>
                  <a:cxn ang="0">
                    <a:pos x="182" y="288"/>
                  </a:cxn>
                  <a:cxn ang="0">
                    <a:pos x="197" y="289"/>
                  </a:cxn>
                  <a:cxn ang="0">
                    <a:pos x="213" y="262"/>
                  </a:cxn>
                  <a:cxn ang="0">
                    <a:pos x="227" y="236"/>
                  </a:cxn>
                  <a:cxn ang="0">
                    <a:pos x="261" y="223"/>
                  </a:cxn>
                  <a:cxn ang="0">
                    <a:pos x="280" y="207"/>
                  </a:cxn>
                  <a:cxn ang="0">
                    <a:pos x="291" y="207"/>
                  </a:cxn>
                  <a:cxn ang="0">
                    <a:pos x="319" y="199"/>
                  </a:cxn>
                  <a:cxn ang="0">
                    <a:pos x="338" y="184"/>
                  </a:cxn>
                  <a:cxn ang="0">
                    <a:pos x="324" y="170"/>
                  </a:cxn>
                  <a:cxn ang="0">
                    <a:pos x="341" y="164"/>
                  </a:cxn>
                  <a:cxn ang="0">
                    <a:pos x="341" y="157"/>
                  </a:cxn>
                  <a:cxn ang="0">
                    <a:pos x="328" y="140"/>
                  </a:cxn>
                  <a:cxn ang="0">
                    <a:pos x="333" y="130"/>
                  </a:cxn>
                  <a:cxn ang="0">
                    <a:pos x="351" y="135"/>
                  </a:cxn>
                  <a:cxn ang="0">
                    <a:pos x="364" y="127"/>
                  </a:cxn>
                  <a:cxn ang="0">
                    <a:pos x="367" y="102"/>
                  </a:cxn>
                  <a:cxn ang="0">
                    <a:pos x="364" y="88"/>
                  </a:cxn>
                  <a:cxn ang="0">
                    <a:pos x="363" y="76"/>
                  </a:cxn>
                  <a:cxn ang="0">
                    <a:pos x="367" y="54"/>
                  </a:cxn>
                  <a:cxn ang="0">
                    <a:pos x="392" y="39"/>
                  </a:cxn>
                  <a:cxn ang="0">
                    <a:pos x="415" y="28"/>
                  </a:cxn>
                  <a:cxn ang="0">
                    <a:pos x="371" y="17"/>
                  </a:cxn>
                  <a:cxn ang="0">
                    <a:pos x="367" y="22"/>
                  </a:cxn>
                  <a:cxn ang="0">
                    <a:pos x="336" y="32"/>
                  </a:cxn>
                  <a:cxn ang="0">
                    <a:pos x="341" y="8"/>
                  </a:cxn>
                  <a:cxn ang="0">
                    <a:pos x="309" y="0"/>
                  </a:cxn>
                </a:cxnLst>
                <a:rect l="0" t="0" r="r" b="b"/>
                <a:pathLst>
                  <a:path w="415" h="291">
                    <a:moveTo>
                      <a:pt x="290" y="6"/>
                    </a:moveTo>
                    <a:lnTo>
                      <a:pt x="290" y="6"/>
                    </a:lnTo>
                    <a:cubicBezTo>
                      <a:pt x="289" y="9"/>
                      <a:pt x="286" y="9"/>
                      <a:pt x="285" y="6"/>
                    </a:cubicBezTo>
                    <a:cubicBezTo>
                      <a:pt x="283" y="3"/>
                      <a:pt x="279" y="0"/>
                      <a:pt x="277" y="0"/>
                    </a:cubicBezTo>
                    <a:cubicBezTo>
                      <a:pt x="275" y="0"/>
                      <a:pt x="271" y="3"/>
                      <a:pt x="270" y="7"/>
                    </a:cubicBezTo>
                    <a:cubicBezTo>
                      <a:pt x="268" y="10"/>
                      <a:pt x="263" y="13"/>
                      <a:pt x="258" y="12"/>
                    </a:cubicBezTo>
                    <a:cubicBezTo>
                      <a:pt x="254" y="11"/>
                      <a:pt x="241" y="10"/>
                      <a:pt x="230" y="10"/>
                    </a:cubicBezTo>
                    <a:lnTo>
                      <a:pt x="197" y="10"/>
                    </a:lnTo>
                    <a:cubicBezTo>
                      <a:pt x="189" y="10"/>
                      <a:pt x="182" y="12"/>
                      <a:pt x="181" y="15"/>
                    </a:cubicBezTo>
                    <a:cubicBezTo>
                      <a:pt x="180" y="18"/>
                      <a:pt x="175" y="20"/>
                      <a:pt x="171" y="19"/>
                    </a:cubicBezTo>
                    <a:cubicBezTo>
                      <a:pt x="167" y="19"/>
                      <a:pt x="158" y="18"/>
                      <a:pt x="153" y="17"/>
                    </a:cubicBezTo>
                    <a:lnTo>
                      <a:pt x="153" y="21"/>
                    </a:lnTo>
                    <a:lnTo>
                      <a:pt x="153" y="25"/>
                    </a:lnTo>
                    <a:cubicBezTo>
                      <a:pt x="152" y="26"/>
                      <a:pt x="149" y="28"/>
                      <a:pt x="145" y="28"/>
                    </a:cubicBezTo>
                    <a:cubicBezTo>
                      <a:pt x="141" y="28"/>
                      <a:pt x="137" y="26"/>
                      <a:pt x="136" y="24"/>
                    </a:cubicBezTo>
                    <a:cubicBezTo>
                      <a:pt x="135" y="22"/>
                      <a:pt x="131" y="20"/>
                      <a:pt x="127" y="18"/>
                    </a:cubicBezTo>
                    <a:cubicBezTo>
                      <a:pt x="122" y="17"/>
                      <a:pt x="112" y="16"/>
                      <a:pt x="104" y="16"/>
                    </a:cubicBezTo>
                    <a:cubicBezTo>
                      <a:pt x="96" y="17"/>
                      <a:pt x="88" y="20"/>
                      <a:pt x="87" y="24"/>
                    </a:cubicBezTo>
                    <a:cubicBezTo>
                      <a:pt x="85" y="27"/>
                      <a:pt x="83" y="31"/>
                      <a:pt x="82" y="32"/>
                    </a:cubicBezTo>
                    <a:cubicBezTo>
                      <a:pt x="81" y="32"/>
                      <a:pt x="76" y="33"/>
                      <a:pt x="71" y="32"/>
                    </a:cubicBezTo>
                    <a:cubicBezTo>
                      <a:pt x="66" y="32"/>
                      <a:pt x="61" y="32"/>
                      <a:pt x="59" y="32"/>
                    </a:cubicBezTo>
                    <a:cubicBezTo>
                      <a:pt x="58" y="32"/>
                      <a:pt x="53" y="32"/>
                      <a:pt x="49" y="32"/>
                    </a:cubicBezTo>
                    <a:cubicBezTo>
                      <a:pt x="46" y="33"/>
                      <a:pt x="36" y="36"/>
                      <a:pt x="29" y="39"/>
                    </a:cubicBezTo>
                    <a:lnTo>
                      <a:pt x="34" y="39"/>
                    </a:lnTo>
                    <a:cubicBezTo>
                      <a:pt x="39" y="39"/>
                      <a:pt x="46" y="41"/>
                      <a:pt x="51" y="41"/>
                    </a:cubicBezTo>
                    <a:lnTo>
                      <a:pt x="55" y="41"/>
                    </a:lnTo>
                    <a:cubicBezTo>
                      <a:pt x="57" y="45"/>
                      <a:pt x="58" y="49"/>
                      <a:pt x="57" y="51"/>
                    </a:cubicBezTo>
                    <a:cubicBezTo>
                      <a:pt x="56" y="52"/>
                      <a:pt x="54" y="56"/>
                      <a:pt x="52" y="59"/>
                    </a:cubicBezTo>
                    <a:cubicBezTo>
                      <a:pt x="50" y="62"/>
                      <a:pt x="43" y="65"/>
                      <a:pt x="37" y="65"/>
                    </a:cubicBezTo>
                    <a:cubicBezTo>
                      <a:pt x="31" y="65"/>
                      <a:pt x="23" y="63"/>
                      <a:pt x="20" y="62"/>
                    </a:cubicBezTo>
                    <a:cubicBezTo>
                      <a:pt x="16" y="60"/>
                      <a:pt x="13" y="60"/>
                      <a:pt x="13" y="61"/>
                    </a:cubicBezTo>
                    <a:cubicBezTo>
                      <a:pt x="13" y="63"/>
                      <a:pt x="7" y="67"/>
                      <a:pt x="0" y="71"/>
                    </a:cubicBezTo>
                    <a:lnTo>
                      <a:pt x="6" y="71"/>
                    </a:lnTo>
                    <a:cubicBezTo>
                      <a:pt x="11" y="71"/>
                      <a:pt x="17" y="71"/>
                      <a:pt x="20" y="72"/>
                    </a:cubicBezTo>
                    <a:lnTo>
                      <a:pt x="23" y="73"/>
                    </a:lnTo>
                    <a:cubicBezTo>
                      <a:pt x="31" y="79"/>
                      <a:pt x="36" y="84"/>
                      <a:pt x="34" y="86"/>
                    </a:cubicBezTo>
                    <a:cubicBezTo>
                      <a:pt x="32" y="87"/>
                      <a:pt x="30" y="88"/>
                      <a:pt x="29" y="89"/>
                    </a:cubicBezTo>
                    <a:cubicBezTo>
                      <a:pt x="28" y="90"/>
                      <a:pt x="27" y="91"/>
                      <a:pt x="26" y="92"/>
                    </a:cubicBezTo>
                    <a:cubicBezTo>
                      <a:pt x="25" y="93"/>
                      <a:pt x="27" y="94"/>
                      <a:pt x="29" y="95"/>
                    </a:cubicBezTo>
                    <a:cubicBezTo>
                      <a:pt x="31" y="97"/>
                      <a:pt x="33" y="98"/>
                      <a:pt x="33" y="99"/>
                    </a:cubicBezTo>
                    <a:cubicBezTo>
                      <a:pt x="34" y="100"/>
                      <a:pt x="47" y="101"/>
                      <a:pt x="63" y="101"/>
                    </a:cubicBezTo>
                    <a:cubicBezTo>
                      <a:pt x="79" y="101"/>
                      <a:pt x="102" y="114"/>
                      <a:pt x="115" y="130"/>
                    </a:cubicBezTo>
                    <a:cubicBezTo>
                      <a:pt x="128" y="146"/>
                      <a:pt x="139" y="163"/>
                      <a:pt x="139" y="168"/>
                    </a:cubicBezTo>
                    <a:cubicBezTo>
                      <a:pt x="139" y="172"/>
                      <a:pt x="137" y="176"/>
                      <a:pt x="136" y="176"/>
                    </a:cubicBezTo>
                    <a:cubicBezTo>
                      <a:pt x="134" y="176"/>
                      <a:pt x="134" y="179"/>
                      <a:pt x="136" y="183"/>
                    </a:cubicBezTo>
                    <a:cubicBezTo>
                      <a:pt x="137" y="187"/>
                      <a:pt x="141" y="190"/>
                      <a:pt x="143" y="190"/>
                    </a:cubicBezTo>
                    <a:cubicBezTo>
                      <a:pt x="145" y="190"/>
                      <a:pt x="147" y="191"/>
                      <a:pt x="147" y="193"/>
                    </a:cubicBezTo>
                    <a:cubicBezTo>
                      <a:pt x="147" y="194"/>
                      <a:pt x="145" y="198"/>
                      <a:pt x="142" y="201"/>
                    </a:cubicBezTo>
                    <a:cubicBezTo>
                      <a:pt x="140" y="205"/>
                      <a:pt x="137" y="209"/>
                      <a:pt x="137" y="212"/>
                    </a:cubicBezTo>
                    <a:cubicBezTo>
                      <a:pt x="136" y="214"/>
                      <a:pt x="138" y="216"/>
                      <a:pt x="140" y="216"/>
                    </a:cubicBezTo>
                    <a:cubicBezTo>
                      <a:pt x="142" y="216"/>
                      <a:pt x="145" y="218"/>
                      <a:pt x="146" y="221"/>
                    </a:cubicBezTo>
                    <a:cubicBezTo>
                      <a:pt x="147" y="224"/>
                      <a:pt x="147" y="230"/>
                      <a:pt x="146" y="233"/>
                    </a:cubicBezTo>
                    <a:cubicBezTo>
                      <a:pt x="145" y="237"/>
                      <a:pt x="145" y="241"/>
                      <a:pt x="146" y="242"/>
                    </a:cubicBezTo>
                    <a:cubicBezTo>
                      <a:pt x="147" y="243"/>
                      <a:pt x="149" y="243"/>
                      <a:pt x="152" y="243"/>
                    </a:cubicBezTo>
                    <a:cubicBezTo>
                      <a:pt x="154" y="243"/>
                      <a:pt x="156" y="249"/>
                      <a:pt x="156" y="256"/>
                    </a:cubicBezTo>
                    <a:cubicBezTo>
                      <a:pt x="156" y="263"/>
                      <a:pt x="159" y="271"/>
                      <a:pt x="162" y="275"/>
                    </a:cubicBezTo>
                    <a:cubicBezTo>
                      <a:pt x="165" y="278"/>
                      <a:pt x="171" y="282"/>
                      <a:pt x="175" y="283"/>
                    </a:cubicBezTo>
                    <a:cubicBezTo>
                      <a:pt x="179" y="284"/>
                      <a:pt x="182" y="286"/>
                      <a:pt x="182" y="288"/>
                    </a:cubicBezTo>
                    <a:cubicBezTo>
                      <a:pt x="182" y="289"/>
                      <a:pt x="185" y="291"/>
                      <a:pt x="189" y="291"/>
                    </a:cubicBezTo>
                    <a:cubicBezTo>
                      <a:pt x="192" y="291"/>
                      <a:pt x="196" y="290"/>
                      <a:pt x="197" y="289"/>
                    </a:cubicBezTo>
                    <a:cubicBezTo>
                      <a:pt x="198" y="287"/>
                      <a:pt x="201" y="282"/>
                      <a:pt x="203" y="276"/>
                    </a:cubicBezTo>
                    <a:cubicBezTo>
                      <a:pt x="206" y="270"/>
                      <a:pt x="210" y="264"/>
                      <a:pt x="213" y="262"/>
                    </a:cubicBezTo>
                    <a:cubicBezTo>
                      <a:pt x="216" y="260"/>
                      <a:pt x="219" y="255"/>
                      <a:pt x="221" y="251"/>
                    </a:cubicBezTo>
                    <a:cubicBezTo>
                      <a:pt x="224" y="247"/>
                      <a:pt x="226" y="240"/>
                      <a:pt x="227" y="236"/>
                    </a:cubicBezTo>
                    <a:cubicBezTo>
                      <a:pt x="228" y="232"/>
                      <a:pt x="241" y="226"/>
                      <a:pt x="255" y="223"/>
                    </a:cubicBezTo>
                    <a:lnTo>
                      <a:pt x="261" y="223"/>
                    </a:lnTo>
                    <a:lnTo>
                      <a:pt x="267" y="223"/>
                    </a:lnTo>
                    <a:cubicBezTo>
                      <a:pt x="270" y="217"/>
                      <a:pt x="276" y="210"/>
                      <a:pt x="280" y="207"/>
                    </a:cubicBezTo>
                    <a:lnTo>
                      <a:pt x="286" y="207"/>
                    </a:lnTo>
                    <a:lnTo>
                      <a:pt x="291" y="207"/>
                    </a:lnTo>
                    <a:cubicBezTo>
                      <a:pt x="297" y="203"/>
                      <a:pt x="306" y="200"/>
                      <a:pt x="312" y="199"/>
                    </a:cubicBezTo>
                    <a:lnTo>
                      <a:pt x="319" y="199"/>
                    </a:lnTo>
                    <a:lnTo>
                      <a:pt x="327" y="199"/>
                    </a:lnTo>
                    <a:cubicBezTo>
                      <a:pt x="333" y="194"/>
                      <a:pt x="338" y="187"/>
                      <a:pt x="338" y="184"/>
                    </a:cubicBezTo>
                    <a:cubicBezTo>
                      <a:pt x="338" y="181"/>
                      <a:pt x="334" y="179"/>
                      <a:pt x="330" y="178"/>
                    </a:cubicBezTo>
                    <a:cubicBezTo>
                      <a:pt x="325" y="177"/>
                      <a:pt x="323" y="173"/>
                      <a:pt x="324" y="170"/>
                    </a:cubicBezTo>
                    <a:cubicBezTo>
                      <a:pt x="326" y="166"/>
                      <a:pt x="329" y="164"/>
                      <a:pt x="332" y="164"/>
                    </a:cubicBezTo>
                    <a:cubicBezTo>
                      <a:pt x="335" y="164"/>
                      <a:pt x="339" y="165"/>
                      <a:pt x="341" y="164"/>
                    </a:cubicBezTo>
                    <a:cubicBezTo>
                      <a:pt x="344" y="164"/>
                      <a:pt x="344" y="161"/>
                      <a:pt x="343" y="158"/>
                    </a:cubicBezTo>
                    <a:lnTo>
                      <a:pt x="341" y="157"/>
                    </a:lnTo>
                    <a:lnTo>
                      <a:pt x="338" y="156"/>
                    </a:lnTo>
                    <a:cubicBezTo>
                      <a:pt x="333" y="150"/>
                      <a:pt x="328" y="143"/>
                      <a:pt x="328" y="140"/>
                    </a:cubicBezTo>
                    <a:lnTo>
                      <a:pt x="329" y="136"/>
                    </a:lnTo>
                    <a:cubicBezTo>
                      <a:pt x="331" y="133"/>
                      <a:pt x="331" y="130"/>
                      <a:pt x="333" y="130"/>
                    </a:cubicBezTo>
                    <a:cubicBezTo>
                      <a:pt x="335" y="130"/>
                      <a:pt x="351" y="130"/>
                      <a:pt x="351" y="133"/>
                    </a:cubicBezTo>
                    <a:cubicBezTo>
                      <a:pt x="351" y="135"/>
                      <a:pt x="347" y="133"/>
                      <a:pt x="351" y="135"/>
                    </a:cubicBezTo>
                    <a:lnTo>
                      <a:pt x="354" y="137"/>
                    </a:lnTo>
                    <a:cubicBezTo>
                      <a:pt x="358" y="134"/>
                      <a:pt x="363" y="130"/>
                      <a:pt x="364" y="127"/>
                    </a:cubicBezTo>
                    <a:cubicBezTo>
                      <a:pt x="366" y="125"/>
                      <a:pt x="367" y="119"/>
                      <a:pt x="367" y="114"/>
                    </a:cubicBezTo>
                    <a:lnTo>
                      <a:pt x="367" y="102"/>
                    </a:lnTo>
                    <a:cubicBezTo>
                      <a:pt x="367" y="99"/>
                      <a:pt x="366" y="96"/>
                      <a:pt x="364" y="94"/>
                    </a:cubicBezTo>
                    <a:cubicBezTo>
                      <a:pt x="363" y="93"/>
                      <a:pt x="363" y="90"/>
                      <a:pt x="364" y="88"/>
                    </a:cubicBezTo>
                    <a:cubicBezTo>
                      <a:pt x="366" y="86"/>
                      <a:pt x="367" y="83"/>
                      <a:pt x="367" y="80"/>
                    </a:cubicBezTo>
                    <a:cubicBezTo>
                      <a:pt x="367" y="78"/>
                      <a:pt x="365" y="76"/>
                      <a:pt x="363" y="76"/>
                    </a:cubicBezTo>
                    <a:cubicBezTo>
                      <a:pt x="360" y="76"/>
                      <a:pt x="358" y="72"/>
                      <a:pt x="358" y="68"/>
                    </a:cubicBezTo>
                    <a:cubicBezTo>
                      <a:pt x="358" y="63"/>
                      <a:pt x="362" y="57"/>
                      <a:pt x="367" y="54"/>
                    </a:cubicBezTo>
                    <a:cubicBezTo>
                      <a:pt x="372" y="51"/>
                      <a:pt x="382" y="45"/>
                      <a:pt x="390" y="40"/>
                    </a:cubicBezTo>
                    <a:lnTo>
                      <a:pt x="392" y="39"/>
                    </a:lnTo>
                    <a:cubicBezTo>
                      <a:pt x="394" y="37"/>
                      <a:pt x="404" y="34"/>
                      <a:pt x="410" y="31"/>
                    </a:cubicBezTo>
                    <a:lnTo>
                      <a:pt x="415" y="28"/>
                    </a:lnTo>
                    <a:cubicBezTo>
                      <a:pt x="415" y="21"/>
                      <a:pt x="410" y="15"/>
                      <a:pt x="403" y="15"/>
                    </a:cubicBezTo>
                    <a:cubicBezTo>
                      <a:pt x="397" y="15"/>
                      <a:pt x="382" y="16"/>
                      <a:pt x="371" y="17"/>
                    </a:cubicBezTo>
                    <a:lnTo>
                      <a:pt x="369" y="19"/>
                    </a:lnTo>
                    <a:lnTo>
                      <a:pt x="367" y="22"/>
                    </a:lnTo>
                    <a:cubicBezTo>
                      <a:pt x="358" y="26"/>
                      <a:pt x="344" y="32"/>
                      <a:pt x="336" y="34"/>
                    </a:cubicBezTo>
                    <a:lnTo>
                      <a:pt x="336" y="32"/>
                    </a:lnTo>
                    <a:lnTo>
                      <a:pt x="336" y="29"/>
                    </a:lnTo>
                    <a:cubicBezTo>
                      <a:pt x="340" y="19"/>
                      <a:pt x="342" y="10"/>
                      <a:pt x="341" y="8"/>
                    </a:cubicBezTo>
                    <a:cubicBezTo>
                      <a:pt x="340" y="6"/>
                      <a:pt x="336" y="4"/>
                      <a:pt x="332" y="3"/>
                    </a:cubicBezTo>
                    <a:cubicBezTo>
                      <a:pt x="328" y="1"/>
                      <a:pt x="317" y="0"/>
                      <a:pt x="309" y="0"/>
                    </a:cubicBezTo>
                    <a:cubicBezTo>
                      <a:pt x="300" y="0"/>
                      <a:pt x="291" y="3"/>
                      <a:pt x="290" y="6"/>
                    </a:cubicBez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3" name="Freeform 159"/>
              <p:cNvSpPr>
                <a:spLocks/>
              </p:cNvSpPr>
              <p:nvPr/>
            </p:nvSpPr>
            <p:spPr bwMode="auto">
              <a:xfrm>
                <a:off x="6924" y="1621"/>
                <a:ext cx="154" cy="108"/>
              </a:xfrm>
              <a:custGeom>
                <a:avLst/>
                <a:gdLst/>
                <a:ahLst/>
                <a:cxnLst>
                  <a:cxn ang="0">
                    <a:pos x="0" y="0"/>
                  </a:cxn>
                  <a:cxn ang="0">
                    <a:pos x="0" y="0"/>
                  </a:cxn>
                  <a:cxn ang="0">
                    <a:pos x="415" y="0"/>
                  </a:cxn>
                  <a:cxn ang="0">
                    <a:pos x="415" y="291"/>
                  </a:cxn>
                  <a:cxn ang="0">
                    <a:pos x="0" y="291"/>
                  </a:cxn>
                  <a:cxn ang="0">
                    <a:pos x="0" y="0"/>
                  </a:cxn>
                </a:cxnLst>
                <a:rect l="0" t="0" r="r" b="b"/>
                <a:pathLst>
                  <a:path w="415" h="291">
                    <a:moveTo>
                      <a:pt x="0" y="0"/>
                    </a:moveTo>
                    <a:lnTo>
                      <a:pt x="0" y="0"/>
                    </a:lnTo>
                    <a:lnTo>
                      <a:pt x="415" y="0"/>
                    </a:lnTo>
                    <a:lnTo>
                      <a:pt x="415" y="291"/>
                    </a:lnTo>
                    <a:lnTo>
                      <a:pt x="0" y="291"/>
                    </a:lnTo>
                    <a:lnTo>
                      <a:pt x="0"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4" name="Freeform 160"/>
              <p:cNvSpPr>
                <a:spLocks/>
              </p:cNvSpPr>
              <p:nvPr/>
            </p:nvSpPr>
            <p:spPr bwMode="auto">
              <a:xfrm>
                <a:off x="6924" y="1621"/>
                <a:ext cx="154" cy="108"/>
              </a:xfrm>
              <a:custGeom>
                <a:avLst/>
                <a:gdLst/>
                <a:ahLst/>
                <a:cxnLst>
                  <a:cxn ang="0">
                    <a:pos x="0" y="0"/>
                  </a:cxn>
                  <a:cxn ang="0">
                    <a:pos x="0" y="0"/>
                  </a:cxn>
                  <a:cxn ang="0">
                    <a:pos x="415" y="0"/>
                  </a:cxn>
                  <a:cxn ang="0">
                    <a:pos x="415" y="291"/>
                  </a:cxn>
                  <a:cxn ang="0">
                    <a:pos x="0" y="291"/>
                  </a:cxn>
                  <a:cxn ang="0">
                    <a:pos x="0" y="0"/>
                  </a:cxn>
                </a:cxnLst>
                <a:rect l="0" t="0" r="r" b="b"/>
                <a:pathLst>
                  <a:path w="415" h="291">
                    <a:moveTo>
                      <a:pt x="0" y="0"/>
                    </a:moveTo>
                    <a:lnTo>
                      <a:pt x="0" y="0"/>
                    </a:lnTo>
                    <a:lnTo>
                      <a:pt x="415" y="0"/>
                    </a:lnTo>
                    <a:lnTo>
                      <a:pt x="415" y="291"/>
                    </a:lnTo>
                    <a:lnTo>
                      <a:pt x="0" y="291"/>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5" name="Freeform 161"/>
              <p:cNvSpPr>
                <a:spLocks/>
              </p:cNvSpPr>
              <p:nvPr/>
            </p:nvSpPr>
            <p:spPr bwMode="auto">
              <a:xfrm>
                <a:off x="6924" y="1621"/>
                <a:ext cx="154" cy="108"/>
              </a:xfrm>
              <a:custGeom>
                <a:avLst/>
                <a:gdLst/>
                <a:ahLst/>
                <a:cxnLst>
                  <a:cxn ang="0">
                    <a:pos x="290" y="6"/>
                  </a:cxn>
                  <a:cxn ang="0">
                    <a:pos x="277" y="0"/>
                  </a:cxn>
                  <a:cxn ang="0">
                    <a:pos x="258" y="12"/>
                  </a:cxn>
                  <a:cxn ang="0">
                    <a:pos x="197" y="10"/>
                  </a:cxn>
                  <a:cxn ang="0">
                    <a:pos x="171" y="19"/>
                  </a:cxn>
                  <a:cxn ang="0">
                    <a:pos x="153" y="21"/>
                  </a:cxn>
                  <a:cxn ang="0">
                    <a:pos x="145" y="28"/>
                  </a:cxn>
                  <a:cxn ang="0">
                    <a:pos x="127" y="18"/>
                  </a:cxn>
                  <a:cxn ang="0">
                    <a:pos x="87" y="24"/>
                  </a:cxn>
                  <a:cxn ang="0">
                    <a:pos x="71" y="32"/>
                  </a:cxn>
                  <a:cxn ang="0">
                    <a:pos x="49" y="32"/>
                  </a:cxn>
                  <a:cxn ang="0">
                    <a:pos x="34" y="39"/>
                  </a:cxn>
                  <a:cxn ang="0">
                    <a:pos x="55" y="41"/>
                  </a:cxn>
                  <a:cxn ang="0">
                    <a:pos x="52" y="59"/>
                  </a:cxn>
                  <a:cxn ang="0">
                    <a:pos x="20" y="62"/>
                  </a:cxn>
                  <a:cxn ang="0">
                    <a:pos x="0" y="71"/>
                  </a:cxn>
                  <a:cxn ang="0">
                    <a:pos x="20" y="72"/>
                  </a:cxn>
                  <a:cxn ang="0">
                    <a:pos x="34" y="86"/>
                  </a:cxn>
                  <a:cxn ang="0">
                    <a:pos x="26" y="92"/>
                  </a:cxn>
                  <a:cxn ang="0">
                    <a:pos x="33" y="99"/>
                  </a:cxn>
                  <a:cxn ang="0">
                    <a:pos x="115" y="130"/>
                  </a:cxn>
                  <a:cxn ang="0">
                    <a:pos x="136" y="176"/>
                  </a:cxn>
                  <a:cxn ang="0">
                    <a:pos x="143" y="190"/>
                  </a:cxn>
                  <a:cxn ang="0">
                    <a:pos x="142" y="201"/>
                  </a:cxn>
                  <a:cxn ang="0">
                    <a:pos x="140" y="216"/>
                  </a:cxn>
                  <a:cxn ang="0">
                    <a:pos x="146" y="233"/>
                  </a:cxn>
                  <a:cxn ang="0">
                    <a:pos x="152" y="243"/>
                  </a:cxn>
                  <a:cxn ang="0">
                    <a:pos x="162" y="275"/>
                  </a:cxn>
                  <a:cxn ang="0">
                    <a:pos x="182" y="288"/>
                  </a:cxn>
                  <a:cxn ang="0">
                    <a:pos x="197" y="289"/>
                  </a:cxn>
                  <a:cxn ang="0">
                    <a:pos x="213" y="262"/>
                  </a:cxn>
                  <a:cxn ang="0">
                    <a:pos x="227" y="236"/>
                  </a:cxn>
                  <a:cxn ang="0">
                    <a:pos x="261" y="223"/>
                  </a:cxn>
                  <a:cxn ang="0">
                    <a:pos x="280" y="207"/>
                  </a:cxn>
                  <a:cxn ang="0">
                    <a:pos x="291" y="207"/>
                  </a:cxn>
                  <a:cxn ang="0">
                    <a:pos x="319" y="199"/>
                  </a:cxn>
                  <a:cxn ang="0">
                    <a:pos x="338" y="184"/>
                  </a:cxn>
                  <a:cxn ang="0">
                    <a:pos x="324" y="170"/>
                  </a:cxn>
                  <a:cxn ang="0">
                    <a:pos x="341" y="164"/>
                  </a:cxn>
                  <a:cxn ang="0">
                    <a:pos x="341" y="157"/>
                  </a:cxn>
                  <a:cxn ang="0">
                    <a:pos x="328" y="140"/>
                  </a:cxn>
                  <a:cxn ang="0">
                    <a:pos x="333" y="130"/>
                  </a:cxn>
                  <a:cxn ang="0">
                    <a:pos x="351" y="135"/>
                  </a:cxn>
                  <a:cxn ang="0">
                    <a:pos x="364" y="127"/>
                  </a:cxn>
                  <a:cxn ang="0">
                    <a:pos x="367" y="102"/>
                  </a:cxn>
                  <a:cxn ang="0">
                    <a:pos x="364" y="88"/>
                  </a:cxn>
                  <a:cxn ang="0">
                    <a:pos x="363" y="76"/>
                  </a:cxn>
                  <a:cxn ang="0">
                    <a:pos x="367" y="54"/>
                  </a:cxn>
                  <a:cxn ang="0">
                    <a:pos x="392" y="39"/>
                  </a:cxn>
                  <a:cxn ang="0">
                    <a:pos x="415" y="28"/>
                  </a:cxn>
                  <a:cxn ang="0">
                    <a:pos x="371" y="17"/>
                  </a:cxn>
                  <a:cxn ang="0">
                    <a:pos x="367" y="22"/>
                  </a:cxn>
                  <a:cxn ang="0">
                    <a:pos x="336" y="32"/>
                  </a:cxn>
                  <a:cxn ang="0">
                    <a:pos x="341" y="8"/>
                  </a:cxn>
                  <a:cxn ang="0">
                    <a:pos x="309" y="0"/>
                  </a:cxn>
                </a:cxnLst>
                <a:rect l="0" t="0" r="r" b="b"/>
                <a:pathLst>
                  <a:path w="415" h="291">
                    <a:moveTo>
                      <a:pt x="290" y="6"/>
                    </a:moveTo>
                    <a:lnTo>
                      <a:pt x="290" y="6"/>
                    </a:lnTo>
                    <a:cubicBezTo>
                      <a:pt x="289" y="9"/>
                      <a:pt x="286" y="9"/>
                      <a:pt x="285" y="6"/>
                    </a:cubicBezTo>
                    <a:cubicBezTo>
                      <a:pt x="283" y="3"/>
                      <a:pt x="279" y="0"/>
                      <a:pt x="277" y="0"/>
                    </a:cubicBezTo>
                    <a:cubicBezTo>
                      <a:pt x="275" y="0"/>
                      <a:pt x="271" y="3"/>
                      <a:pt x="270" y="7"/>
                    </a:cubicBezTo>
                    <a:cubicBezTo>
                      <a:pt x="268" y="10"/>
                      <a:pt x="263" y="13"/>
                      <a:pt x="258" y="12"/>
                    </a:cubicBezTo>
                    <a:cubicBezTo>
                      <a:pt x="254" y="11"/>
                      <a:pt x="241" y="10"/>
                      <a:pt x="230" y="10"/>
                    </a:cubicBezTo>
                    <a:lnTo>
                      <a:pt x="197" y="10"/>
                    </a:lnTo>
                    <a:cubicBezTo>
                      <a:pt x="189" y="10"/>
                      <a:pt x="182" y="12"/>
                      <a:pt x="181" y="15"/>
                    </a:cubicBezTo>
                    <a:cubicBezTo>
                      <a:pt x="180" y="18"/>
                      <a:pt x="175" y="20"/>
                      <a:pt x="171" y="19"/>
                    </a:cubicBezTo>
                    <a:cubicBezTo>
                      <a:pt x="167" y="19"/>
                      <a:pt x="158" y="18"/>
                      <a:pt x="153" y="17"/>
                    </a:cubicBezTo>
                    <a:lnTo>
                      <a:pt x="153" y="21"/>
                    </a:lnTo>
                    <a:lnTo>
                      <a:pt x="153" y="25"/>
                    </a:lnTo>
                    <a:cubicBezTo>
                      <a:pt x="152" y="26"/>
                      <a:pt x="149" y="28"/>
                      <a:pt x="145" y="28"/>
                    </a:cubicBezTo>
                    <a:cubicBezTo>
                      <a:pt x="141" y="28"/>
                      <a:pt x="137" y="26"/>
                      <a:pt x="136" y="24"/>
                    </a:cubicBezTo>
                    <a:cubicBezTo>
                      <a:pt x="135" y="22"/>
                      <a:pt x="131" y="20"/>
                      <a:pt x="127" y="18"/>
                    </a:cubicBezTo>
                    <a:cubicBezTo>
                      <a:pt x="122" y="17"/>
                      <a:pt x="112" y="16"/>
                      <a:pt x="104" y="16"/>
                    </a:cubicBezTo>
                    <a:cubicBezTo>
                      <a:pt x="96" y="17"/>
                      <a:pt x="88" y="20"/>
                      <a:pt x="87" y="24"/>
                    </a:cubicBezTo>
                    <a:cubicBezTo>
                      <a:pt x="85" y="27"/>
                      <a:pt x="83" y="31"/>
                      <a:pt x="82" y="32"/>
                    </a:cubicBezTo>
                    <a:cubicBezTo>
                      <a:pt x="81" y="32"/>
                      <a:pt x="76" y="33"/>
                      <a:pt x="71" y="32"/>
                    </a:cubicBezTo>
                    <a:cubicBezTo>
                      <a:pt x="66" y="32"/>
                      <a:pt x="61" y="32"/>
                      <a:pt x="59" y="32"/>
                    </a:cubicBezTo>
                    <a:cubicBezTo>
                      <a:pt x="58" y="32"/>
                      <a:pt x="53" y="32"/>
                      <a:pt x="49" y="32"/>
                    </a:cubicBezTo>
                    <a:cubicBezTo>
                      <a:pt x="46" y="33"/>
                      <a:pt x="36" y="36"/>
                      <a:pt x="29" y="39"/>
                    </a:cubicBezTo>
                    <a:lnTo>
                      <a:pt x="34" y="39"/>
                    </a:lnTo>
                    <a:cubicBezTo>
                      <a:pt x="39" y="39"/>
                      <a:pt x="46" y="41"/>
                      <a:pt x="51" y="41"/>
                    </a:cubicBezTo>
                    <a:lnTo>
                      <a:pt x="55" y="41"/>
                    </a:lnTo>
                    <a:cubicBezTo>
                      <a:pt x="57" y="45"/>
                      <a:pt x="58" y="49"/>
                      <a:pt x="57" y="51"/>
                    </a:cubicBezTo>
                    <a:cubicBezTo>
                      <a:pt x="56" y="52"/>
                      <a:pt x="54" y="56"/>
                      <a:pt x="52" y="59"/>
                    </a:cubicBezTo>
                    <a:cubicBezTo>
                      <a:pt x="50" y="62"/>
                      <a:pt x="43" y="65"/>
                      <a:pt x="37" y="65"/>
                    </a:cubicBezTo>
                    <a:cubicBezTo>
                      <a:pt x="31" y="65"/>
                      <a:pt x="23" y="63"/>
                      <a:pt x="20" y="62"/>
                    </a:cubicBezTo>
                    <a:cubicBezTo>
                      <a:pt x="16" y="60"/>
                      <a:pt x="13" y="60"/>
                      <a:pt x="13" y="61"/>
                    </a:cubicBezTo>
                    <a:cubicBezTo>
                      <a:pt x="13" y="63"/>
                      <a:pt x="7" y="67"/>
                      <a:pt x="0" y="71"/>
                    </a:cubicBezTo>
                    <a:lnTo>
                      <a:pt x="6" y="71"/>
                    </a:lnTo>
                    <a:cubicBezTo>
                      <a:pt x="11" y="71"/>
                      <a:pt x="17" y="71"/>
                      <a:pt x="20" y="72"/>
                    </a:cubicBezTo>
                    <a:lnTo>
                      <a:pt x="23" y="73"/>
                    </a:lnTo>
                    <a:cubicBezTo>
                      <a:pt x="31" y="79"/>
                      <a:pt x="36" y="84"/>
                      <a:pt x="34" y="86"/>
                    </a:cubicBezTo>
                    <a:cubicBezTo>
                      <a:pt x="32" y="87"/>
                      <a:pt x="30" y="88"/>
                      <a:pt x="29" y="89"/>
                    </a:cubicBezTo>
                    <a:cubicBezTo>
                      <a:pt x="28" y="90"/>
                      <a:pt x="27" y="91"/>
                      <a:pt x="26" y="92"/>
                    </a:cubicBezTo>
                    <a:cubicBezTo>
                      <a:pt x="25" y="93"/>
                      <a:pt x="27" y="94"/>
                      <a:pt x="29" y="95"/>
                    </a:cubicBezTo>
                    <a:cubicBezTo>
                      <a:pt x="31" y="97"/>
                      <a:pt x="33" y="98"/>
                      <a:pt x="33" y="99"/>
                    </a:cubicBezTo>
                    <a:cubicBezTo>
                      <a:pt x="34" y="100"/>
                      <a:pt x="47" y="101"/>
                      <a:pt x="63" y="101"/>
                    </a:cubicBezTo>
                    <a:cubicBezTo>
                      <a:pt x="79" y="101"/>
                      <a:pt x="102" y="114"/>
                      <a:pt x="115" y="130"/>
                    </a:cubicBezTo>
                    <a:cubicBezTo>
                      <a:pt x="128" y="146"/>
                      <a:pt x="139" y="163"/>
                      <a:pt x="139" y="168"/>
                    </a:cubicBezTo>
                    <a:cubicBezTo>
                      <a:pt x="139" y="172"/>
                      <a:pt x="137" y="176"/>
                      <a:pt x="136" y="176"/>
                    </a:cubicBezTo>
                    <a:cubicBezTo>
                      <a:pt x="134" y="176"/>
                      <a:pt x="134" y="179"/>
                      <a:pt x="136" y="183"/>
                    </a:cubicBezTo>
                    <a:cubicBezTo>
                      <a:pt x="137" y="187"/>
                      <a:pt x="141" y="190"/>
                      <a:pt x="143" y="190"/>
                    </a:cubicBezTo>
                    <a:cubicBezTo>
                      <a:pt x="145" y="190"/>
                      <a:pt x="147" y="191"/>
                      <a:pt x="147" y="193"/>
                    </a:cubicBezTo>
                    <a:cubicBezTo>
                      <a:pt x="147" y="194"/>
                      <a:pt x="145" y="198"/>
                      <a:pt x="142" y="201"/>
                    </a:cubicBezTo>
                    <a:cubicBezTo>
                      <a:pt x="140" y="205"/>
                      <a:pt x="137" y="209"/>
                      <a:pt x="137" y="212"/>
                    </a:cubicBezTo>
                    <a:cubicBezTo>
                      <a:pt x="136" y="214"/>
                      <a:pt x="138" y="216"/>
                      <a:pt x="140" y="216"/>
                    </a:cubicBezTo>
                    <a:cubicBezTo>
                      <a:pt x="142" y="216"/>
                      <a:pt x="145" y="218"/>
                      <a:pt x="146" y="221"/>
                    </a:cubicBezTo>
                    <a:cubicBezTo>
                      <a:pt x="147" y="224"/>
                      <a:pt x="147" y="230"/>
                      <a:pt x="146" y="233"/>
                    </a:cubicBezTo>
                    <a:cubicBezTo>
                      <a:pt x="145" y="237"/>
                      <a:pt x="145" y="241"/>
                      <a:pt x="146" y="242"/>
                    </a:cubicBezTo>
                    <a:cubicBezTo>
                      <a:pt x="147" y="243"/>
                      <a:pt x="149" y="243"/>
                      <a:pt x="152" y="243"/>
                    </a:cubicBezTo>
                    <a:cubicBezTo>
                      <a:pt x="154" y="243"/>
                      <a:pt x="156" y="249"/>
                      <a:pt x="156" y="256"/>
                    </a:cubicBezTo>
                    <a:cubicBezTo>
                      <a:pt x="156" y="263"/>
                      <a:pt x="159" y="271"/>
                      <a:pt x="162" y="275"/>
                    </a:cubicBezTo>
                    <a:cubicBezTo>
                      <a:pt x="165" y="278"/>
                      <a:pt x="171" y="282"/>
                      <a:pt x="175" y="283"/>
                    </a:cubicBezTo>
                    <a:cubicBezTo>
                      <a:pt x="179" y="284"/>
                      <a:pt x="182" y="286"/>
                      <a:pt x="182" y="288"/>
                    </a:cubicBezTo>
                    <a:cubicBezTo>
                      <a:pt x="182" y="289"/>
                      <a:pt x="185" y="291"/>
                      <a:pt x="189" y="291"/>
                    </a:cubicBezTo>
                    <a:cubicBezTo>
                      <a:pt x="192" y="291"/>
                      <a:pt x="196" y="290"/>
                      <a:pt x="197" y="289"/>
                    </a:cubicBezTo>
                    <a:cubicBezTo>
                      <a:pt x="198" y="287"/>
                      <a:pt x="201" y="282"/>
                      <a:pt x="203" y="276"/>
                    </a:cubicBezTo>
                    <a:cubicBezTo>
                      <a:pt x="206" y="270"/>
                      <a:pt x="210" y="264"/>
                      <a:pt x="213" y="262"/>
                    </a:cubicBezTo>
                    <a:cubicBezTo>
                      <a:pt x="216" y="260"/>
                      <a:pt x="219" y="255"/>
                      <a:pt x="221" y="251"/>
                    </a:cubicBezTo>
                    <a:cubicBezTo>
                      <a:pt x="224" y="247"/>
                      <a:pt x="226" y="240"/>
                      <a:pt x="227" y="236"/>
                    </a:cubicBezTo>
                    <a:cubicBezTo>
                      <a:pt x="228" y="232"/>
                      <a:pt x="241" y="226"/>
                      <a:pt x="255" y="223"/>
                    </a:cubicBezTo>
                    <a:lnTo>
                      <a:pt x="261" y="223"/>
                    </a:lnTo>
                    <a:lnTo>
                      <a:pt x="267" y="223"/>
                    </a:lnTo>
                    <a:cubicBezTo>
                      <a:pt x="270" y="217"/>
                      <a:pt x="276" y="210"/>
                      <a:pt x="280" y="207"/>
                    </a:cubicBezTo>
                    <a:lnTo>
                      <a:pt x="286" y="207"/>
                    </a:lnTo>
                    <a:lnTo>
                      <a:pt x="291" y="207"/>
                    </a:lnTo>
                    <a:cubicBezTo>
                      <a:pt x="297" y="203"/>
                      <a:pt x="306" y="200"/>
                      <a:pt x="312" y="199"/>
                    </a:cubicBezTo>
                    <a:lnTo>
                      <a:pt x="319" y="199"/>
                    </a:lnTo>
                    <a:lnTo>
                      <a:pt x="327" y="199"/>
                    </a:lnTo>
                    <a:cubicBezTo>
                      <a:pt x="333" y="194"/>
                      <a:pt x="338" y="187"/>
                      <a:pt x="338" y="184"/>
                    </a:cubicBezTo>
                    <a:cubicBezTo>
                      <a:pt x="338" y="181"/>
                      <a:pt x="334" y="179"/>
                      <a:pt x="330" y="178"/>
                    </a:cubicBezTo>
                    <a:cubicBezTo>
                      <a:pt x="325" y="177"/>
                      <a:pt x="323" y="173"/>
                      <a:pt x="324" y="170"/>
                    </a:cubicBezTo>
                    <a:cubicBezTo>
                      <a:pt x="326" y="166"/>
                      <a:pt x="329" y="164"/>
                      <a:pt x="332" y="164"/>
                    </a:cubicBezTo>
                    <a:cubicBezTo>
                      <a:pt x="335" y="164"/>
                      <a:pt x="339" y="165"/>
                      <a:pt x="341" y="164"/>
                    </a:cubicBezTo>
                    <a:cubicBezTo>
                      <a:pt x="344" y="164"/>
                      <a:pt x="344" y="161"/>
                      <a:pt x="343" y="158"/>
                    </a:cubicBezTo>
                    <a:lnTo>
                      <a:pt x="341" y="157"/>
                    </a:lnTo>
                    <a:lnTo>
                      <a:pt x="338" y="156"/>
                    </a:lnTo>
                    <a:cubicBezTo>
                      <a:pt x="333" y="150"/>
                      <a:pt x="328" y="143"/>
                      <a:pt x="328" y="140"/>
                    </a:cubicBezTo>
                    <a:lnTo>
                      <a:pt x="329" y="136"/>
                    </a:lnTo>
                    <a:cubicBezTo>
                      <a:pt x="331" y="133"/>
                      <a:pt x="331" y="130"/>
                      <a:pt x="333" y="130"/>
                    </a:cubicBezTo>
                    <a:cubicBezTo>
                      <a:pt x="335" y="130"/>
                      <a:pt x="351" y="130"/>
                      <a:pt x="351" y="133"/>
                    </a:cubicBezTo>
                    <a:cubicBezTo>
                      <a:pt x="351" y="135"/>
                      <a:pt x="347" y="133"/>
                      <a:pt x="351" y="135"/>
                    </a:cubicBezTo>
                    <a:lnTo>
                      <a:pt x="354" y="137"/>
                    </a:lnTo>
                    <a:cubicBezTo>
                      <a:pt x="358" y="134"/>
                      <a:pt x="363" y="130"/>
                      <a:pt x="364" y="127"/>
                    </a:cubicBezTo>
                    <a:cubicBezTo>
                      <a:pt x="366" y="125"/>
                      <a:pt x="367" y="119"/>
                      <a:pt x="367" y="114"/>
                    </a:cubicBezTo>
                    <a:lnTo>
                      <a:pt x="367" y="102"/>
                    </a:lnTo>
                    <a:cubicBezTo>
                      <a:pt x="367" y="99"/>
                      <a:pt x="366" y="96"/>
                      <a:pt x="364" y="94"/>
                    </a:cubicBezTo>
                    <a:cubicBezTo>
                      <a:pt x="363" y="93"/>
                      <a:pt x="363" y="90"/>
                      <a:pt x="364" y="88"/>
                    </a:cubicBezTo>
                    <a:cubicBezTo>
                      <a:pt x="366" y="86"/>
                      <a:pt x="367" y="83"/>
                      <a:pt x="367" y="80"/>
                    </a:cubicBezTo>
                    <a:cubicBezTo>
                      <a:pt x="367" y="78"/>
                      <a:pt x="365" y="76"/>
                      <a:pt x="363" y="76"/>
                    </a:cubicBezTo>
                    <a:cubicBezTo>
                      <a:pt x="360" y="76"/>
                      <a:pt x="358" y="72"/>
                      <a:pt x="358" y="68"/>
                    </a:cubicBezTo>
                    <a:cubicBezTo>
                      <a:pt x="358" y="63"/>
                      <a:pt x="362" y="57"/>
                      <a:pt x="367" y="54"/>
                    </a:cubicBezTo>
                    <a:cubicBezTo>
                      <a:pt x="372" y="51"/>
                      <a:pt x="382" y="45"/>
                      <a:pt x="390" y="40"/>
                    </a:cubicBezTo>
                    <a:lnTo>
                      <a:pt x="392" y="39"/>
                    </a:lnTo>
                    <a:cubicBezTo>
                      <a:pt x="394" y="37"/>
                      <a:pt x="404" y="34"/>
                      <a:pt x="410" y="31"/>
                    </a:cubicBezTo>
                    <a:lnTo>
                      <a:pt x="415" y="28"/>
                    </a:lnTo>
                    <a:cubicBezTo>
                      <a:pt x="415" y="21"/>
                      <a:pt x="410" y="15"/>
                      <a:pt x="403" y="15"/>
                    </a:cubicBezTo>
                    <a:cubicBezTo>
                      <a:pt x="397" y="15"/>
                      <a:pt x="382" y="16"/>
                      <a:pt x="371" y="17"/>
                    </a:cubicBezTo>
                    <a:lnTo>
                      <a:pt x="369" y="19"/>
                    </a:lnTo>
                    <a:lnTo>
                      <a:pt x="367" y="22"/>
                    </a:lnTo>
                    <a:cubicBezTo>
                      <a:pt x="358" y="26"/>
                      <a:pt x="344" y="32"/>
                      <a:pt x="336" y="34"/>
                    </a:cubicBezTo>
                    <a:lnTo>
                      <a:pt x="336" y="32"/>
                    </a:lnTo>
                    <a:lnTo>
                      <a:pt x="336" y="29"/>
                    </a:lnTo>
                    <a:cubicBezTo>
                      <a:pt x="340" y="19"/>
                      <a:pt x="342" y="10"/>
                      <a:pt x="341" y="8"/>
                    </a:cubicBezTo>
                    <a:cubicBezTo>
                      <a:pt x="340" y="6"/>
                      <a:pt x="336" y="4"/>
                      <a:pt x="332" y="3"/>
                    </a:cubicBezTo>
                    <a:cubicBezTo>
                      <a:pt x="328" y="1"/>
                      <a:pt x="317" y="0"/>
                      <a:pt x="309" y="0"/>
                    </a:cubicBezTo>
                    <a:cubicBezTo>
                      <a:pt x="300" y="0"/>
                      <a:pt x="291" y="3"/>
                      <a:pt x="290" y="6"/>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6" name="Freeform 162"/>
              <p:cNvSpPr>
                <a:spLocks/>
              </p:cNvSpPr>
              <p:nvPr/>
            </p:nvSpPr>
            <p:spPr bwMode="auto">
              <a:xfrm>
                <a:off x="7040" y="1715"/>
                <a:ext cx="28" cy="12"/>
              </a:xfrm>
              <a:custGeom>
                <a:avLst/>
                <a:gdLst/>
                <a:ahLst/>
                <a:cxnLst>
                  <a:cxn ang="0">
                    <a:pos x="61" y="0"/>
                  </a:cxn>
                  <a:cxn ang="0">
                    <a:pos x="61" y="0"/>
                  </a:cxn>
                  <a:cxn ang="0">
                    <a:pos x="59" y="2"/>
                  </a:cxn>
                  <a:cxn ang="0">
                    <a:pos x="37" y="0"/>
                  </a:cxn>
                  <a:cxn ang="0">
                    <a:pos x="27" y="7"/>
                  </a:cxn>
                  <a:cxn ang="0">
                    <a:pos x="25" y="7"/>
                  </a:cxn>
                  <a:cxn ang="0">
                    <a:pos x="14" y="7"/>
                  </a:cxn>
                  <a:cxn ang="0">
                    <a:pos x="13" y="7"/>
                  </a:cxn>
                  <a:cxn ang="0">
                    <a:pos x="10" y="0"/>
                  </a:cxn>
                  <a:cxn ang="0">
                    <a:pos x="8" y="0"/>
                  </a:cxn>
                  <a:cxn ang="0">
                    <a:pos x="2" y="8"/>
                  </a:cxn>
                  <a:cxn ang="0">
                    <a:pos x="5" y="17"/>
                  </a:cxn>
                  <a:cxn ang="0">
                    <a:pos x="13" y="23"/>
                  </a:cxn>
                  <a:cxn ang="0">
                    <a:pos x="14" y="24"/>
                  </a:cxn>
                  <a:cxn ang="0">
                    <a:pos x="24" y="31"/>
                  </a:cxn>
                  <a:cxn ang="0">
                    <a:pos x="33" y="29"/>
                  </a:cxn>
                  <a:cxn ang="0">
                    <a:pos x="40" y="27"/>
                  </a:cxn>
                  <a:cxn ang="0">
                    <a:pos x="39" y="25"/>
                  </a:cxn>
                  <a:cxn ang="0">
                    <a:pos x="38" y="23"/>
                  </a:cxn>
                  <a:cxn ang="0">
                    <a:pos x="50" y="24"/>
                  </a:cxn>
                  <a:cxn ang="0">
                    <a:pos x="52" y="24"/>
                  </a:cxn>
                  <a:cxn ang="0">
                    <a:pos x="65" y="27"/>
                  </a:cxn>
                  <a:cxn ang="0">
                    <a:pos x="67" y="27"/>
                  </a:cxn>
                  <a:cxn ang="0">
                    <a:pos x="65" y="18"/>
                  </a:cxn>
                  <a:cxn ang="0">
                    <a:pos x="70" y="11"/>
                  </a:cxn>
                  <a:cxn ang="0">
                    <a:pos x="73" y="6"/>
                  </a:cxn>
                  <a:cxn ang="0">
                    <a:pos x="71" y="6"/>
                  </a:cxn>
                  <a:cxn ang="0">
                    <a:pos x="68" y="2"/>
                  </a:cxn>
                  <a:cxn ang="0">
                    <a:pos x="62" y="0"/>
                  </a:cxn>
                  <a:cxn ang="0">
                    <a:pos x="61" y="0"/>
                  </a:cxn>
                </a:cxnLst>
                <a:rect l="0" t="0" r="r" b="b"/>
                <a:pathLst>
                  <a:path w="75" h="31">
                    <a:moveTo>
                      <a:pt x="61" y="0"/>
                    </a:moveTo>
                    <a:lnTo>
                      <a:pt x="61" y="0"/>
                    </a:lnTo>
                    <a:lnTo>
                      <a:pt x="59" y="2"/>
                    </a:lnTo>
                    <a:cubicBezTo>
                      <a:pt x="52" y="1"/>
                      <a:pt x="42" y="0"/>
                      <a:pt x="37" y="0"/>
                    </a:cubicBezTo>
                    <a:cubicBezTo>
                      <a:pt x="32" y="0"/>
                      <a:pt x="28" y="3"/>
                      <a:pt x="27" y="7"/>
                    </a:cubicBezTo>
                    <a:lnTo>
                      <a:pt x="25" y="7"/>
                    </a:lnTo>
                    <a:lnTo>
                      <a:pt x="14" y="7"/>
                    </a:lnTo>
                    <a:lnTo>
                      <a:pt x="13" y="7"/>
                    </a:lnTo>
                    <a:cubicBezTo>
                      <a:pt x="13" y="3"/>
                      <a:pt x="12" y="0"/>
                      <a:pt x="10" y="0"/>
                    </a:cubicBezTo>
                    <a:lnTo>
                      <a:pt x="8" y="0"/>
                    </a:lnTo>
                    <a:cubicBezTo>
                      <a:pt x="6" y="1"/>
                      <a:pt x="4" y="6"/>
                      <a:pt x="2" y="8"/>
                    </a:cubicBezTo>
                    <a:cubicBezTo>
                      <a:pt x="0" y="10"/>
                      <a:pt x="4" y="15"/>
                      <a:pt x="5" y="17"/>
                    </a:cubicBezTo>
                    <a:cubicBezTo>
                      <a:pt x="6" y="19"/>
                      <a:pt x="12" y="22"/>
                      <a:pt x="13" y="23"/>
                    </a:cubicBezTo>
                    <a:lnTo>
                      <a:pt x="14" y="24"/>
                    </a:lnTo>
                    <a:cubicBezTo>
                      <a:pt x="17" y="28"/>
                      <a:pt x="21" y="31"/>
                      <a:pt x="24" y="31"/>
                    </a:cubicBezTo>
                    <a:cubicBezTo>
                      <a:pt x="26" y="30"/>
                      <a:pt x="31" y="29"/>
                      <a:pt x="33" y="29"/>
                    </a:cubicBezTo>
                    <a:cubicBezTo>
                      <a:pt x="36" y="29"/>
                      <a:pt x="39" y="28"/>
                      <a:pt x="40" y="27"/>
                    </a:cubicBezTo>
                    <a:lnTo>
                      <a:pt x="39" y="25"/>
                    </a:lnTo>
                    <a:lnTo>
                      <a:pt x="38" y="23"/>
                    </a:lnTo>
                    <a:cubicBezTo>
                      <a:pt x="38" y="23"/>
                      <a:pt x="44" y="24"/>
                      <a:pt x="50" y="24"/>
                    </a:cubicBezTo>
                    <a:lnTo>
                      <a:pt x="52" y="24"/>
                    </a:lnTo>
                    <a:cubicBezTo>
                      <a:pt x="53" y="24"/>
                      <a:pt x="64" y="27"/>
                      <a:pt x="65" y="27"/>
                    </a:cubicBezTo>
                    <a:lnTo>
                      <a:pt x="67" y="27"/>
                    </a:lnTo>
                    <a:cubicBezTo>
                      <a:pt x="66" y="24"/>
                      <a:pt x="65" y="21"/>
                      <a:pt x="65" y="18"/>
                    </a:cubicBezTo>
                    <a:cubicBezTo>
                      <a:pt x="65" y="16"/>
                      <a:pt x="68" y="13"/>
                      <a:pt x="70" y="11"/>
                    </a:cubicBezTo>
                    <a:cubicBezTo>
                      <a:pt x="73" y="9"/>
                      <a:pt x="75" y="7"/>
                      <a:pt x="73" y="6"/>
                    </a:cubicBezTo>
                    <a:lnTo>
                      <a:pt x="71" y="6"/>
                    </a:lnTo>
                    <a:cubicBezTo>
                      <a:pt x="69" y="6"/>
                      <a:pt x="69" y="2"/>
                      <a:pt x="68" y="2"/>
                    </a:cubicBezTo>
                    <a:cubicBezTo>
                      <a:pt x="67" y="2"/>
                      <a:pt x="63" y="0"/>
                      <a:pt x="62" y="0"/>
                    </a:cubicBezTo>
                    <a:cubicBezTo>
                      <a:pt x="61" y="0"/>
                      <a:pt x="61" y="0"/>
                      <a:pt x="61" y="0"/>
                    </a:cubicBez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7" name="Freeform 163"/>
              <p:cNvSpPr>
                <a:spLocks/>
              </p:cNvSpPr>
              <p:nvPr/>
            </p:nvSpPr>
            <p:spPr bwMode="auto">
              <a:xfrm>
                <a:off x="7040" y="1715"/>
                <a:ext cx="28" cy="12"/>
              </a:xfrm>
              <a:custGeom>
                <a:avLst/>
                <a:gdLst/>
                <a:ahLst/>
                <a:cxnLst>
                  <a:cxn ang="0">
                    <a:pos x="0" y="0"/>
                  </a:cxn>
                  <a:cxn ang="0">
                    <a:pos x="0" y="0"/>
                  </a:cxn>
                  <a:cxn ang="0">
                    <a:pos x="75" y="0"/>
                  </a:cxn>
                  <a:cxn ang="0">
                    <a:pos x="75" y="31"/>
                  </a:cxn>
                  <a:cxn ang="0">
                    <a:pos x="0" y="31"/>
                  </a:cxn>
                  <a:cxn ang="0">
                    <a:pos x="0" y="0"/>
                  </a:cxn>
                </a:cxnLst>
                <a:rect l="0" t="0" r="r" b="b"/>
                <a:pathLst>
                  <a:path w="75" h="31">
                    <a:moveTo>
                      <a:pt x="0" y="0"/>
                    </a:moveTo>
                    <a:lnTo>
                      <a:pt x="0" y="0"/>
                    </a:lnTo>
                    <a:lnTo>
                      <a:pt x="75" y="0"/>
                    </a:lnTo>
                    <a:lnTo>
                      <a:pt x="75" y="31"/>
                    </a:lnTo>
                    <a:lnTo>
                      <a:pt x="0" y="31"/>
                    </a:lnTo>
                    <a:lnTo>
                      <a:pt x="0"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8" name="Freeform 164"/>
              <p:cNvSpPr>
                <a:spLocks/>
              </p:cNvSpPr>
              <p:nvPr/>
            </p:nvSpPr>
            <p:spPr bwMode="auto">
              <a:xfrm>
                <a:off x="7040" y="1715"/>
                <a:ext cx="28" cy="12"/>
              </a:xfrm>
              <a:custGeom>
                <a:avLst/>
                <a:gdLst/>
                <a:ahLst/>
                <a:cxnLst>
                  <a:cxn ang="0">
                    <a:pos x="0" y="0"/>
                  </a:cxn>
                  <a:cxn ang="0">
                    <a:pos x="0" y="0"/>
                  </a:cxn>
                  <a:cxn ang="0">
                    <a:pos x="75" y="0"/>
                  </a:cxn>
                  <a:cxn ang="0">
                    <a:pos x="75" y="31"/>
                  </a:cxn>
                  <a:cxn ang="0">
                    <a:pos x="0" y="31"/>
                  </a:cxn>
                  <a:cxn ang="0">
                    <a:pos x="0" y="0"/>
                  </a:cxn>
                </a:cxnLst>
                <a:rect l="0" t="0" r="r" b="b"/>
                <a:pathLst>
                  <a:path w="75" h="31">
                    <a:moveTo>
                      <a:pt x="0" y="0"/>
                    </a:moveTo>
                    <a:lnTo>
                      <a:pt x="0" y="0"/>
                    </a:lnTo>
                    <a:lnTo>
                      <a:pt x="75" y="0"/>
                    </a:lnTo>
                    <a:lnTo>
                      <a:pt x="75" y="31"/>
                    </a:lnTo>
                    <a:lnTo>
                      <a:pt x="0" y="31"/>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9" name="Freeform 165"/>
              <p:cNvSpPr>
                <a:spLocks/>
              </p:cNvSpPr>
              <p:nvPr/>
            </p:nvSpPr>
            <p:spPr bwMode="auto">
              <a:xfrm>
                <a:off x="7040" y="1715"/>
                <a:ext cx="28" cy="12"/>
              </a:xfrm>
              <a:custGeom>
                <a:avLst/>
                <a:gdLst/>
                <a:ahLst/>
                <a:cxnLst>
                  <a:cxn ang="0">
                    <a:pos x="61" y="0"/>
                  </a:cxn>
                  <a:cxn ang="0">
                    <a:pos x="61" y="0"/>
                  </a:cxn>
                  <a:cxn ang="0">
                    <a:pos x="59" y="2"/>
                  </a:cxn>
                  <a:cxn ang="0">
                    <a:pos x="37" y="0"/>
                  </a:cxn>
                  <a:cxn ang="0">
                    <a:pos x="27" y="7"/>
                  </a:cxn>
                  <a:cxn ang="0">
                    <a:pos x="25" y="7"/>
                  </a:cxn>
                  <a:cxn ang="0">
                    <a:pos x="14" y="7"/>
                  </a:cxn>
                  <a:cxn ang="0">
                    <a:pos x="13" y="7"/>
                  </a:cxn>
                  <a:cxn ang="0">
                    <a:pos x="10" y="0"/>
                  </a:cxn>
                  <a:cxn ang="0">
                    <a:pos x="8" y="0"/>
                  </a:cxn>
                  <a:cxn ang="0">
                    <a:pos x="2" y="8"/>
                  </a:cxn>
                  <a:cxn ang="0">
                    <a:pos x="5" y="17"/>
                  </a:cxn>
                  <a:cxn ang="0">
                    <a:pos x="13" y="23"/>
                  </a:cxn>
                  <a:cxn ang="0">
                    <a:pos x="14" y="24"/>
                  </a:cxn>
                  <a:cxn ang="0">
                    <a:pos x="24" y="31"/>
                  </a:cxn>
                  <a:cxn ang="0">
                    <a:pos x="33" y="29"/>
                  </a:cxn>
                  <a:cxn ang="0">
                    <a:pos x="40" y="27"/>
                  </a:cxn>
                  <a:cxn ang="0">
                    <a:pos x="39" y="25"/>
                  </a:cxn>
                  <a:cxn ang="0">
                    <a:pos x="38" y="23"/>
                  </a:cxn>
                  <a:cxn ang="0">
                    <a:pos x="50" y="24"/>
                  </a:cxn>
                  <a:cxn ang="0">
                    <a:pos x="52" y="24"/>
                  </a:cxn>
                  <a:cxn ang="0">
                    <a:pos x="65" y="27"/>
                  </a:cxn>
                  <a:cxn ang="0">
                    <a:pos x="67" y="27"/>
                  </a:cxn>
                  <a:cxn ang="0">
                    <a:pos x="65" y="18"/>
                  </a:cxn>
                  <a:cxn ang="0">
                    <a:pos x="70" y="11"/>
                  </a:cxn>
                  <a:cxn ang="0">
                    <a:pos x="73" y="6"/>
                  </a:cxn>
                  <a:cxn ang="0">
                    <a:pos x="71" y="6"/>
                  </a:cxn>
                  <a:cxn ang="0">
                    <a:pos x="68" y="2"/>
                  </a:cxn>
                  <a:cxn ang="0">
                    <a:pos x="62" y="0"/>
                  </a:cxn>
                  <a:cxn ang="0">
                    <a:pos x="61" y="0"/>
                  </a:cxn>
                </a:cxnLst>
                <a:rect l="0" t="0" r="r" b="b"/>
                <a:pathLst>
                  <a:path w="75" h="31">
                    <a:moveTo>
                      <a:pt x="61" y="0"/>
                    </a:moveTo>
                    <a:lnTo>
                      <a:pt x="61" y="0"/>
                    </a:lnTo>
                    <a:lnTo>
                      <a:pt x="59" y="2"/>
                    </a:lnTo>
                    <a:cubicBezTo>
                      <a:pt x="52" y="1"/>
                      <a:pt x="42" y="0"/>
                      <a:pt x="37" y="0"/>
                    </a:cubicBezTo>
                    <a:cubicBezTo>
                      <a:pt x="32" y="0"/>
                      <a:pt x="28" y="3"/>
                      <a:pt x="27" y="7"/>
                    </a:cubicBezTo>
                    <a:lnTo>
                      <a:pt x="25" y="7"/>
                    </a:lnTo>
                    <a:lnTo>
                      <a:pt x="14" y="7"/>
                    </a:lnTo>
                    <a:lnTo>
                      <a:pt x="13" y="7"/>
                    </a:lnTo>
                    <a:cubicBezTo>
                      <a:pt x="13" y="3"/>
                      <a:pt x="12" y="0"/>
                      <a:pt x="10" y="0"/>
                    </a:cubicBezTo>
                    <a:lnTo>
                      <a:pt x="8" y="0"/>
                    </a:lnTo>
                    <a:cubicBezTo>
                      <a:pt x="6" y="1"/>
                      <a:pt x="4" y="6"/>
                      <a:pt x="2" y="8"/>
                    </a:cubicBezTo>
                    <a:cubicBezTo>
                      <a:pt x="0" y="10"/>
                      <a:pt x="4" y="15"/>
                      <a:pt x="5" y="17"/>
                    </a:cubicBezTo>
                    <a:cubicBezTo>
                      <a:pt x="6" y="19"/>
                      <a:pt x="12" y="22"/>
                      <a:pt x="13" y="23"/>
                    </a:cubicBezTo>
                    <a:lnTo>
                      <a:pt x="14" y="24"/>
                    </a:lnTo>
                    <a:cubicBezTo>
                      <a:pt x="17" y="28"/>
                      <a:pt x="21" y="31"/>
                      <a:pt x="24" y="31"/>
                    </a:cubicBezTo>
                    <a:cubicBezTo>
                      <a:pt x="26" y="30"/>
                      <a:pt x="31" y="29"/>
                      <a:pt x="33" y="29"/>
                    </a:cubicBezTo>
                    <a:cubicBezTo>
                      <a:pt x="36" y="29"/>
                      <a:pt x="39" y="28"/>
                      <a:pt x="40" y="27"/>
                    </a:cubicBezTo>
                    <a:lnTo>
                      <a:pt x="39" y="25"/>
                    </a:lnTo>
                    <a:lnTo>
                      <a:pt x="38" y="23"/>
                    </a:lnTo>
                    <a:cubicBezTo>
                      <a:pt x="38" y="23"/>
                      <a:pt x="44" y="24"/>
                      <a:pt x="50" y="24"/>
                    </a:cubicBezTo>
                    <a:lnTo>
                      <a:pt x="52" y="24"/>
                    </a:lnTo>
                    <a:cubicBezTo>
                      <a:pt x="53" y="24"/>
                      <a:pt x="64" y="27"/>
                      <a:pt x="65" y="27"/>
                    </a:cubicBezTo>
                    <a:lnTo>
                      <a:pt x="67" y="27"/>
                    </a:lnTo>
                    <a:cubicBezTo>
                      <a:pt x="66" y="24"/>
                      <a:pt x="65" y="21"/>
                      <a:pt x="65" y="18"/>
                    </a:cubicBezTo>
                    <a:cubicBezTo>
                      <a:pt x="65" y="16"/>
                      <a:pt x="68" y="13"/>
                      <a:pt x="70" y="11"/>
                    </a:cubicBezTo>
                    <a:cubicBezTo>
                      <a:pt x="73" y="9"/>
                      <a:pt x="75" y="7"/>
                      <a:pt x="73" y="6"/>
                    </a:cubicBezTo>
                    <a:lnTo>
                      <a:pt x="71" y="6"/>
                    </a:lnTo>
                    <a:cubicBezTo>
                      <a:pt x="69" y="6"/>
                      <a:pt x="69" y="2"/>
                      <a:pt x="68" y="2"/>
                    </a:cubicBezTo>
                    <a:cubicBezTo>
                      <a:pt x="67" y="2"/>
                      <a:pt x="63" y="0"/>
                      <a:pt x="62" y="0"/>
                    </a:cubicBezTo>
                    <a:cubicBezTo>
                      <a:pt x="61" y="0"/>
                      <a:pt x="61" y="0"/>
                      <a:pt x="61" y="0"/>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0" name="Freeform 166"/>
              <p:cNvSpPr>
                <a:spLocks/>
              </p:cNvSpPr>
              <p:nvPr/>
            </p:nvSpPr>
            <p:spPr bwMode="auto">
              <a:xfrm>
                <a:off x="7130" y="1653"/>
                <a:ext cx="21" cy="15"/>
              </a:xfrm>
              <a:custGeom>
                <a:avLst/>
                <a:gdLst/>
                <a:ahLst/>
                <a:cxnLst>
                  <a:cxn ang="0">
                    <a:pos x="45" y="1"/>
                  </a:cxn>
                  <a:cxn ang="0">
                    <a:pos x="45" y="1"/>
                  </a:cxn>
                  <a:cxn ang="0">
                    <a:pos x="22" y="1"/>
                  </a:cxn>
                  <a:cxn ang="0">
                    <a:pos x="0" y="7"/>
                  </a:cxn>
                  <a:cxn ang="0">
                    <a:pos x="0" y="9"/>
                  </a:cxn>
                  <a:cxn ang="0">
                    <a:pos x="0" y="11"/>
                  </a:cxn>
                  <a:cxn ang="0">
                    <a:pos x="10" y="16"/>
                  </a:cxn>
                  <a:cxn ang="0">
                    <a:pos x="19" y="20"/>
                  </a:cxn>
                  <a:cxn ang="0">
                    <a:pos x="26" y="25"/>
                  </a:cxn>
                  <a:cxn ang="0">
                    <a:pos x="30" y="32"/>
                  </a:cxn>
                  <a:cxn ang="0">
                    <a:pos x="32" y="36"/>
                  </a:cxn>
                  <a:cxn ang="0">
                    <a:pos x="34" y="39"/>
                  </a:cxn>
                  <a:cxn ang="0">
                    <a:pos x="36" y="40"/>
                  </a:cxn>
                  <a:cxn ang="0">
                    <a:pos x="43" y="40"/>
                  </a:cxn>
                  <a:cxn ang="0">
                    <a:pos x="46" y="39"/>
                  </a:cxn>
                  <a:cxn ang="0">
                    <a:pos x="45" y="35"/>
                  </a:cxn>
                  <a:cxn ang="0">
                    <a:pos x="48" y="30"/>
                  </a:cxn>
                  <a:cxn ang="0">
                    <a:pos x="51" y="26"/>
                  </a:cxn>
                  <a:cxn ang="0">
                    <a:pos x="52" y="21"/>
                  </a:cxn>
                  <a:cxn ang="0">
                    <a:pos x="54" y="16"/>
                  </a:cxn>
                  <a:cxn ang="0">
                    <a:pos x="56" y="12"/>
                  </a:cxn>
                  <a:cxn ang="0">
                    <a:pos x="53" y="8"/>
                  </a:cxn>
                  <a:cxn ang="0">
                    <a:pos x="50" y="3"/>
                  </a:cxn>
                  <a:cxn ang="0">
                    <a:pos x="47" y="1"/>
                  </a:cxn>
                  <a:cxn ang="0">
                    <a:pos x="45" y="1"/>
                  </a:cxn>
                </a:cxnLst>
                <a:rect l="0" t="0" r="r" b="b"/>
                <a:pathLst>
                  <a:path w="56" h="40">
                    <a:moveTo>
                      <a:pt x="45" y="1"/>
                    </a:moveTo>
                    <a:lnTo>
                      <a:pt x="45" y="1"/>
                    </a:lnTo>
                    <a:cubicBezTo>
                      <a:pt x="43" y="2"/>
                      <a:pt x="32" y="2"/>
                      <a:pt x="22" y="1"/>
                    </a:cubicBezTo>
                    <a:cubicBezTo>
                      <a:pt x="13" y="0"/>
                      <a:pt x="2" y="3"/>
                      <a:pt x="0" y="7"/>
                    </a:cubicBezTo>
                    <a:lnTo>
                      <a:pt x="0" y="9"/>
                    </a:lnTo>
                    <a:lnTo>
                      <a:pt x="0" y="11"/>
                    </a:lnTo>
                    <a:cubicBezTo>
                      <a:pt x="4" y="12"/>
                      <a:pt x="8" y="14"/>
                      <a:pt x="10" y="16"/>
                    </a:cubicBezTo>
                    <a:cubicBezTo>
                      <a:pt x="11" y="18"/>
                      <a:pt x="15" y="20"/>
                      <a:pt x="19" y="20"/>
                    </a:cubicBezTo>
                    <a:cubicBezTo>
                      <a:pt x="23" y="20"/>
                      <a:pt x="26" y="22"/>
                      <a:pt x="26" y="25"/>
                    </a:cubicBezTo>
                    <a:cubicBezTo>
                      <a:pt x="26" y="27"/>
                      <a:pt x="28" y="31"/>
                      <a:pt x="30" y="32"/>
                    </a:cubicBezTo>
                    <a:lnTo>
                      <a:pt x="32" y="36"/>
                    </a:lnTo>
                    <a:lnTo>
                      <a:pt x="34" y="39"/>
                    </a:lnTo>
                    <a:cubicBezTo>
                      <a:pt x="33" y="40"/>
                      <a:pt x="34" y="40"/>
                      <a:pt x="36" y="40"/>
                    </a:cubicBezTo>
                    <a:lnTo>
                      <a:pt x="43" y="40"/>
                    </a:lnTo>
                    <a:cubicBezTo>
                      <a:pt x="45" y="40"/>
                      <a:pt x="46" y="39"/>
                      <a:pt x="46" y="39"/>
                    </a:cubicBezTo>
                    <a:cubicBezTo>
                      <a:pt x="46" y="38"/>
                      <a:pt x="46" y="36"/>
                      <a:pt x="45" y="35"/>
                    </a:cubicBezTo>
                    <a:cubicBezTo>
                      <a:pt x="45" y="33"/>
                      <a:pt x="47" y="31"/>
                      <a:pt x="48" y="30"/>
                    </a:cubicBezTo>
                    <a:cubicBezTo>
                      <a:pt x="50" y="29"/>
                      <a:pt x="51" y="27"/>
                      <a:pt x="51" y="26"/>
                    </a:cubicBezTo>
                    <a:cubicBezTo>
                      <a:pt x="51" y="25"/>
                      <a:pt x="51" y="23"/>
                      <a:pt x="52" y="21"/>
                    </a:cubicBezTo>
                    <a:cubicBezTo>
                      <a:pt x="52" y="20"/>
                      <a:pt x="53" y="18"/>
                      <a:pt x="54" y="16"/>
                    </a:cubicBezTo>
                    <a:cubicBezTo>
                      <a:pt x="55" y="15"/>
                      <a:pt x="56" y="13"/>
                      <a:pt x="56" y="12"/>
                    </a:cubicBezTo>
                    <a:cubicBezTo>
                      <a:pt x="56" y="11"/>
                      <a:pt x="55" y="9"/>
                      <a:pt x="53" y="8"/>
                    </a:cubicBezTo>
                    <a:cubicBezTo>
                      <a:pt x="52" y="6"/>
                      <a:pt x="50" y="4"/>
                      <a:pt x="50" y="3"/>
                    </a:cubicBezTo>
                    <a:cubicBezTo>
                      <a:pt x="50" y="1"/>
                      <a:pt x="48" y="1"/>
                      <a:pt x="47" y="1"/>
                    </a:cubicBezTo>
                    <a:cubicBezTo>
                      <a:pt x="46" y="1"/>
                      <a:pt x="45" y="1"/>
                      <a:pt x="45" y="1"/>
                    </a:cubicBez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1" name="Freeform 167"/>
              <p:cNvSpPr>
                <a:spLocks/>
              </p:cNvSpPr>
              <p:nvPr/>
            </p:nvSpPr>
            <p:spPr bwMode="auto">
              <a:xfrm>
                <a:off x="7130" y="1653"/>
                <a:ext cx="21" cy="15"/>
              </a:xfrm>
              <a:custGeom>
                <a:avLst/>
                <a:gdLst/>
                <a:ahLst/>
                <a:cxnLst>
                  <a:cxn ang="0">
                    <a:pos x="0" y="0"/>
                  </a:cxn>
                  <a:cxn ang="0">
                    <a:pos x="0" y="0"/>
                  </a:cxn>
                  <a:cxn ang="0">
                    <a:pos x="56" y="0"/>
                  </a:cxn>
                  <a:cxn ang="0">
                    <a:pos x="56" y="40"/>
                  </a:cxn>
                  <a:cxn ang="0">
                    <a:pos x="0" y="40"/>
                  </a:cxn>
                  <a:cxn ang="0">
                    <a:pos x="0" y="0"/>
                  </a:cxn>
                </a:cxnLst>
                <a:rect l="0" t="0" r="r" b="b"/>
                <a:pathLst>
                  <a:path w="56" h="40">
                    <a:moveTo>
                      <a:pt x="0" y="0"/>
                    </a:moveTo>
                    <a:lnTo>
                      <a:pt x="0" y="0"/>
                    </a:lnTo>
                    <a:lnTo>
                      <a:pt x="56" y="0"/>
                    </a:lnTo>
                    <a:lnTo>
                      <a:pt x="56" y="40"/>
                    </a:lnTo>
                    <a:lnTo>
                      <a:pt x="0" y="40"/>
                    </a:lnTo>
                    <a:lnTo>
                      <a:pt x="0"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2" name="Freeform 168"/>
              <p:cNvSpPr>
                <a:spLocks/>
              </p:cNvSpPr>
              <p:nvPr/>
            </p:nvSpPr>
            <p:spPr bwMode="auto">
              <a:xfrm>
                <a:off x="7130" y="1653"/>
                <a:ext cx="21" cy="15"/>
              </a:xfrm>
              <a:custGeom>
                <a:avLst/>
                <a:gdLst/>
                <a:ahLst/>
                <a:cxnLst>
                  <a:cxn ang="0">
                    <a:pos x="0" y="0"/>
                  </a:cxn>
                  <a:cxn ang="0">
                    <a:pos x="0" y="0"/>
                  </a:cxn>
                  <a:cxn ang="0">
                    <a:pos x="56" y="0"/>
                  </a:cxn>
                  <a:cxn ang="0">
                    <a:pos x="56" y="40"/>
                  </a:cxn>
                  <a:cxn ang="0">
                    <a:pos x="0" y="40"/>
                  </a:cxn>
                  <a:cxn ang="0">
                    <a:pos x="0" y="0"/>
                  </a:cxn>
                </a:cxnLst>
                <a:rect l="0" t="0" r="r" b="b"/>
                <a:pathLst>
                  <a:path w="56" h="40">
                    <a:moveTo>
                      <a:pt x="0" y="0"/>
                    </a:moveTo>
                    <a:lnTo>
                      <a:pt x="0" y="0"/>
                    </a:lnTo>
                    <a:lnTo>
                      <a:pt x="56" y="0"/>
                    </a:lnTo>
                    <a:lnTo>
                      <a:pt x="56" y="40"/>
                    </a:lnTo>
                    <a:lnTo>
                      <a:pt x="0" y="40"/>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3" name="Freeform 169"/>
              <p:cNvSpPr>
                <a:spLocks/>
              </p:cNvSpPr>
              <p:nvPr/>
            </p:nvSpPr>
            <p:spPr bwMode="auto">
              <a:xfrm>
                <a:off x="7130" y="1653"/>
                <a:ext cx="21" cy="15"/>
              </a:xfrm>
              <a:custGeom>
                <a:avLst/>
                <a:gdLst/>
                <a:ahLst/>
                <a:cxnLst>
                  <a:cxn ang="0">
                    <a:pos x="45" y="1"/>
                  </a:cxn>
                  <a:cxn ang="0">
                    <a:pos x="45" y="1"/>
                  </a:cxn>
                  <a:cxn ang="0">
                    <a:pos x="22" y="1"/>
                  </a:cxn>
                  <a:cxn ang="0">
                    <a:pos x="0" y="7"/>
                  </a:cxn>
                  <a:cxn ang="0">
                    <a:pos x="0" y="9"/>
                  </a:cxn>
                  <a:cxn ang="0">
                    <a:pos x="0" y="11"/>
                  </a:cxn>
                  <a:cxn ang="0">
                    <a:pos x="10" y="16"/>
                  </a:cxn>
                  <a:cxn ang="0">
                    <a:pos x="19" y="20"/>
                  </a:cxn>
                  <a:cxn ang="0">
                    <a:pos x="26" y="25"/>
                  </a:cxn>
                  <a:cxn ang="0">
                    <a:pos x="30" y="32"/>
                  </a:cxn>
                  <a:cxn ang="0">
                    <a:pos x="32" y="36"/>
                  </a:cxn>
                  <a:cxn ang="0">
                    <a:pos x="34" y="39"/>
                  </a:cxn>
                  <a:cxn ang="0">
                    <a:pos x="36" y="40"/>
                  </a:cxn>
                  <a:cxn ang="0">
                    <a:pos x="43" y="40"/>
                  </a:cxn>
                  <a:cxn ang="0">
                    <a:pos x="46" y="39"/>
                  </a:cxn>
                  <a:cxn ang="0">
                    <a:pos x="45" y="35"/>
                  </a:cxn>
                  <a:cxn ang="0">
                    <a:pos x="48" y="30"/>
                  </a:cxn>
                  <a:cxn ang="0">
                    <a:pos x="51" y="26"/>
                  </a:cxn>
                  <a:cxn ang="0">
                    <a:pos x="52" y="21"/>
                  </a:cxn>
                  <a:cxn ang="0">
                    <a:pos x="54" y="16"/>
                  </a:cxn>
                  <a:cxn ang="0">
                    <a:pos x="56" y="12"/>
                  </a:cxn>
                  <a:cxn ang="0">
                    <a:pos x="53" y="8"/>
                  </a:cxn>
                  <a:cxn ang="0">
                    <a:pos x="50" y="3"/>
                  </a:cxn>
                  <a:cxn ang="0">
                    <a:pos x="47" y="1"/>
                  </a:cxn>
                  <a:cxn ang="0">
                    <a:pos x="45" y="1"/>
                  </a:cxn>
                </a:cxnLst>
                <a:rect l="0" t="0" r="r" b="b"/>
                <a:pathLst>
                  <a:path w="56" h="40">
                    <a:moveTo>
                      <a:pt x="45" y="1"/>
                    </a:moveTo>
                    <a:lnTo>
                      <a:pt x="45" y="1"/>
                    </a:lnTo>
                    <a:cubicBezTo>
                      <a:pt x="43" y="2"/>
                      <a:pt x="32" y="2"/>
                      <a:pt x="22" y="1"/>
                    </a:cubicBezTo>
                    <a:cubicBezTo>
                      <a:pt x="13" y="0"/>
                      <a:pt x="2" y="3"/>
                      <a:pt x="0" y="7"/>
                    </a:cubicBezTo>
                    <a:lnTo>
                      <a:pt x="0" y="9"/>
                    </a:lnTo>
                    <a:lnTo>
                      <a:pt x="0" y="11"/>
                    </a:lnTo>
                    <a:cubicBezTo>
                      <a:pt x="4" y="12"/>
                      <a:pt x="8" y="14"/>
                      <a:pt x="10" y="16"/>
                    </a:cubicBezTo>
                    <a:cubicBezTo>
                      <a:pt x="11" y="18"/>
                      <a:pt x="15" y="20"/>
                      <a:pt x="19" y="20"/>
                    </a:cubicBezTo>
                    <a:cubicBezTo>
                      <a:pt x="23" y="20"/>
                      <a:pt x="26" y="22"/>
                      <a:pt x="26" y="25"/>
                    </a:cubicBezTo>
                    <a:cubicBezTo>
                      <a:pt x="26" y="27"/>
                      <a:pt x="28" y="31"/>
                      <a:pt x="30" y="32"/>
                    </a:cubicBezTo>
                    <a:lnTo>
                      <a:pt x="32" y="36"/>
                    </a:lnTo>
                    <a:lnTo>
                      <a:pt x="34" y="39"/>
                    </a:lnTo>
                    <a:cubicBezTo>
                      <a:pt x="33" y="40"/>
                      <a:pt x="34" y="40"/>
                      <a:pt x="36" y="40"/>
                    </a:cubicBezTo>
                    <a:lnTo>
                      <a:pt x="43" y="40"/>
                    </a:lnTo>
                    <a:cubicBezTo>
                      <a:pt x="45" y="40"/>
                      <a:pt x="46" y="39"/>
                      <a:pt x="46" y="39"/>
                    </a:cubicBezTo>
                    <a:cubicBezTo>
                      <a:pt x="46" y="38"/>
                      <a:pt x="46" y="36"/>
                      <a:pt x="45" y="35"/>
                    </a:cubicBezTo>
                    <a:cubicBezTo>
                      <a:pt x="45" y="33"/>
                      <a:pt x="47" y="31"/>
                      <a:pt x="48" y="30"/>
                    </a:cubicBezTo>
                    <a:cubicBezTo>
                      <a:pt x="50" y="29"/>
                      <a:pt x="51" y="27"/>
                      <a:pt x="51" y="26"/>
                    </a:cubicBezTo>
                    <a:cubicBezTo>
                      <a:pt x="51" y="25"/>
                      <a:pt x="51" y="23"/>
                      <a:pt x="52" y="21"/>
                    </a:cubicBezTo>
                    <a:cubicBezTo>
                      <a:pt x="52" y="20"/>
                      <a:pt x="53" y="18"/>
                      <a:pt x="54" y="16"/>
                    </a:cubicBezTo>
                    <a:cubicBezTo>
                      <a:pt x="55" y="15"/>
                      <a:pt x="56" y="13"/>
                      <a:pt x="56" y="12"/>
                    </a:cubicBezTo>
                    <a:cubicBezTo>
                      <a:pt x="56" y="11"/>
                      <a:pt x="55" y="9"/>
                      <a:pt x="53" y="8"/>
                    </a:cubicBezTo>
                    <a:cubicBezTo>
                      <a:pt x="52" y="6"/>
                      <a:pt x="50" y="4"/>
                      <a:pt x="50" y="3"/>
                    </a:cubicBezTo>
                    <a:cubicBezTo>
                      <a:pt x="50" y="1"/>
                      <a:pt x="48" y="1"/>
                      <a:pt x="47" y="1"/>
                    </a:cubicBezTo>
                    <a:cubicBezTo>
                      <a:pt x="46" y="1"/>
                      <a:pt x="45" y="1"/>
                      <a:pt x="45" y="1"/>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4" name="Freeform 170"/>
              <p:cNvSpPr>
                <a:spLocks/>
              </p:cNvSpPr>
              <p:nvPr/>
            </p:nvSpPr>
            <p:spPr bwMode="auto">
              <a:xfrm>
                <a:off x="7152" y="1650"/>
                <a:ext cx="11" cy="4"/>
              </a:xfrm>
              <a:custGeom>
                <a:avLst/>
                <a:gdLst/>
                <a:ahLst/>
                <a:cxnLst>
                  <a:cxn ang="0">
                    <a:pos x="13" y="0"/>
                  </a:cxn>
                  <a:cxn ang="0">
                    <a:pos x="13" y="0"/>
                  </a:cxn>
                  <a:cxn ang="0">
                    <a:pos x="0" y="5"/>
                  </a:cxn>
                  <a:cxn ang="0">
                    <a:pos x="9" y="11"/>
                  </a:cxn>
                  <a:cxn ang="0">
                    <a:pos x="10" y="12"/>
                  </a:cxn>
                  <a:cxn ang="0">
                    <a:pos x="26" y="12"/>
                  </a:cxn>
                  <a:cxn ang="0">
                    <a:pos x="29" y="5"/>
                  </a:cxn>
                  <a:cxn ang="0">
                    <a:pos x="16" y="0"/>
                  </a:cxn>
                  <a:cxn ang="0">
                    <a:pos x="13" y="0"/>
                  </a:cxn>
                </a:cxnLst>
                <a:rect l="0" t="0" r="r" b="b"/>
                <a:pathLst>
                  <a:path w="29" h="12">
                    <a:moveTo>
                      <a:pt x="13" y="0"/>
                    </a:moveTo>
                    <a:lnTo>
                      <a:pt x="13" y="0"/>
                    </a:lnTo>
                    <a:cubicBezTo>
                      <a:pt x="6" y="0"/>
                      <a:pt x="0" y="2"/>
                      <a:pt x="0" y="5"/>
                    </a:cubicBezTo>
                    <a:cubicBezTo>
                      <a:pt x="0" y="7"/>
                      <a:pt x="4" y="10"/>
                      <a:pt x="9" y="11"/>
                    </a:cubicBezTo>
                    <a:lnTo>
                      <a:pt x="10" y="12"/>
                    </a:lnTo>
                    <a:cubicBezTo>
                      <a:pt x="12" y="12"/>
                      <a:pt x="23" y="12"/>
                      <a:pt x="26" y="12"/>
                    </a:cubicBezTo>
                    <a:cubicBezTo>
                      <a:pt x="29" y="12"/>
                      <a:pt x="29" y="7"/>
                      <a:pt x="29" y="5"/>
                    </a:cubicBezTo>
                    <a:cubicBezTo>
                      <a:pt x="29" y="2"/>
                      <a:pt x="19" y="0"/>
                      <a:pt x="16" y="0"/>
                    </a:cubicBezTo>
                    <a:lnTo>
                      <a:pt x="13"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5" name="Freeform 171"/>
              <p:cNvSpPr>
                <a:spLocks/>
              </p:cNvSpPr>
              <p:nvPr/>
            </p:nvSpPr>
            <p:spPr bwMode="auto">
              <a:xfrm>
                <a:off x="7152" y="1650"/>
                <a:ext cx="11" cy="4"/>
              </a:xfrm>
              <a:custGeom>
                <a:avLst/>
                <a:gdLst/>
                <a:ahLst/>
                <a:cxnLst>
                  <a:cxn ang="0">
                    <a:pos x="0" y="0"/>
                  </a:cxn>
                  <a:cxn ang="0">
                    <a:pos x="0" y="0"/>
                  </a:cxn>
                  <a:cxn ang="0">
                    <a:pos x="29" y="0"/>
                  </a:cxn>
                  <a:cxn ang="0">
                    <a:pos x="29" y="12"/>
                  </a:cxn>
                  <a:cxn ang="0">
                    <a:pos x="0" y="12"/>
                  </a:cxn>
                  <a:cxn ang="0">
                    <a:pos x="0" y="0"/>
                  </a:cxn>
                </a:cxnLst>
                <a:rect l="0" t="0" r="r" b="b"/>
                <a:pathLst>
                  <a:path w="29" h="12">
                    <a:moveTo>
                      <a:pt x="0" y="0"/>
                    </a:moveTo>
                    <a:lnTo>
                      <a:pt x="0" y="0"/>
                    </a:lnTo>
                    <a:lnTo>
                      <a:pt x="29" y="0"/>
                    </a:lnTo>
                    <a:lnTo>
                      <a:pt x="29" y="12"/>
                    </a:lnTo>
                    <a:lnTo>
                      <a:pt x="0" y="12"/>
                    </a:lnTo>
                    <a:lnTo>
                      <a:pt x="0"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6" name="Freeform 172"/>
              <p:cNvSpPr>
                <a:spLocks/>
              </p:cNvSpPr>
              <p:nvPr/>
            </p:nvSpPr>
            <p:spPr bwMode="auto">
              <a:xfrm>
                <a:off x="7152" y="1650"/>
                <a:ext cx="11" cy="4"/>
              </a:xfrm>
              <a:custGeom>
                <a:avLst/>
                <a:gdLst/>
                <a:ahLst/>
                <a:cxnLst>
                  <a:cxn ang="0">
                    <a:pos x="0" y="0"/>
                  </a:cxn>
                  <a:cxn ang="0">
                    <a:pos x="0" y="0"/>
                  </a:cxn>
                  <a:cxn ang="0">
                    <a:pos x="29" y="0"/>
                  </a:cxn>
                  <a:cxn ang="0">
                    <a:pos x="29" y="12"/>
                  </a:cxn>
                  <a:cxn ang="0">
                    <a:pos x="0" y="12"/>
                  </a:cxn>
                  <a:cxn ang="0">
                    <a:pos x="0" y="0"/>
                  </a:cxn>
                </a:cxnLst>
                <a:rect l="0" t="0" r="r" b="b"/>
                <a:pathLst>
                  <a:path w="29" h="12">
                    <a:moveTo>
                      <a:pt x="0" y="0"/>
                    </a:moveTo>
                    <a:lnTo>
                      <a:pt x="0" y="0"/>
                    </a:lnTo>
                    <a:lnTo>
                      <a:pt x="29" y="0"/>
                    </a:lnTo>
                    <a:lnTo>
                      <a:pt x="29" y="12"/>
                    </a:lnTo>
                    <a:lnTo>
                      <a:pt x="0" y="12"/>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7" name="Freeform 173"/>
              <p:cNvSpPr>
                <a:spLocks/>
              </p:cNvSpPr>
              <p:nvPr/>
            </p:nvSpPr>
            <p:spPr bwMode="auto">
              <a:xfrm>
                <a:off x="7152" y="1650"/>
                <a:ext cx="11" cy="4"/>
              </a:xfrm>
              <a:custGeom>
                <a:avLst/>
                <a:gdLst/>
                <a:ahLst/>
                <a:cxnLst>
                  <a:cxn ang="0">
                    <a:pos x="13" y="0"/>
                  </a:cxn>
                  <a:cxn ang="0">
                    <a:pos x="13" y="0"/>
                  </a:cxn>
                  <a:cxn ang="0">
                    <a:pos x="0" y="5"/>
                  </a:cxn>
                  <a:cxn ang="0">
                    <a:pos x="9" y="11"/>
                  </a:cxn>
                  <a:cxn ang="0">
                    <a:pos x="10" y="12"/>
                  </a:cxn>
                  <a:cxn ang="0">
                    <a:pos x="26" y="12"/>
                  </a:cxn>
                  <a:cxn ang="0">
                    <a:pos x="29" y="5"/>
                  </a:cxn>
                  <a:cxn ang="0">
                    <a:pos x="16" y="0"/>
                  </a:cxn>
                  <a:cxn ang="0">
                    <a:pos x="13" y="0"/>
                  </a:cxn>
                  <a:cxn ang="0">
                    <a:pos x="13" y="0"/>
                  </a:cxn>
                </a:cxnLst>
                <a:rect l="0" t="0" r="r" b="b"/>
                <a:pathLst>
                  <a:path w="29" h="12">
                    <a:moveTo>
                      <a:pt x="13" y="0"/>
                    </a:moveTo>
                    <a:lnTo>
                      <a:pt x="13" y="0"/>
                    </a:lnTo>
                    <a:cubicBezTo>
                      <a:pt x="6" y="0"/>
                      <a:pt x="0" y="2"/>
                      <a:pt x="0" y="5"/>
                    </a:cubicBezTo>
                    <a:cubicBezTo>
                      <a:pt x="0" y="7"/>
                      <a:pt x="4" y="10"/>
                      <a:pt x="9" y="11"/>
                    </a:cubicBezTo>
                    <a:lnTo>
                      <a:pt x="10" y="12"/>
                    </a:lnTo>
                    <a:cubicBezTo>
                      <a:pt x="12" y="12"/>
                      <a:pt x="23" y="12"/>
                      <a:pt x="26" y="12"/>
                    </a:cubicBezTo>
                    <a:cubicBezTo>
                      <a:pt x="29" y="12"/>
                      <a:pt x="29" y="7"/>
                      <a:pt x="29" y="5"/>
                    </a:cubicBezTo>
                    <a:cubicBezTo>
                      <a:pt x="29" y="2"/>
                      <a:pt x="19" y="0"/>
                      <a:pt x="16" y="0"/>
                    </a:cubicBezTo>
                    <a:lnTo>
                      <a:pt x="13" y="0"/>
                    </a:lnTo>
                    <a:lnTo>
                      <a:pt x="13"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8" name="Freeform 174"/>
              <p:cNvSpPr>
                <a:spLocks/>
              </p:cNvSpPr>
              <p:nvPr/>
            </p:nvSpPr>
            <p:spPr bwMode="auto">
              <a:xfrm>
                <a:off x="7157" y="1662"/>
                <a:ext cx="4" cy="2"/>
              </a:xfrm>
              <a:custGeom>
                <a:avLst/>
                <a:gdLst/>
                <a:ahLst/>
                <a:cxnLst>
                  <a:cxn ang="0">
                    <a:pos x="1" y="1"/>
                  </a:cxn>
                  <a:cxn ang="0">
                    <a:pos x="1" y="1"/>
                  </a:cxn>
                  <a:cxn ang="0">
                    <a:pos x="4" y="4"/>
                  </a:cxn>
                  <a:cxn ang="0">
                    <a:pos x="9" y="3"/>
                  </a:cxn>
                  <a:cxn ang="0">
                    <a:pos x="5" y="0"/>
                  </a:cxn>
                  <a:cxn ang="0">
                    <a:pos x="1" y="1"/>
                  </a:cxn>
                </a:cxnLst>
                <a:rect l="0" t="0" r="r" b="b"/>
                <a:pathLst>
                  <a:path w="9" h="5">
                    <a:moveTo>
                      <a:pt x="1" y="1"/>
                    </a:moveTo>
                    <a:lnTo>
                      <a:pt x="1" y="1"/>
                    </a:lnTo>
                    <a:cubicBezTo>
                      <a:pt x="0" y="2"/>
                      <a:pt x="2" y="3"/>
                      <a:pt x="4" y="4"/>
                    </a:cubicBezTo>
                    <a:cubicBezTo>
                      <a:pt x="7" y="5"/>
                      <a:pt x="9" y="4"/>
                      <a:pt x="9" y="3"/>
                    </a:cubicBezTo>
                    <a:cubicBezTo>
                      <a:pt x="9" y="1"/>
                      <a:pt x="7" y="0"/>
                      <a:pt x="5" y="0"/>
                    </a:cubicBezTo>
                    <a:cubicBezTo>
                      <a:pt x="3" y="0"/>
                      <a:pt x="1" y="1"/>
                      <a:pt x="1" y="1"/>
                    </a:cubicBez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9" name="Freeform 175"/>
              <p:cNvSpPr>
                <a:spLocks/>
              </p:cNvSpPr>
              <p:nvPr/>
            </p:nvSpPr>
            <p:spPr bwMode="auto">
              <a:xfrm>
                <a:off x="7157" y="1662"/>
                <a:ext cx="4" cy="2"/>
              </a:xfrm>
              <a:custGeom>
                <a:avLst/>
                <a:gdLst/>
                <a:ahLst/>
                <a:cxnLst>
                  <a:cxn ang="0">
                    <a:pos x="0" y="0"/>
                  </a:cxn>
                  <a:cxn ang="0">
                    <a:pos x="0" y="0"/>
                  </a:cxn>
                  <a:cxn ang="0">
                    <a:pos x="9" y="0"/>
                  </a:cxn>
                  <a:cxn ang="0">
                    <a:pos x="9" y="5"/>
                  </a:cxn>
                  <a:cxn ang="0">
                    <a:pos x="0" y="5"/>
                  </a:cxn>
                  <a:cxn ang="0">
                    <a:pos x="0" y="0"/>
                  </a:cxn>
                </a:cxnLst>
                <a:rect l="0" t="0" r="r" b="b"/>
                <a:pathLst>
                  <a:path w="9" h="5">
                    <a:moveTo>
                      <a:pt x="0" y="0"/>
                    </a:moveTo>
                    <a:lnTo>
                      <a:pt x="0" y="0"/>
                    </a:lnTo>
                    <a:lnTo>
                      <a:pt x="9" y="0"/>
                    </a:lnTo>
                    <a:lnTo>
                      <a:pt x="9" y="5"/>
                    </a:lnTo>
                    <a:lnTo>
                      <a:pt x="0" y="5"/>
                    </a:lnTo>
                    <a:lnTo>
                      <a:pt x="0"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0" name="Freeform 176"/>
              <p:cNvSpPr>
                <a:spLocks/>
              </p:cNvSpPr>
              <p:nvPr/>
            </p:nvSpPr>
            <p:spPr bwMode="auto">
              <a:xfrm>
                <a:off x="7157" y="1662"/>
                <a:ext cx="4" cy="2"/>
              </a:xfrm>
              <a:custGeom>
                <a:avLst/>
                <a:gdLst/>
                <a:ahLst/>
                <a:cxnLst>
                  <a:cxn ang="0">
                    <a:pos x="0" y="0"/>
                  </a:cxn>
                  <a:cxn ang="0">
                    <a:pos x="0" y="0"/>
                  </a:cxn>
                  <a:cxn ang="0">
                    <a:pos x="9" y="0"/>
                  </a:cxn>
                  <a:cxn ang="0">
                    <a:pos x="9" y="5"/>
                  </a:cxn>
                  <a:cxn ang="0">
                    <a:pos x="0" y="5"/>
                  </a:cxn>
                  <a:cxn ang="0">
                    <a:pos x="0" y="0"/>
                  </a:cxn>
                </a:cxnLst>
                <a:rect l="0" t="0" r="r" b="b"/>
                <a:pathLst>
                  <a:path w="9" h="5">
                    <a:moveTo>
                      <a:pt x="0" y="0"/>
                    </a:moveTo>
                    <a:lnTo>
                      <a:pt x="0" y="0"/>
                    </a:lnTo>
                    <a:lnTo>
                      <a:pt x="9" y="0"/>
                    </a:lnTo>
                    <a:lnTo>
                      <a:pt x="9" y="5"/>
                    </a:lnTo>
                    <a:lnTo>
                      <a:pt x="0" y="5"/>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1" name="Freeform 177"/>
              <p:cNvSpPr>
                <a:spLocks/>
              </p:cNvSpPr>
              <p:nvPr/>
            </p:nvSpPr>
            <p:spPr bwMode="auto">
              <a:xfrm>
                <a:off x="7157" y="1662"/>
                <a:ext cx="4" cy="2"/>
              </a:xfrm>
              <a:custGeom>
                <a:avLst/>
                <a:gdLst/>
                <a:ahLst/>
                <a:cxnLst>
                  <a:cxn ang="0">
                    <a:pos x="1" y="1"/>
                  </a:cxn>
                  <a:cxn ang="0">
                    <a:pos x="1" y="1"/>
                  </a:cxn>
                  <a:cxn ang="0">
                    <a:pos x="4" y="4"/>
                  </a:cxn>
                  <a:cxn ang="0">
                    <a:pos x="9" y="3"/>
                  </a:cxn>
                  <a:cxn ang="0">
                    <a:pos x="5" y="0"/>
                  </a:cxn>
                  <a:cxn ang="0">
                    <a:pos x="1" y="1"/>
                  </a:cxn>
                </a:cxnLst>
                <a:rect l="0" t="0" r="r" b="b"/>
                <a:pathLst>
                  <a:path w="9" h="5">
                    <a:moveTo>
                      <a:pt x="1" y="1"/>
                    </a:moveTo>
                    <a:lnTo>
                      <a:pt x="1" y="1"/>
                    </a:lnTo>
                    <a:cubicBezTo>
                      <a:pt x="0" y="2"/>
                      <a:pt x="2" y="3"/>
                      <a:pt x="4" y="4"/>
                    </a:cubicBezTo>
                    <a:cubicBezTo>
                      <a:pt x="7" y="5"/>
                      <a:pt x="9" y="4"/>
                      <a:pt x="9" y="3"/>
                    </a:cubicBezTo>
                    <a:cubicBezTo>
                      <a:pt x="9" y="1"/>
                      <a:pt x="7" y="0"/>
                      <a:pt x="5" y="0"/>
                    </a:cubicBezTo>
                    <a:cubicBezTo>
                      <a:pt x="3" y="0"/>
                      <a:pt x="1" y="1"/>
                      <a:pt x="1" y="1"/>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2" name="Freeform 178"/>
              <p:cNvSpPr>
                <a:spLocks/>
              </p:cNvSpPr>
              <p:nvPr/>
            </p:nvSpPr>
            <p:spPr bwMode="auto">
              <a:xfrm>
                <a:off x="7074" y="1749"/>
                <a:ext cx="28" cy="31"/>
              </a:xfrm>
              <a:custGeom>
                <a:avLst/>
                <a:gdLst/>
                <a:ahLst/>
                <a:cxnLst>
                  <a:cxn ang="0">
                    <a:pos x="29" y="0"/>
                  </a:cxn>
                  <a:cxn ang="0">
                    <a:pos x="29" y="0"/>
                  </a:cxn>
                  <a:cxn ang="0">
                    <a:pos x="30" y="22"/>
                  </a:cxn>
                  <a:cxn ang="0">
                    <a:pos x="23" y="34"/>
                  </a:cxn>
                  <a:cxn ang="0">
                    <a:pos x="23" y="32"/>
                  </a:cxn>
                  <a:cxn ang="0">
                    <a:pos x="23" y="29"/>
                  </a:cxn>
                  <a:cxn ang="0">
                    <a:pos x="16" y="30"/>
                  </a:cxn>
                  <a:cxn ang="0">
                    <a:pos x="13" y="40"/>
                  </a:cxn>
                  <a:cxn ang="0">
                    <a:pos x="5" y="50"/>
                  </a:cxn>
                  <a:cxn ang="0">
                    <a:pos x="0" y="61"/>
                  </a:cxn>
                  <a:cxn ang="0">
                    <a:pos x="1" y="69"/>
                  </a:cxn>
                  <a:cxn ang="0">
                    <a:pos x="10" y="73"/>
                  </a:cxn>
                  <a:cxn ang="0">
                    <a:pos x="19" y="72"/>
                  </a:cxn>
                  <a:cxn ang="0">
                    <a:pos x="21" y="71"/>
                  </a:cxn>
                  <a:cxn ang="0">
                    <a:pos x="25" y="59"/>
                  </a:cxn>
                  <a:cxn ang="0">
                    <a:pos x="25" y="58"/>
                  </a:cxn>
                  <a:cxn ang="0">
                    <a:pos x="25" y="46"/>
                  </a:cxn>
                  <a:cxn ang="0">
                    <a:pos x="31" y="42"/>
                  </a:cxn>
                  <a:cxn ang="0">
                    <a:pos x="37" y="49"/>
                  </a:cxn>
                  <a:cxn ang="0">
                    <a:pos x="34" y="61"/>
                  </a:cxn>
                  <a:cxn ang="0">
                    <a:pos x="25" y="74"/>
                  </a:cxn>
                  <a:cxn ang="0">
                    <a:pos x="25" y="75"/>
                  </a:cxn>
                  <a:cxn ang="0">
                    <a:pos x="24" y="76"/>
                  </a:cxn>
                  <a:cxn ang="0">
                    <a:pos x="47" y="84"/>
                  </a:cxn>
                  <a:cxn ang="0">
                    <a:pos x="49" y="84"/>
                  </a:cxn>
                  <a:cxn ang="0">
                    <a:pos x="50" y="84"/>
                  </a:cxn>
                  <a:cxn ang="0">
                    <a:pos x="71" y="81"/>
                  </a:cxn>
                  <a:cxn ang="0">
                    <a:pos x="74" y="75"/>
                  </a:cxn>
                  <a:cxn ang="0">
                    <a:pos x="72" y="59"/>
                  </a:cxn>
                  <a:cxn ang="0">
                    <a:pos x="66" y="50"/>
                  </a:cxn>
                  <a:cxn ang="0">
                    <a:pos x="51" y="32"/>
                  </a:cxn>
                  <a:cxn ang="0">
                    <a:pos x="49" y="28"/>
                  </a:cxn>
                  <a:cxn ang="0">
                    <a:pos x="43" y="20"/>
                  </a:cxn>
                  <a:cxn ang="0">
                    <a:pos x="38" y="2"/>
                  </a:cxn>
                  <a:cxn ang="0">
                    <a:pos x="31" y="0"/>
                  </a:cxn>
                  <a:cxn ang="0">
                    <a:pos x="29" y="0"/>
                  </a:cxn>
                </a:cxnLst>
                <a:rect l="0" t="0" r="r" b="b"/>
                <a:pathLst>
                  <a:path w="74" h="84">
                    <a:moveTo>
                      <a:pt x="29" y="0"/>
                    </a:moveTo>
                    <a:lnTo>
                      <a:pt x="29" y="0"/>
                    </a:lnTo>
                    <a:cubicBezTo>
                      <a:pt x="30" y="7"/>
                      <a:pt x="31" y="17"/>
                      <a:pt x="30" y="22"/>
                    </a:cubicBezTo>
                    <a:cubicBezTo>
                      <a:pt x="30" y="28"/>
                      <a:pt x="26" y="33"/>
                      <a:pt x="23" y="34"/>
                    </a:cubicBezTo>
                    <a:lnTo>
                      <a:pt x="23" y="32"/>
                    </a:lnTo>
                    <a:lnTo>
                      <a:pt x="23" y="29"/>
                    </a:lnTo>
                    <a:cubicBezTo>
                      <a:pt x="20" y="28"/>
                      <a:pt x="17" y="28"/>
                      <a:pt x="16" y="30"/>
                    </a:cubicBezTo>
                    <a:cubicBezTo>
                      <a:pt x="16" y="32"/>
                      <a:pt x="14" y="37"/>
                      <a:pt x="13" y="40"/>
                    </a:cubicBezTo>
                    <a:cubicBezTo>
                      <a:pt x="11" y="44"/>
                      <a:pt x="8" y="48"/>
                      <a:pt x="5" y="50"/>
                    </a:cubicBezTo>
                    <a:cubicBezTo>
                      <a:pt x="2" y="52"/>
                      <a:pt x="0" y="57"/>
                      <a:pt x="0" y="61"/>
                    </a:cubicBezTo>
                    <a:cubicBezTo>
                      <a:pt x="0" y="64"/>
                      <a:pt x="1" y="68"/>
                      <a:pt x="1" y="69"/>
                    </a:cubicBezTo>
                    <a:cubicBezTo>
                      <a:pt x="2" y="70"/>
                      <a:pt x="6" y="72"/>
                      <a:pt x="10" y="73"/>
                    </a:cubicBezTo>
                    <a:cubicBezTo>
                      <a:pt x="14" y="74"/>
                      <a:pt x="18" y="73"/>
                      <a:pt x="19" y="72"/>
                    </a:cubicBezTo>
                    <a:lnTo>
                      <a:pt x="21" y="71"/>
                    </a:lnTo>
                    <a:cubicBezTo>
                      <a:pt x="22" y="70"/>
                      <a:pt x="25" y="61"/>
                      <a:pt x="25" y="59"/>
                    </a:cubicBezTo>
                    <a:lnTo>
                      <a:pt x="25" y="58"/>
                    </a:lnTo>
                    <a:lnTo>
                      <a:pt x="25" y="46"/>
                    </a:lnTo>
                    <a:cubicBezTo>
                      <a:pt x="25" y="44"/>
                      <a:pt x="28" y="42"/>
                      <a:pt x="31" y="42"/>
                    </a:cubicBezTo>
                    <a:cubicBezTo>
                      <a:pt x="34" y="42"/>
                      <a:pt x="37" y="45"/>
                      <a:pt x="37" y="49"/>
                    </a:cubicBezTo>
                    <a:cubicBezTo>
                      <a:pt x="37" y="53"/>
                      <a:pt x="36" y="58"/>
                      <a:pt x="34" y="61"/>
                    </a:cubicBezTo>
                    <a:cubicBezTo>
                      <a:pt x="33" y="64"/>
                      <a:pt x="29" y="70"/>
                      <a:pt x="25" y="74"/>
                    </a:cubicBezTo>
                    <a:lnTo>
                      <a:pt x="25" y="75"/>
                    </a:lnTo>
                    <a:lnTo>
                      <a:pt x="24" y="76"/>
                    </a:lnTo>
                    <a:cubicBezTo>
                      <a:pt x="29" y="81"/>
                      <a:pt x="39" y="84"/>
                      <a:pt x="47" y="84"/>
                    </a:cubicBezTo>
                    <a:lnTo>
                      <a:pt x="49" y="84"/>
                    </a:lnTo>
                    <a:lnTo>
                      <a:pt x="50" y="84"/>
                    </a:lnTo>
                    <a:cubicBezTo>
                      <a:pt x="60" y="82"/>
                      <a:pt x="69" y="81"/>
                      <a:pt x="71" y="81"/>
                    </a:cubicBezTo>
                    <a:cubicBezTo>
                      <a:pt x="73" y="81"/>
                      <a:pt x="74" y="78"/>
                      <a:pt x="74" y="75"/>
                    </a:cubicBezTo>
                    <a:cubicBezTo>
                      <a:pt x="74" y="71"/>
                      <a:pt x="73" y="64"/>
                      <a:pt x="72" y="59"/>
                    </a:cubicBezTo>
                    <a:cubicBezTo>
                      <a:pt x="71" y="54"/>
                      <a:pt x="68" y="50"/>
                      <a:pt x="66" y="50"/>
                    </a:cubicBezTo>
                    <a:cubicBezTo>
                      <a:pt x="64" y="50"/>
                      <a:pt x="57" y="42"/>
                      <a:pt x="51" y="32"/>
                    </a:cubicBezTo>
                    <a:lnTo>
                      <a:pt x="49" y="28"/>
                    </a:lnTo>
                    <a:cubicBezTo>
                      <a:pt x="47" y="24"/>
                      <a:pt x="45" y="21"/>
                      <a:pt x="43" y="20"/>
                    </a:cubicBezTo>
                    <a:cubicBezTo>
                      <a:pt x="40" y="19"/>
                      <a:pt x="38" y="4"/>
                      <a:pt x="38" y="2"/>
                    </a:cubicBezTo>
                    <a:cubicBezTo>
                      <a:pt x="37" y="0"/>
                      <a:pt x="34" y="0"/>
                      <a:pt x="31" y="0"/>
                    </a:cubicBezTo>
                    <a:lnTo>
                      <a:pt x="29"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3" name="Freeform 179"/>
              <p:cNvSpPr>
                <a:spLocks/>
              </p:cNvSpPr>
              <p:nvPr/>
            </p:nvSpPr>
            <p:spPr bwMode="auto">
              <a:xfrm>
                <a:off x="7074" y="1749"/>
                <a:ext cx="28" cy="31"/>
              </a:xfrm>
              <a:custGeom>
                <a:avLst/>
                <a:gdLst/>
                <a:ahLst/>
                <a:cxnLst>
                  <a:cxn ang="0">
                    <a:pos x="0" y="0"/>
                  </a:cxn>
                  <a:cxn ang="0">
                    <a:pos x="0" y="0"/>
                  </a:cxn>
                  <a:cxn ang="0">
                    <a:pos x="74" y="0"/>
                  </a:cxn>
                  <a:cxn ang="0">
                    <a:pos x="74" y="84"/>
                  </a:cxn>
                  <a:cxn ang="0">
                    <a:pos x="0" y="84"/>
                  </a:cxn>
                  <a:cxn ang="0">
                    <a:pos x="0" y="0"/>
                  </a:cxn>
                </a:cxnLst>
                <a:rect l="0" t="0" r="r" b="b"/>
                <a:pathLst>
                  <a:path w="74" h="84">
                    <a:moveTo>
                      <a:pt x="0" y="0"/>
                    </a:moveTo>
                    <a:lnTo>
                      <a:pt x="0" y="0"/>
                    </a:lnTo>
                    <a:lnTo>
                      <a:pt x="74" y="0"/>
                    </a:lnTo>
                    <a:lnTo>
                      <a:pt x="74" y="84"/>
                    </a:lnTo>
                    <a:lnTo>
                      <a:pt x="0" y="84"/>
                    </a:lnTo>
                    <a:lnTo>
                      <a:pt x="0"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4" name="Freeform 180"/>
              <p:cNvSpPr>
                <a:spLocks/>
              </p:cNvSpPr>
              <p:nvPr/>
            </p:nvSpPr>
            <p:spPr bwMode="auto">
              <a:xfrm>
                <a:off x="7074" y="1749"/>
                <a:ext cx="28" cy="31"/>
              </a:xfrm>
              <a:custGeom>
                <a:avLst/>
                <a:gdLst/>
                <a:ahLst/>
                <a:cxnLst>
                  <a:cxn ang="0">
                    <a:pos x="0" y="0"/>
                  </a:cxn>
                  <a:cxn ang="0">
                    <a:pos x="0" y="0"/>
                  </a:cxn>
                  <a:cxn ang="0">
                    <a:pos x="74" y="0"/>
                  </a:cxn>
                  <a:cxn ang="0">
                    <a:pos x="74" y="84"/>
                  </a:cxn>
                  <a:cxn ang="0">
                    <a:pos x="0" y="84"/>
                  </a:cxn>
                  <a:cxn ang="0">
                    <a:pos x="0" y="0"/>
                  </a:cxn>
                </a:cxnLst>
                <a:rect l="0" t="0" r="r" b="b"/>
                <a:pathLst>
                  <a:path w="74" h="84">
                    <a:moveTo>
                      <a:pt x="0" y="0"/>
                    </a:moveTo>
                    <a:lnTo>
                      <a:pt x="0" y="0"/>
                    </a:lnTo>
                    <a:lnTo>
                      <a:pt x="74" y="0"/>
                    </a:lnTo>
                    <a:lnTo>
                      <a:pt x="74" y="84"/>
                    </a:lnTo>
                    <a:lnTo>
                      <a:pt x="0" y="84"/>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5" name="Freeform 181"/>
              <p:cNvSpPr>
                <a:spLocks/>
              </p:cNvSpPr>
              <p:nvPr/>
            </p:nvSpPr>
            <p:spPr bwMode="auto">
              <a:xfrm>
                <a:off x="7074" y="1749"/>
                <a:ext cx="28" cy="31"/>
              </a:xfrm>
              <a:custGeom>
                <a:avLst/>
                <a:gdLst/>
                <a:ahLst/>
                <a:cxnLst>
                  <a:cxn ang="0">
                    <a:pos x="29" y="0"/>
                  </a:cxn>
                  <a:cxn ang="0">
                    <a:pos x="29" y="0"/>
                  </a:cxn>
                  <a:cxn ang="0">
                    <a:pos x="30" y="22"/>
                  </a:cxn>
                  <a:cxn ang="0">
                    <a:pos x="23" y="34"/>
                  </a:cxn>
                  <a:cxn ang="0">
                    <a:pos x="23" y="32"/>
                  </a:cxn>
                  <a:cxn ang="0">
                    <a:pos x="23" y="29"/>
                  </a:cxn>
                  <a:cxn ang="0">
                    <a:pos x="16" y="30"/>
                  </a:cxn>
                  <a:cxn ang="0">
                    <a:pos x="13" y="40"/>
                  </a:cxn>
                  <a:cxn ang="0">
                    <a:pos x="5" y="50"/>
                  </a:cxn>
                  <a:cxn ang="0">
                    <a:pos x="0" y="61"/>
                  </a:cxn>
                  <a:cxn ang="0">
                    <a:pos x="1" y="69"/>
                  </a:cxn>
                  <a:cxn ang="0">
                    <a:pos x="10" y="73"/>
                  </a:cxn>
                  <a:cxn ang="0">
                    <a:pos x="19" y="72"/>
                  </a:cxn>
                  <a:cxn ang="0">
                    <a:pos x="21" y="71"/>
                  </a:cxn>
                  <a:cxn ang="0">
                    <a:pos x="25" y="59"/>
                  </a:cxn>
                  <a:cxn ang="0">
                    <a:pos x="25" y="58"/>
                  </a:cxn>
                  <a:cxn ang="0">
                    <a:pos x="25" y="46"/>
                  </a:cxn>
                  <a:cxn ang="0">
                    <a:pos x="31" y="42"/>
                  </a:cxn>
                  <a:cxn ang="0">
                    <a:pos x="37" y="49"/>
                  </a:cxn>
                  <a:cxn ang="0">
                    <a:pos x="34" y="61"/>
                  </a:cxn>
                  <a:cxn ang="0">
                    <a:pos x="25" y="74"/>
                  </a:cxn>
                  <a:cxn ang="0">
                    <a:pos x="25" y="75"/>
                  </a:cxn>
                  <a:cxn ang="0">
                    <a:pos x="24" y="76"/>
                  </a:cxn>
                  <a:cxn ang="0">
                    <a:pos x="47" y="84"/>
                  </a:cxn>
                  <a:cxn ang="0">
                    <a:pos x="49" y="84"/>
                  </a:cxn>
                  <a:cxn ang="0">
                    <a:pos x="50" y="84"/>
                  </a:cxn>
                  <a:cxn ang="0">
                    <a:pos x="71" y="81"/>
                  </a:cxn>
                  <a:cxn ang="0">
                    <a:pos x="74" y="75"/>
                  </a:cxn>
                  <a:cxn ang="0">
                    <a:pos x="72" y="59"/>
                  </a:cxn>
                  <a:cxn ang="0">
                    <a:pos x="66" y="50"/>
                  </a:cxn>
                  <a:cxn ang="0">
                    <a:pos x="51" y="32"/>
                  </a:cxn>
                  <a:cxn ang="0">
                    <a:pos x="49" y="28"/>
                  </a:cxn>
                  <a:cxn ang="0">
                    <a:pos x="43" y="20"/>
                  </a:cxn>
                  <a:cxn ang="0">
                    <a:pos x="38" y="2"/>
                  </a:cxn>
                  <a:cxn ang="0">
                    <a:pos x="31" y="0"/>
                  </a:cxn>
                  <a:cxn ang="0">
                    <a:pos x="29" y="0"/>
                  </a:cxn>
                  <a:cxn ang="0">
                    <a:pos x="29" y="0"/>
                  </a:cxn>
                </a:cxnLst>
                <a:rect l="0" t="0" r="r" b="b"/>
                <a:pathLst>
                  <a:path w="74" h="84">
                    <a:moveTo>
                      <a:pt x="29" y="0"/>
                    </a:moveTo>
                    <a:lnTo>
                      <a:pt x="29" y="0"/>
                    </a:lnTo>
                    <a:cubicBezTo>
                      <a:pt x="30" y="7"/>
                      <a:pt x="31" y="17"/>
                      <a:pt x="30" y="22"/>
                    </a:cubicBezTo>
                    <a:cubicBezTo>
                      <a:pt x="30" y="28"/>
                      <a:pt x="26" y="33"/>
                      <a:pt x="23" y="34"/>
                    </a:cubicBezTo>
                    <a:lnTo>
                      <a:pt x="23" y="32"/>
                    </a:lnTo>
                    <a:lnTo>
                      <a:pt x="23" y="29"/>
                    </a:lnTo>
                    <a:cubicBezTo>
                      <a:pt x="20" y="28"/>
                      <a:pt x="17" y="28"/>
                      <a:pt x="16" y="30"/>
                    </a:cubicBezTo>
                    <a:cubicBezTo>
                      <a:pt x="16" y="32"/>
                      <a:pt x="14" y="37"/>
                      <a:pt x="13" y="40"/>
                    </a:cubicBezTo>
                    <a:cubicBezTo>
                      <a:pt x="11" y="44"/>
                      <a:pt x="8" y="48"/>
                      <a:pt x="5" y="50"/>
                    </a:cubicBezTo>
                    <a:cubicBezTo>
                      <a:pt x="2" y="52"/>
                      <a:pt x="0" y="57"/>
                      <a:pt x="0" y="61"/>
                    </a:cubicBezTo>
                    <a:cubicBezTo>
                      <a:pt x="0" y="64"/>
                      <a:pt x="1" y="68"/>
                      <a:pt x="1" y="69"/>
                    </a:cubicBezTo>
                    <a:cubicBezTo>
                      <a:pt x="2" y="70"/>
                      <a:pt x="6" y="72"/>
                      <a:pt x="10" y="73"/>
                    </a:cubicBezTo>
                    <a:cubicBezTo>
                      <a:pt x="14" y="74"/>
                      <a:pt x="18" y="73"/>
                      <a:pt x="19" y="72"/>
                    </a:cubicBezTo>
                    <a:lnTo>
                      <a:pt x="21" y="71"/>
                    </a:lnTo>
                    <a:cubicBezTo>
                      <a:pt x="22" y="70"/>
                      <a:pt x="25" y="61"/>
                      <a:pt x="25" y="59"/>
                    </a:cubicBezTo>
                    <a:lnTo>
                      <a:pt x="25" y="58"/>
                    </a:lnTo>
                    <a:lnTo>
                      <a:pt x="25" y="46"/>
                    </a:lnTo>
                    <a:cubicBezTo>
                      <a:pt x="25" y="44"/>
                      <a:pt x="28" y="42"/>
                      <a:pt x="31" y="42"/>
                    </a:cubicBezTo>
                    <a:cubicBezTo>
                      <a:pt x="34" y="42"/>
                      <a:pt x="37" y="45"/>
                      <a:pt x="37" y="49"/>
                    </a:cubicBezTo>
                    <a:cubicBezTo>
                      <a:pt x="37" y="53"/>
                      <a:pt x="36" y="58"/>
                      <a:pt x="34" y="61"/>
                    </a:cubicBezTo>
                    <a:cubicBezTo>
                      <a:pt x="33" y="64"/>
                      <a:pt x="29" y="70"/>
                      <a:pt x="25" y="74"/>
                    </a:cubicBezTo>
                    <a:lnTo>
                      <a:pt x="25" y="75"/>
                    </a:lnTo>
                    <a:lnTo>
                      <a:pt x="24" y="76"/>
                    </a:lnTo>
                    <a:cubicBezTo>
                      <a:pt x="29" y="81"/>
                      <a:pt x="39" y="84"/>
                      <a:pt x="47" y="84"/>
                    </a:cubicBezTo>
                    <a:lnTo>
                      <a:pt x="49" y="84"/>
                    </a:lnTo>
                    <a:lnTo>
                      <a:pt x="50" y="84"/>
                    </a:lnTo>
                    <a:cubicBezTo>
                      <a:pt x="60" y="82"/>
                      <a:pt x="69" y="81"/>
                      <a:pt x="71" y="81"/>
                    </a:cubicBezTo>
                    <a:cubicBezTo>
                      <a:pt x="73" y="81"/>
                      <a:pt x="74" y="78"/>
                      <a:pt x="74" y="75"/>
                    </a:cubicBezTo>
                    <a:cubicBezTo>
                      <a:pt x="74" y="71"/>
                      <a:pt x="73" y="64"/>
                      <a:pt x="72" y="59"/>
                    </a:cubicBezTo>
                    <a:cubicBezTo>
                      <a:pt x="71" y="54"/>
                      <a:pt x="68" y="50"/>
                      <a:pt x="66" y="50"/>
                    </a:cubicBezTo>
                    <a:cubicBezTo>
                      <a:pt x="64" y="50"/>
                      <a:pt x="57" y="42"/>
                      <a:pt x="51" y="32"/>
                    </a:cubicBezTo>
                    <a:lnTo>
                      <a:pt x="49" y="28"/>
                    </a:lnTo>
                    <a:cubicBezTo>
                      <a:pt x="47" y="24"/>
                      <a:pt x="45" y="21"/>
                      <a:pt x="43" y="20"/>
                    </a:cubicBezTo>
                    <a:cubicBezTo>
                      <a:pt x="40" y="19"/>
                      <a:pt x="38" y="4"/>
                      <a:pt x="38" y="2"/>
                    </a:cubicBezTo>
                    <a:cubicBezTo>
                      <a:pt x="37" y="0"/>
                      <a:pt x="34" y="0"/>
                      <a:pt x="31" y="0"/>
                    </a:cubicBezTo>
                    <a:lnTo>
                      <a:pt x="29" y="0"/>
                    </a:lnTo>
                    <a:lnTo>
                      <a:pt x="29"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6" name="Freeform 182"/>
              <p:cNvSpPr>
                <a:spLocks/>
              </p:cNvSpPr>
              <p:nvPr/>
            </p:nvSpPr>
            <p:spPr bwMode="auto">
              <a:xfrm>
                <a:off x="7233" y="1672"/>
                <a:ext cx="23" cy="25"/>
              </a:xfrm>
              <a:custGeom>
                <a:avLst/>
                <a:gdLst/>
                <a:ahLst/>
                <a:cxnLst>
                  <a:cxn ang="0">
                    <a:pos x="39" y="2"/>
                  </a:cxn>
                  <a:cxn ang="0">
                    <a:pos x="39" y="2"/>
                  </a:cxn>
                  <a:cxn ang="0">
                    <a:pos x="39" y="4"/>
                  </a:cxn>
                  <a:cxn ang="0">
                    <a:pos x="36" y="10"/>
                  </a:cxn>
                  <a:cxn ang="0">
                    <a:pos x="32" y="10"/>
                  </a:cxn>
                  <a:cxn ang="0">
                    <a:pos x="28" y="15"/>
                  </a:cxn>
                  <a:cxn ang="0">
                    <a:pos x="28" y="17"/>
                  </a:cxn>
                  <a:cxn ang="0">
                    <a:pos x="28" y="19"/>
                  </a:cxn>
                  <a:cxn ang="0">
                    <a:pos x="24" y="29"/>
                  </a:cxn>
                  <a:cxn ang="0">
                    <a:pos x="17" y="31"/>
                  </a:cxn>
                  <a:cxn ang="0">
                    <a:pos x="14" y="38"/>
                  </a:cxn>
                  <a:cxn ang="0">
                    <a:pos x="12" y="48"/>
                  </a:cxn>
                  <a:cxn ang="0">
                    <a:pos x="5" y="50"/>
                  </a:cxn>
                  <a:cxn ang="0">
                    <a:pos x="0" y="53"/>
                  </a:cxn>
                  <a:cxn ang="0">
                    <a:pos x="6" y="58"/>
                  </a:cxn>
                  <a:cxn ang="0">
                    <a:pos x="13" y="60"/>
                  </a:cxn>
                  <a:cxn ang="0">
                    <a:pos x="12" y="62"/>
                  </a:cxn>
                  <a:cxn ang="0">
                    <a:pos x="14" y="64"/>
                  </a:cxn>
                  <a:cxn ang="0">
                    <a:pos x="20" y="64"/>
                  </a:cxn>
                  <a:cxn ang="0">
                    <a:pos x="23" y="53"/>
                  </a:cxn>
                  <a:cxn ang="0">
                    <a:pos x="23" y="41"/>
                  </a:cxn>
                  <a:cxn ang="0">
                    <a:pos x="30" y="34"/>
                  </a:cxn>
                  <a:cxn ang="0">
                    <a:pos x="46" y="26"/>
                  </a:cxn>
                  <a:cxn ang="0">
                    <a:pos x="55" y="17"/>
                  </a:cxn>
                  <a:cxn ang="0">
                    <a:pos x="60" y="7"/>
                  </a:cxn>
                  <a:cxn ang="0">
                    <a:pos x="57" y="2"/>
                  </a:cxn>
                  <a:cxn ang="0">
                    <a:pos x="39" y="0"/>
                  </a:cxn>
                  <a:cxn ang="0">
                    <a:pos x="39" y="2"/>
                  </a:cxn>
                </a:cxnLst>
                <a:rect l="0" t="0" r="r" b="b"/>
                <a:pathLst>
                  <a:path w="61" h="65">
                    <a:moveTo>
                      <a:pt x="39" y="2"/>
                    </a:moveTo>
                    <a:lnTo>
                      <a:pt x="39" y="2"/>
                    </a:lnTo>
                    <a:lnTo>
                      <a:pt x="39" y="4"/>
                    </a:lnTo>
                    <a:cubicBezTo>
                      <a:pt x="39" y="7"/>
                      <a:pt x="38" y="10"/>
                      <a:pt x="36" y="10"/>
                    </a:cubicBezTo>
                    <a:lnTo>
                      <a:pt x="32" y="10"/>
                    </a:lnTo>
                    <a:cubicBezTo>
                      <a:pt x="31" y="10"/>
                      <a:pt x="29" y="12"/>
                      <a:pt x="28" y="15"/>
                    </a:cubicBezTo>
                    <a:lnTo>
                      <a:pt x="28" y="17"/>
                    </a:lnTo>
                    <a:lnTo>
                      <a:pt x="28" y="19"/>
                    </a:lnTo>
                    <a:cubicBezTo>
                      <a:pt x="27" y="23"/>
                      <a:pt x="25" y="27"/>
                      <a:pt x="24" y="29"/>
                    </a:cubicBezTo>
                    <a:cubicBezTo>
                      <a:pt x="22" y="30"/>
                      <a:pt x="19" y="31"/>
                      <a:pt x="17" y="31"/>
                    </a:cubicBezTo>
                    <a:cubicBezTo>
                      <a:pt x="15" y="31"/>
                      <a:pt x="14" y="34"/>
                      <a:pt x="14" y="38"/>
                    </a:cubicBezTo>
                    <a:cubicBezTo>
                      <a:pt x="14" y="41"/>
                      <a:pt x="13" y="46"/>
                      <a:pt x="12" y="48"/>
                    </a:cubicBezTo>
                    <a:cubicBezTo>
                      <a:pt x="11" y="50"/>
                      <a:pt x="8" y="51"/>
                      <a:pt x="5" y="50"/>
                    </a:cubicBezTo>
                    <a:cubicBezTo>
                      <a:pt x="2" y="49"/>
                      <a:pt x="0" y="50"/>
                      <a:pt x="0" y="53"/>
                    </a:cubicBezTo>
                    <a:cubicBezTo>
                      <a:pt x="0" y="55"/>
                      <a:pt x="2" y="57"/>
                      <a:pt x="6" y="58"/>
                    </a:cubicBezTo>
                    <a:cubicBezTo>
                      <a:pt x="9" y="58"/>
                      <a:pt x="12" y="60"/>
                      <a:pt x="13" y="60"/>
                    </a:cubicBezTo>
                    <a:cubicBezTo>
                      <a:pt x="14" y="61"/>
                      <a:pt x="14" y="62"/>
                      <a:pt x="12" y="62"/>
                    </a:cubicBezTo>
                    <a:cubicBezTo>
                      <a:pt x="11" y="62"/>
                      <a:pt x="12" y="63"/>
                      <a:pt x="14" y="64"/>
                    </a:cubicBezTo>
                    <a:cubicBezTo>
                      <a:pt x="16" y="65"/>
                      <a:pt x="19" y="65"/>
                      <a:pt x="20" y="64"/>
                    </a:cubicBezTo>
                    <a:cubicBezTo>
                      <a:pt x="21" y="63"/>
                      <a:pt x="22" y="58"/>
                      <a:pt x="23" y="53"/>
                    </a:cubicBezTo>
                    <a:cubicBezTo>
                      <a:pt x="24" y="49"/>
                      <a:pt x="24" y="43"/>
                      <a:pt x="23" y="41"/>
                    </a:cubicBezTo>
                    <a:cubicBezTo>
                      <a:pt x="22" y="39"/>
                      <a:pt x="25" y="36"/>
                      <a:pt x="30" y="34"/>
                    </a:cubicBezTo>
                    <a:cubicBezTo>
                      <a:pt x="35" y="32"/>
                      <a:pt x="42" y="29"/>
                      <a:pt x="46" y="26"/>
                    </a:cubicBezTo>
                    <a:cubicBezTo>
                      <a:pt x="49" y="24"/>
                      <a:pt x="54" y="20"/>
                      <a:pt x="55" y="17"/>
                    </a:cubicBezTo>
                    <a:cubicBezTo>
                      <a:pt x="56" y="15"/>
                      <a:pt x="59" y="10"/>
                      <a:pt x="60" y="7"/>
                    </a:cubicBezTo>
                    <a:cubicBezTo>
                      <a:pt x="61" y="4"/>
                      <a:pt x="60" y="2"/>
                      <a:pt x="57" y="2"/>
                    </a:cubicBezTo>
                    <a:cubicBezTo>
                      <a:pt x="54" y="2"/>
                      <a:pt x="46" y="1"/>
                      <a:pt x="39" y="0"/>
                    </a:cubicBezTo>
                    <a:lnTo>
                      <a:pt x="39" y="2"/>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7" name="Freeform 183"/>
              <p:cNvSpPr>
                <a:spLocks/>
              </p:cNvSpPr>
              <p:nvPr/>
            </p:nvSpPr>
            <p:spPr bwMode="auto">
              <a:xfrm>
                <a:off x="7233" y="1672"/>
                <a:ext cx="23" cy="25"/>
              </a:xfrm>
              <a:custGeom>
                <a:avLst/>
                <a:gdLst/>
                <a:ahLst/>
                <a:cxnLst>
                  <a:cxn ang="0">
                    <a:pos x="0" y="0"/>
                  </a:cxn>
                  <a:cxn ang="0">
                    <a:pos x="0" y="0"/>
                  </a:cxn>
                  <a:cxn ang="0">
                    <a:pos x="61" y="0"/>
                  </a:cxn>
                  <a:cxn ang="0">
                    <a:pos x="61" y="65"/>
                  </a:cxn>
                  <a:cxn ang="0">
                    <a:pos x="0" y="65"/>
                  </a:cxn>
                  <a:cxn ang="0">
                    <a:pos x="0" y="0"/>
                  </a:cxn>
                </a:cxnLst>
                <a:rect l="0" t="0" r="r" b="b"/>
                <a:pathLst>
                  <a:path w="61" h="65">
                    <a:moveTo>
                      <a:pt x="0" y="0"/>
                    </a:moveTo>
                    <a:lnTo>
                      <a:pt x="0" y="0"/>
                    </a:lnTo>
                    <a:lnTo>
                      <a:pt x="61" y="0"/>
                    </a:lnTo>
                    <a:lnTo>
                      <a:pt x="61" y="65"/>
                    </a:lnTo>
                    <a:lnTo>
                      <a:pt x="0" y="65"/>
                    </a:lnTo>
                    <a:lnTo>
                      <a:pt x="0" y="0"/>
                    </a:ln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8" name="Freeform 184"/>
              <p:cNvSpPr>
                <a:spLocks/>
              </p:cNvSpPr>
              <p:nvPr/>
            </p:nvSpPr>
            <p:spPr bwMode="auto">
              <a:xfrm>
                <a:off x="7233" y="1672"/>
                <a:ext cx="23" cy="25"/>
              </a:xfrm>
              <a:custGeom>
                <a:avLst/>
                <a:gdLst/>
                <a:ahLst/>
                <a:cxnLst>
                  <a:cxn ang="0">
                    <a:pos x="0" y="0"/>
                  </a:cxn>
                  <a:cxn ang="0">
                    <a:pos x="0" y="0"/>
                  </a:cxn>
                  <a:cxn ang="0">
                    <a:pos x="61" y="0"/>
                  </a:cxn>
                  <a:cxn ang="0">
                    <a:pos x="61" y="65"/>
                  </a:cxn>
                  <a:cxn ang="0">
                    <a:pos x="0" y="65"/>
                  </a:cxn>
                  <a:cxn ang="0">
                    <a:pos x="0" y="0"/>
                  </a:cxn>
                </a:cxnLst>
                <a:rect l="0" t="0" r="r" b="b"/>
                <a:pathLst>
                  <a:path w="61" h="65">
                    <a:moveTo>
                      <a:pt x="0" y="0"/>
                    </a:moveTo>
                    <a:lnTo>
                      <a:pt x="0" y="0"/>
                    </a:lnTo>
                    <a:lnTo>
                      <a:pt x="61" y="0"/>
                    </a:lnTo>
                    <a:lnTo>
                      <a:pt x="61" y="65"/>
                    </a:lnTo>
                    <a:lnTo>
                      <a:pt x="0" y="65"/>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9" name="Freeform 185"/>
              <p:cNvSpPr>
                <a:spLocks/>
              </p:cNvSpPr>
              <p:nvPr/>
            </p:nvSpPr>
            <p:spPr bwMode="auto">
              <a:xfrm>
                <a:off x="7233" y="1672"/>
                <a:ext cx="23" cy="25"/>
              </a:xfrm>
              <a:custGeom>
                <a:avLst/>
                <a:gdLst/>
                <a:ahLst/>
                <a:cxnLst>
                  <a:cxn ang="0">
                    <a:pos x="39" y="2"/>
                  </a:cxn>
                  <a:cxn ang="0">
                    <a:pos x="39" y="2"/>
                  </a:cxn>
                  <a:cxn ang="0">
                    <a:pos x="39" y="4"/>
                  </a:cxn>
                  <a:cxn ang="0">
                    <a:pos x="36" y="10"/>
                  </a:cxn>
                  <a:cxn ang="0">
                    <a:pos x="32" y="10"/>
                  </a:cxn>
                  <a:cxn ang="0">
                    <a:pos x="28" y="15"/>
                  </a:cxn>
                  <a:cxn ang="0">
                    <a:pos x="28" y="17"/>
                  </a:cxn>
                  <a:cxn ang="0">
                    <a:pos x="28" y="19"/>
                  </a:cxn>
                  <a:cxn ang="0">
                    <a:pos x="24" y="29"/>
                  </a:cxn>
                  <a:cxn ang="0">
                    <a:pos x="17" y="31"/>
                  </a:cxn>
                  <a:cxn ang="0">
                    <a:pos x="14" y="38"/>
                  </a:cxn>
                  <a:cxn ang="0">
                    <a:pos x="12" y="48"/>
                  </a:cxn>
                  <a:cxn ang="0">
                    <a:pos x="5" y="50"/>
                  </a:cxn>
                  <a:cxn ang="0">
                    <a:pos x="0" y="53"/>
                  </a:cxn>
                  <a:cxn ang="0">
                    <a:pos x="6" y="58"/>
                  </a:cxn>
                  <a:cxn ang="0">
                    <a:pos x="13" y="60"/>
                  </a:cxn>
                  <a:cxn ang="0">
                    <a:pos x="12" y="62"/>
                  </a:cxn>
                  <a:cxn ang="0">
                    <a:pos x="14" y="64"/>
                  </a:cxn>
                  <a:cxn ang="0">
                    <a:pos x="20" y="64"/>
                  </a:cxn>
                  <a:cxn ang="0">
                    <a:pos x="23" y="53"/>
                  </a:cxn>
                  <a:cxn ang="0">
                    <a:pos x="23" y="41"/>
                  </a:cxn>
                  <a:cxn ang="0">
                    <a:pos x="30" y="34"/>
                  </a:cxn>
                  <a:cxn ang="0">
                    <a:pos x="46" y="26"/>
                  </a:cxn>
                  <a:cxn ang="0">
                    <a:pos x="55" y="17"/>
                  </a:cxn>
                  <a:cxn ang="0">
                    <a:pos x="60" y="7"/>
                  </a:cxn>
                  <a:cxn ang="0">
                    <a:pos x="57" y="2"/>
                  </a:cxn>
                  <a:cxn ang="0">
                    <a:pos x="39" y="0"/>
                  </a:cxn>
                  <a:cxn ang="0">
                    <a:pos x="39" y="2"/>
                  </a:cxn>
                  <a:cxn ang="0">
                    <a:pos x="39" y="2"/>
                  </a:cxn>
                </a:cxnLst>
                <a:rect l="0" t="0" r="r" b="b"/>
                <a:pathLst>
                  <a:path w="61" h="65">
                    <a:moveTo>
                      <a:pt x="39" y="2"/>
                    </a:moveTo>
                    <a:lnTo>
                      <a:pt x="39" y="2"/>
                    </a:lnTo>
                    <a:lnTo>
                      <a:pt x="39" y="4"/>
                    </a:lnTo>
                    <a:cubicBezTo>
                      <a:pt x="39" y="7"/>
                      <a:pt x="38" y="10"/>
                      <a:pt x="36" y="10"/>
                    </a:cubicBezTo>
                    <a:lnTo>
                      <a:pt x="32" y="10"/>
                    </a:lnTo>
                    <a:cubicBezTo>
                      <a:pt x="31" y="10"/>
                      <a:pt x="29" y="12"/>
                      <a:pt x="28" y="15"/>
                    </a:cubicBezTo>
                    <a:lnTo>
                      <a:pt x="28" y="17"/>
                    </a:lnTo>
                    <a:lnTo>
                      <a:pt x="28" y="19"/>
                    </a:lnTo>
                    <a:cubicBezTo>
                      <a:pt x="27" y="23"/>
                      <a:pt x="25" y="27"/>
                      <a:pt x="24" y="29"/>
                    </a:cubicBezTo>
                    <a:cubicBezTo>
                      <a:pt x="22" y="30"/>
                      <a:pt x="19" y="31"/>
                      <a:pt x="17" y="31"/>
                    </a:cubicBezTo>
                    <a:cubicBezTo>
                      <a:pt x="15" y="31"/>
                      <a:pt x="14" y="34"/>
                      <a:pt x="14" y="38"/>
                    </a:cubicBezTo>
                    <a:cubicBezTo>
                      <a:pt x="14" y="41"/>
                      <a:pt x="13" y="46"/>
                      <a:pt x="12" y="48"/>
                    </a:cubicBezTo>
                    <a:cubicBezTo>
                      <a:pt x="11" y="50"/>
                      <a:pt x="8" y="51"/>
                      <a:pt x="5" y="50"/>
                    </a:cubicBezTo>
                    <a:cubicBezTo>
                      <a:pt x="2" y="49"/>
                      <a:pt x="0" y="50"/>
                      <a:pt x="0" y="53"/>
                    </a:cubicBezTo>
                    <a:cubicBezTo>
                      <a:pt x="0" y="55"/>
                      <a:pt x="2" y="57"/>
                      <a:pt x="6" y="58"/>
                    </a:cubicBezTo>
                    <a:cubicBezTo>
                      <a:pt x="9" y="58"/>
                      <a:pt x="12" y="60"/>
                      <a:pt x="13" y="60"/>
                    </a:cubicBezTo>
                    <a:cubicBezTo>
                      <a:pt x="14" y="61"/>
                      <a:pt x="14" y="62"/>
                      <a:pt x="12" y="62"/>
                    </a:cubicBezTo>
                    <a:cubicBezTo>
                      <a:pt x="11" y="62"/>
                      <a:pt x="12" y="63"/>
                      <a:pt x="14" y="64"/>
                    </a:cubicBezTo>
                    <a:cubicBezTo>
                      <a:pt x="16" y="65"/>
                      <a:pt x="19" y="65"/>
                      <a:pt x="20" y="64"/>
                    </a:cubicBezTo>
                    <a:cubicBezTo>
                      <a:pt x="21" y="63"/>
                      <a:pt x="22" y="58"/>
                      <a:pt x="23" y="53"/>
                    </a:cubicBezTo>
                    <a:cubicBezTo>
                      <a:pt x="24" y="49"/>
                      <a:pt x="24" y="43"/>
                      <a:pt x="23" y="41"/>
                    </a:cubicBezTo>
                    <a:cubicBezTo>
                      <a:pt x="22" y="39"/>
                      <a:pt x="25" y="36"/>
                      <a:pt x="30" y="34"/>
                    </a:cubicBezTo>
                    <a:cubicBezTo>
                      <a:pt x="35" y="32"/>
                      <a:pt x="42" y="29"/>
                      <a:pt x="46" y="26"/>
                    </a:cubicBezTo>
                    <a:cubicBezTo>
                      <a:pt x="49" y="24"/>
                      <a:pt x="54" y="20"/>
                      <a:pt x="55" y="17"/>
                    </a:cubicBezTo>
                    <a:cubicBezTo>
                      <a:pt x="56" y="15"/>
                      <a:pt x="59" y="10"/>
                      <a:pt x="60" y="7"/>
                    </a:cubicBezTo>
                    <a:cubicBezTo>
                      <a:pt x="61" y="4"/>
                      <a:pt x="60" y="2"/>
                      <a:pt x="57" y="2"/>
                    </a:cubicBezTo>
                    <a:cubicBezTo>
                      <a:pt x="54" y="2"/>
                      <a:pt x="46" y="1"/>
                      <a:pt x="39" y="0"/>
                    </a:cubicBezTo>
                    <a:lnTo>
                      <a:pt x="39" y="2"/>
                    </a:lnTo>
                    <a:lnTo>
                      <a:pt x="39" y="2"/>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0" name="Freeform 186"/>
              <p:cNvSpPr>
                <a:spLocks noEditPoints="1"/>
              </p:cNvSpPr>
              <p:nvPr/>
            </p:nvSpPr>
            <p:spPr bwMode="auto">
              <a:xfrm>
                <a:off x="7272" y="1671"/>
                <a:ext cx="1" cy="5"/>
              </a:xfrm>
              <a:custGeom>
                <a:avLst/>
                <a:gdLst/>
                <a:ahLst/>
                <a:cxnLst>
                  <a:cxn ang="0">
                    <a:pos x="1" y="7"/>
                  </a:cxn>
                  <a:cxn ang="0">
                    <a:pos x="1" y="7"/>
                  </a:cxn>
                  <a:cxn ang="0">
                    <a:pos x="1" y="11"/>
                  </a:cxn>
                  <a:cxn ang="0">
                    <a:pos x="2" y="8"/>
                  </a:cxn>
                  <a:cxn ang="0">
                    <a:pos x="3" y="5"/>
                  </a:cxn>
                  <a:cxn ang="0">
                    <a:pos x="4" y="6"/>
                  </a:cxn>
                  <a:cxn ang="0">
                    <a:pos x="4" y="2"/>
                  </a:cxn>
                  <a:cxn ang="0">
                    <a:pos x="2" y="0"/>
                  </a:cxn>
                  <a:cxn ang="0">
                    <a:pos x="1" y="7"/>
                  </a:cxn>
                  <a:cxn ang="0">
                    <a:pos x="1" y="12"/>
                  </a:cxn>
                  <a:cxn ang="0">
                    <a:pos x="1" y="12"/>
                  </a:cxn>
                  <a:cxn ang="0">
                    <a:pos x="1" y="11"/>
                  </a:cxn>
                  <a:cxn ang="0">
                    <a:pos x="1" y="12"/>
                  </a:cxn>
                </a:cxnLst>
                <a:rect l="0" t="0" r="r" b="b"/>
                <a:pathLst>
                  <a:path w="4" h="13">
                    <a:moveTo>
                      <a:pt x="1" y="7"/>
                    </a:moveTo>
                    <a:lnTo>
                      <a:pt x="1" y="7"/>
                    </a:lnTo>
                    <a:cubicBezTo>
                      <a:pt x="1" y="9"/>
                      <a:pt x="1" y="10"/>
                      <a:pt x="1" y="11"/>
                    </a:cubicBezTo>
                    <a:lnTo>
                      <a:pt x="2" y="8"/>
                    </a:lnTo>
                    <a:lnTo>
                      <a:pt x="3" y="5"/>
                    </a:lnTo>
                    <a:cubicBezTo>
                      <a:pt x="3" y="7"/>
                      <a:pt x="4" y="7"/>
                      <a:pt x="4" y="6"/>
                    </a:cubicBezTo>
                    <a:lnTo>
                      <a:pt x="4" y="2"/>
                    </a:lnTo>
                    <a:cubicBezTo>
                      <a:pt x="4" y="1"/>
                      <a:pt x="3" y="0"/>
                      <a:pt x="2" y="0"/>
                    </a:cubicBezTo>
                    <a:cubicBezTo>
                      <a:pt x="1" y="0"/>
                      <a:pt x="0" y="4"/>
                      <a:pt x="1" y="7"/>
                    </a:cubicBezTo>
                    <a:close/>
                    <a:moveTo>
                      <a:pt x="1" y="12"/>
                    </a:moveTo>
                    <a:lnTo>
                      <a:pt x="1" y="12"/>
                    </a:lnTo>
                    <a:cubicBezTo>
                      <a:pt x="1" y="13"/>
                      <a:pt x="1" y="12"/>
                      <a:pt x="1" y="11"/>
                    </a:cubicBezTo>
                    <a:lnTo>
                      <a:pt x="1" y="12"/>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1" name="Freeform 187"/>
              <p:cNvSpPr>
                <a:spLocks/>
              </p:cNvSpPr>
              <p:nvPr/>
            </p:nvSpPr>
            <p:spPr bwMode="auto">
              <a:xfrm>
                <a:off x="7272" y="1671"/>
                <a:ext cx="1" cy="5"/>
              </a:xfrm>
              <a:custGeom>
                <a:avLst/>
                <a:gdLst/>
                <a:ahLst/>
                <a:cxnLst>
                  <a:cxn ang="0">
                    <a:pos x="0" y="0"/>
                  </a:cxn>
                  <a:cxn ang="0">
                    <a:pos x="0" y="0"/>
                  </a:cxn>
                  <a:cxn ang="0">
                    <a:pos x="4" y="0"/>
                  </a:cxn>
                  <a:cxn ang="0">
                    <a:pos x="4" y="13"/>
                  </a:cxn>
                  <a:cxn ang="0">
                    <a:pos x="0" y="13"/>
                  </a:cxn>
                  <a:cxn ang="0">
                    <a:pos x="0" y="0"/>
                  </a:cxn>
                </a:cxnLst>
                <a:rect l="0" t="0" r="r" b="b"/>
                <a:pathLst>
                  <a:path w="4" h="13">
                    <a:moveTo>
                      <a:pt x="0" y="0"/>
                    </a:moveTo>
                    <a:lnTo>
                      <a:pt x="0" y="0"/>
                    </a:lnTo>
                    <a:lnTo>
                      <a:pt x="4" y="0"/>
                    </a:lnTo>
                    <a:lnTo>
                      <a:pt x="4" y="13"/>
                    </a:lnTo>
                    <a:lnTo>
                      <a:pt x="0" y="13"/>
                    </a:lnTo>
                    <a:lnTo>
                      <a:pt x="0" y="0"/>
                    </a:lnTo>
                    <a:close/>
                  </a:path>
                </a:pathLst>
              </a:custGeom>
              <a:solidFill>
                <a:srgbClr val="29ABE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2" name="Freeform 188"/>
              <p:cNvSpPr>
                <a:spLocks/>
              </p:cNvSpPr>
              <p:nvPr/>
            </p:nvSpPr>
            <p:spPr bwMode="auto">
              <a:xfrm>
                <a:off x="7272" y="1671"/>
                <a:ext cx="1" cy="5"/>
              </a:xfrm>
              <a:custGeom>
                <a:avLst/>
                <a:gdLst/>
                <a:ahLst/>
                <a:cxnLst>
                  <a:cxn ang="0">
                    <a:pos x="0" y="0"/>
                  </a:cxn>
                  <a:cxn ang="0">
                    <a:pos x="0" y="0"/>
                  </a:cxn>
                  <a:cxn ang="0">
                    <a:pos x="4" y="0"/>
                  </a:cxn>
                  <a:cxn ang="0">
                    <a:pos x="4" y="13"/>
                  </a:cxn>
                  <a:cxn ang="0">
                    <a:pos x="0" y="13"/>
                  </a:cxn>
                  <a:cxn ang="0">
                    <a:pos x="0" y="0"/>
                  </a:cxn>
                </a:cxnLst>
                <a:rect l="0" t="0" r="r" b="b"/>
                <a:pathLst>
                  <a:path w="4" h="13">
                    <a:moveTo>
                      <a:pt x="0" y="0"/>
                    </a:moveTo>
                    <a:lnTo>
                      <a:pt x="0" y="0"/>
                    </a:lnTo>
                    <a:lnTo>
                      <a:pt x="4" y="0"/>
                    </a:lnTo>
                    <a:lnTo>
                      <a:pt x="4" y="13"/>
                    </a:lnTo>
                    <a:lnTo>
                      <a:pt x="0" y="13"/>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3" name="Freeform 189"/>
              <p:cNvSpPr>
                <a:spLocks noEditPoints="1"/>
              </p:cNvSpPr>
              <p:nvPr/>
            </p:nvSpPr>
            <p:spPr bwMode="auto">
              <a:xfrm>
                <a:off x="7272" y="1671"/>
                <a:ext cx="1" cy="5"/>
              </a:xfrm>
              <a:custGeom>
                <a:avLst/>
                <a:gdLst/>
                <a:ahLst/>
                <a:cxnLst>
                  <a:cxn ang="0">
                    <a:pos x="1" y="7"/>
                  </a:cxn>
                  <a:cxn ang="0">
                    <a:pos x="1" y="7"/>
                  </a:cxn>
                  <a:cxn ang="0">
                    <a:pos x="1" y="11"/>
                  </a:cxn>
                  <a:cxn ang="0">
                    <a:pos x="2" y="8"/>
                  </a:cxn>
                  <a:cxn ang="0">
                    <a:pos x="3" y="5"/>
                  </a:cxn>
                  <a:cxn ang="0">
                    <a:pos x="4" y="6"/>
                  </a:cxn>
                  <a:cxn ang="0">
                    <a:pos x="4" y="2"/>
                  </a:cxn>
                  <a:cxn ang="0">
                    <a:pos x="2" y="0"/>
                  </a:cxn>
                  <a:cxn ang="0">
                    <a:pos x="1" y="7"/>
                  </a:cxn>
                  <a:cxn ang="0">
                    <a:pos x="1" y="12"/>
                  </a:cxn>
                  <a:cxn ang="0">
                    <a:pos x="1" y="12"/>
                  </a:cxn>
                  <a:cxn ang="0">
                    <a:pos x="1" y="11"/>
                  </a:cxn>
                  <a:cxn ang="0">
                    <a:pos x="1" y="12"/>
                  </a:cxn>
                  <a:cxn ang="0">
                    <a:pos x="1" y="12"/>
                  </a:cxn>
                </a:cxnLst>
                <a:rect l="0" t="0" r="r" b="b"/>
                <a:pathLst>
                  <a:path w="4" h="13">
                    <a:moveTo>
                      <a:pt x="1" y="7"/>
                    </a:moveTo>
                    <a:lnTo>
                      <a:pt x="1" y="7"/>
                    </a:lnTo>
                    <a:cubicBezTo>
                      <a:pt x="1" y="9"/>
                      <a:pt x="1" y="10"/>
                      <a:pt x="1" y="11"/>
                    </a:cubicBezTo>
                    <a:lnTo>
                      <a:pt x="2" y="8"/>
                    </a:lnTo>
                    <a:lnTo>
                      <a:pt x="3" y="5"/>
                    </a:lnTo>
                    <a:cubicBezTo>
                      <a:pt x="3" y="7"/>
                      <a:pt x="4" y="7"/>
                      <a:pt x="4" y="6"/>
                    </a:cubicBezTo>
                    <a:lnTo>
                      <a:pt x="4" y="2"/>
                    </a:lnTo>
                    <a:cubicBezTo>
                      <a:pt x="4" y="1"/>
                      <a:pt x="3" y="0"/>
                      <a:pt x="2" y="0"/>
                    </a:cubicBezTo>
                    <a:cubicBezTo>
                      <a:pt x="1" y="0"/>
                      <a:pt x="0" y="4"/>
                      <a:pt x="1" y="7"/>
                    </a:cubicBezTo>
                    <a:close/>
                    <a:moveTo>
                      <a:pt x="1" y="12"/>
                    </a:moveTo>
                    <a:lnTo>
                      <a:pt x="1" y="12"/>
                    </a:lnTo>
                    <a:cubicBezTo>
                      <a:pt x="1" y="13"/>
                      <a:pt x="1" y="12"/>
                      <a:pt x="1" y="11"/>
                    </a:cubicBezTo>
                    <a:lnTo>
                      <a:pt x="1" y="12"/>
                    </a:lnTo>
                    <a:lnTo>
                      <a:pt x="1" y="12"/>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4" name="Freeform 190"/>
              <p:cNvSpPr>
                <a:spLocks/>
              </p:cNvSpPr>
              <p:nvPr/>
            </p:nvSpPr>
            <p:spPr bwMode="auto">
              <a:xfrm>
                <a:off x="7406" y="1978"/>
                <a:ext cx="2" cy="3"/>
              </a:xfrm>
              <a:custGeom>
                <a:avLst/>
                <a:gdLst/>
                <a:ahLst/>
                <a:cxnLst>
                  <a:cxn ang="0">
                    <a:pos x="2" y="0"/>
                  </a:cxn>
                  <a:cxn ang="0">
                    <a:pos x="2" y="0"/>
                  </a:cxn>
                  <a:cxn ang="0">
                    <a:pos x="0" y="0"/>
                  </a:cxn>
                  <a:cxn ang="0">
                    <a:pos x="3" y="6"/>
                  </a:cxn>
                  <a:cxn ang="0">
                    <a:pos x="5" y="6"/>
                  </a:cxn>
                  <a:cxn ang="0">
                    <a:pos x="4" y="0"/>
                  </a:cxn>
                  <a:cxn ang="0">
                    <a:pos x="2" y="0"/>
                  </a:cxn>
                </a:cxnLst>
                <a:rect l="0" t="0" r="r" b="b"/>
                <a:pathLst>
                  <a:path w="5" h="7">
                    <a:moveTo>
                      <a:pt x="2" y="0"/>
                    </a:moveTo>
                    <a:lnTo>
                      <a:pt x="2" y="0"/>
                    </a:lnTo>
                    <a:lnTo>
                      <a:pt x="0" y="0"/>
                    </a:lnTo>
                    <a:cubicBezTo>
                      <a:pt x="1" y="2"/>
                      <a:pt x="3" y="5"/>
                      <a:pt x="3" y="6"/>
                    </a:cubicBezTo>
                    <a:cubicBezTo>
                      <a:pt x="4" y="7"/>
                      <a:pt x="5" y="7"/>
                      <a:pt x="5" y="6"/>
                    </a:cubicBezTo>
                    <a:cubicBezTo>
                      <a:pt x="5" y="5"/>
                      <a:pt x="4" y="3"/>
                      <a:pt x="4" y="0"/>
                    </a:cubicBezTo>
                    <a:lnTo>
                      <a:pt x="2"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5" name="Freeform 191"/>
              <p:cNvSpPr>
                <a:spLocks/>
              </p:cNvSpPr>
              <p:nvPr/>
            </p:nvSpPr>
            <p:spPr bwMode="auto">
              <a:xfrm>
                <a:off x="7406" y="1978"/>
                <a:ext cx="2" cy="3"/>
              </a:xfrm>
              <a:custGeom>
                <a:avLst/>
                <a:gdLst/>
                <a:ahLst/>
                <a:cxnLst>
                  <a:cxn ang="0">
                    <a:pos x="0" y="0"/>
                  </a:cxn>
                  <a:cxn ang="0">
                    <a:pos x="0" y="0"/>
                  </a:cxn>
                  <a:cxn ang="0">
                    <a:pos x="5" y="0"/>
                  </a:cxn>
                  <a:cxn ang="0">
                    <a:pos x="5" y="7"/>
                  </a:cxn>
                  <a:cxn ang="0">
                    <a:pos x="0" y="7"/>
                  </a:cxn>
                  <a:cxn ang="0">
                    <a:pos x="0" y="0"/>
                  </a:cxn>
                </a:cxnLst>
                <a:rect l="0" t="0" r="r" b="b"/>
                <a:pathLst>
                  <a:path w="5" h="7">
                    <a:moveTo>
                      <a:pt x="0" y="0"/>
                    </a:moveTo>
                    <a:lnTo>
                      <a:pt x="0" y="0"/>
                    </a:lnTo>
                    <a:lnTo>
                      <a:pt x="5" y="0"/>
                    </a:lnTo>
                    <a:lnTo>
                      <a:pt x="5" y="7"/>
                    </a:lnTo>
                    <a:lnTo>
                      <a:pt x="0" y="7"/>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6" name="Freeform 192"/>
              <p:cNvSpPr>
                <a:spLocks/>
              </p:cNvSpPr>
              <p:nvPr/>
            </p:nvSpPr>
            <p:spPr bwMode="auto">
              <a:xfrm>
                <a:off x="7406" y="1978"/>
                <a:ext cx="2" cy="3"/>
              </a:xfrm>
              <a:custGeom>
                <a:avLst/>
                <a:gdLst/>
                <a:ahLst/>
                <a:cxnLst>
                  <a:cxn ang="0">
                    <a:pos x="0" y="0"/>
                  </a:cxn>
                  <a:cxn ang="0">
                    <a:pos x="0" y="0"/>
                  </a:cxn>
                  <a:cxn ang="0">
                    <a:pos x="5" y="0"/>
                  </a:cxn>
                  <a:cxn ang="0">
                    <a:pos x="5" y="7"/>
                  </a:cxn>
                  <a:cxn ang="0">
                    <a:pos x="0" y="7"/>
                  </a:cxn>
                  <a:cxn ang="0">
                    <a:pos x="0" y="0"/>
                  </a:cxn>
                </a:cxnLst>
                <a:rect l="0" t="0" r="r" b="b"/>
                <a:pathLst>
                  <a:path w="5" h="7">
                    <a:moveTo>
                      <a:pt x="0" y="0"/>
                    </a:moveTo>
                    <a:lnTo>
                      <a:pt x="0" y="0"/>
                    </a:lnTo>
                    <a:lnTo>
                      <a:pt x="5" y="0"/>
                    </a:lnTo>
                    <a:lnTo>
                      <a:pt x="5" y="7"/>
                    </a:lnTo>
                    <a:lnTo>
                      <a:pt x="0" y="7"/>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7" name="Freeform 193"/>
              <p:cNvSpPr>
                <a:spLocks/>
              </p:cNvSpPr>
              <p:nvPr/>
            </p:nvSpPr>
            <p:spPr bwMode="auto">
              <a:xfrm>
                <a:off x="7406" y="1978"/>
                <a:ext cx="2" cy="3"/>
              </a:xfrm>
              <a:custGeom>
                <a:avLst/>
                <a:gdLst/>
                <a:ahLst/>
                <a:cxnLst>
                  <a:cxn ang="0">
                    <a:pos x="2" y="0"/>
                  </a:cxn>
                  <a:cxn ang="0">
                    <a:pos x="2" y="0"/>
                  </a:cxn>
                  <a:cxn ang="0">
                    <a:pos x="0" y="0"/>
                  </a:cxn>
                  <a:cxn ang="0">
                    <a:pos x="3" y="6"/>
                  </a:cxn>
                  <a:cxn ang="0">
                    <a:pos x="5" y="6"/>
                  </a:cxn>
                  <a:cxn ang="0">
                    <a:pos x="4" y="0"/>
                  </a:cxn>
                  <a:cxn ang="0">
                    <a:pos x="2" y="0"/>
                  </a:cxn>
                  <a:cxn ang="0">
                    <a:pos x="2" y="0"/>
                  </a:cxn>
                </a:cxnLst>
                <a:rect l="0" t="0" r="r" b="b"/>
                <a:pathLst>
                  <a:path w="5" h="7">
                    <a:moveTo>
                      <a:pt x="2" y="0"/>
                    </a:moveTo>
                    <a:lnTo>
                      <a:pt x="2" y="0"/>
                    </a:lnTo>
                    <a:lnTo>
                      <a:pt x="0" y="0"/>
                    </a:lnTo>
                    <a:cubicBezTo>
                      <a:pt x="1" y="2"/>
                      <a:pt x="3" y="5"/>
                      <a:pt x="3" y="6"/>
                    </a:cubicBezTo>
                    <a:cubicBezTo>
                      <a:pt x="4" y="7"/>
                      <a:pt x="5" y="7"/>
                      <a:pt x="5" y="6"/>
                    </a:cubicBezTo>
                    <a:cubicBezTo>
                      <a:pt x="5" y="5"/>
                      <a:pt x="4" y="3"/>
                      <a:pt x="4" y="0"/>
                    </a:cubicBezTo>
                    <a:lnTo>
                      <a:pt x="2" y="0"/>
                    </a:lnTo>
                    <a:lnTo>
                      <a:pt x="2"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8" name="Freeform 194"/>
              <p:cNvSpPr>
                <a:spLocks noEditPoints="1"/>
              </p:cNvSpPr>
              <p:nvPr/>
            </p:nvSpPr>
            <p:spPr bwMode="auto">
              <a:xfrm>
                <a:off x="7075" y="1697"/>
                <a:ext cx="214" cy="212"/>
              </a:xfrm>
              <a:custGeom>
                <a:avLst/>
                <a:gdLst/>
                <a:ahLst/>
                <a:cxnLst>
                  <a:cxn ang="0">
                    <a:pos x="432" y="347"/>
                  </a:cxn>
                  <a:cxn ang="0">
                    <a:pos x="416" y="306"/>
                  </a:cxn>
                  <a:cxn ang="0">
                    <a:pos x="408" y="271"/>
                  </a:cxn>
                  <a:cxn ang="0">
                    <a:pos x="388" y="285"/>
                  </a:cxn>
                  <a:cxn ang="0">
                    <a:pos x="397" y="315"/>
                  </a:cxn>
                  <a:cxn ang="0">
                    <a:pos x="432" y="359"/>
                  </a:cxn>
                  <a:cxn ang="0">
                    <a:pos x="457" y="354"/>
                  </a:cxn>
                  <a:cxn ang="0">
                    <a:pos x="476" y="463"/>
                  </a:cxn>
                  <a:cxn ang="0">
                    <a:pos x="466" y="510"/>
                  </a:cxn>
                  <a:cxn ang="0">
                    <a:pos x="450" y="531"/>
                  </a:cxn>
                  <a:cxn ang="0">
                    <a:pos x="430" y="538"/>
                  </a:cxn>
                  <a:cxn ang="0">
                    <a:pos x="420" y="564"/>
                  </a:cxn>
                  <a:cxn ang="0">
                    <a:pos x="401" y="567"/>
                  </a:cxn>
                  <a:cxn ang="0">
                    <a:pos x="376" y="566"/>
                  </a:cxn>
                  <a:cxn ang="0">
                    <a:pos x="356" y="529"/>
                  </a:cxn>
                  <a:cxn ang="0">
                    <a:pos x="341" y="501"/>
                  </a:cxn>
                  <a:cxn ang="0">
                    <a:pos x="302" y="437"/>
                  </a:cxn>
                  <a:cxn ang="0">
                    <a:pos x="307" y="395"/>
                  </a:cxn>
                  <a:cxn ang="0">
                    <a:pos x="257" y="367"/>
                  </a:cxn>
                  <a:cxn ang="0">
                    <a:pos x="254" y="347"/>
                  </a:cxn>
                  <a:cxn ang="0">
                    <a:pos x="244" y="323"/>
                  </a:cxn>
                  <a:cxn ang="0">
                    <a:pos x="221" y="339"/>
                  </a:cxn>
                  <a:cxn ang="0">
                    <a:pos x="223" y="353"/>
                  </a:cxn>
                  <a:cxn ang="0">
                    <a:pos x="210" y="351"/>
                  </a:cxn>
                  <a:cxn ang="0">
                    <a:pos x="193" y="314"/>
                  </a:cxn>
                  <a:cxn ang="0">
                    <a:pos x="166" y="275"/>
                  </a:cxn>
                  <a:cxn ang="0">
                    <a:pos x="161" y="306"/>
                  </a:cxn>
                  <a:cxn ang="0">
                    <a:pos x="156" y="317"/>
                  </a:cxn>
                  <a:cxn ang="0">
                    <a:pos x="122" y="292"/>
                  </a:cxn>
                  <a:cxn ang="0">
                    <a:pos x="87" y="305"/>
                  </a:cxn>
                  <a:cxn ang="0">
                    <a:pos x="56" y="321"/>
                  </a:cxn>
                  <a:cxn ang="0">
                    <a:pos x="49" y="354"/>
                  </a:cxn>
                  <a:cxn ang="0">
                    <a:pos x="24" y="351"/>
                  </a:cxn>
                  <a:cxn ang="0">
                    <a:pos x="8" y="291"/>
                  </a:cxn>
                  <a:cxn ang="0">
                    <a:pos x="57" y="277"/>
                  </a:cxn>
                  <a:cxn ang="0">
                    <a:pos x="96" y="200"/>
                  </a:cxn>
                  <a:cxn ang="0">
                    <a:pos x="127" y="171"/>
                  </a:cxn>
                  <a:cxn ang="0">
                    <a:pos x="158" y="182"/>
                  </a:cxn>
                  <a:cxn ang="0">
                    <a:pos x="213" y="146"/>
                  </a:cxn>
                  <a:cxn ang="0">
                    <a:pos x="233" y="154"/>
                  </a:cxn>
                  <a:cxn ang="0">
                    <a:pos x="247" y="131"/>
                  </a:cxn>
                  <a:cxn ang="0">
                    <a:pos x="228" y="127"/>
                  </a:cxn>
                  <a:cxn ang="0">
                    <a:pos x="237" y="66"/>
                  </a:cxn>
                  <a:cxn ang="0">
                    <a:pos x="223" y="54"/>
                  </a:cxn>
                  <a:cxn ang="0">
                    <a:pos x="193" y="98"/>
                  </a:cxn>
                  <a:cxn ang="0">
                    <a:pos x="175" y="151"/>
                  </a:cxn>
                  <a:cxn ang="0">
                    <a:pos x="151" y="144"/>
                  </a:cxn>
                  <a:cxn ang="0">
                    <a:pos x="110" y="115"/>
                  </a:cxn>
                  <a:cxn ang="0">
                    <a:pos x="165" y="58"/>
                  </a:cxn>
                  <a:cxn ang="0">
                    <a:pos x="216" y="8"/>
                  </a:cxn>
                  <a:cxn ang="0">
                    <a:pos x="325" y="17"/>
                  </a:cxn>
                  <a:cxn ang="0">
                    <a:pos x="353" y="48"/>
                  </a:cxn>
                  <a:cxn ang="0">
                    <a:pos x="386" y="68"/>
                  </a:cxn>
                  <a:cxn ang="0">
                    <a:pos x="404" y="130"/>
                  </a:cxn>
                  <a:cxn ang="0">
                    <a:pos x="446" y="207"/>
                  </a:cxn>
                  <a:cxn ang="0">
                    <a:pos x="502" y="265"/>
                  </a:cxn>
                  <a:cxn ang="0">
                    <a:pos x="553" y="331"/>
                  </a:cxn>
                  <a:cxn ang="0">
                    <a:pos x="563" y="376"/>
                  </a:cxn>
                  <a:cxn ang="0">
                    <a:pos x="531" y="418"/>
                  </a:cxn>
                  <a:cxn ang="0">
                    <a:pos x="481" y="447"/>
                  </a:cxn>
                </a:cxnLst>
                <a:rect l="0" t="0" r="r" b="b"/>
                <a:pathLst>
                  <a:path w="574" h="572">
                    <a:moveTo>
                      <a:pt x="457" y="354"/>
                    </a:moveTo>
                    <a:lnTo>
                      <a:pt x="457" y="354"/>
                    </a:lnTo>
                    <a:cubicBezTo>
                      <a:pt x="454" y="352"/>
                      <a:pt x="448" y="350"/>
                      <a:pt x="445" y="350"/>
                    </a:cubicBezTo>
                    <a:cubicBezTo>
                      <a:pt x="441" y="350"/>
                      <a:pt x="435" y="349"/>
                      <a:pt x="432" y="347"/>
                    </a:cubicBezTo>
                    <a:cubicBezTo>
                      <a:pt x="428" y="345"/>
                      <a:pt x="425" y="341"/>
                      <a:pt x="424" y="338"/>
                    </a:cubicBezTo>
                    <a:cubicBezTo>
                      <a:pt x="424" y="335"/>
                      <a:pt x="423" y="330"/>
                      <a:pt x="422" y="327"/>
                    </a:cubicBezTo>
                    <a:cubicBezTo>
                      <a:pt x="421" y="323"/>
                      <a:pt x="419" y="320"/>
                      <a:pt x="417" y="319"/>
                    </a:cubicBezTo>
                    <a:cubicBezTo>
                      <a:pt x="416" y="318"/>
                      <a:pt x="415" y="313"/>
                      <a:pt x="416" y="306"/>
                    </a:cubicBezTo>
                    <a:cubicBezTo>
                      <a:pt x="417" y="300"/>
                      <a:pt x="417" y="292"/>
                      <a:pt x="417" y="289"/>
                    </a:cubicBezTo>
                    <a:cubicBezTo>
                      <a:pt x="416" y="286"/>
                      <a:pt x="416" y="281"/>
                      <a:pt x="417" y="279"/>
                    </a:cubicBezTo>
                    <a:cubicBezTo>
                      <a:pt x="417" y="276"/>
                      <a:pt x="416" y="273"/>
                      <a:pt x="413" y="271"/>
                    </a:cubicBezTo>
                    <a:cubicBezTo>
                      <a:pt x="411" y="270"/>
                      <a:pt x="408" y="269"/>
                      <a:pt x="408" y="271"/>
                    </a:cubicBezTo>
                    <a:cubicBezTo>
                      <a:pt x="408" y="272"/>
                      <a:pt x="405" y="274"/>
                      <a:pt x="402" y="275"/>
                    </a:cubicBezTo>
                    <a:cubicBezTo>
                      <a:pt x="399" y="277"/>
                      <a:pt x="395" y="280"/>
                      <a:pt x="394" y="284"/>
                    </a:cubicBezTo>
                    <a:cubicBezTo>
                      <a:pt x="394" y="286"/>
                      <a:pt x="392" y="287"/>
                      <a:pt x="391" y="287"/>
                    </a:cubicBezTo>
                    <a:cubicBezTo>
                      <a:pt x="390" y="287"/>
                      <a:pt x="389" y="286"/>
                      <a:pt x="388" y="285"/>
                    </a:cubicBezTo>
                    <a:cubicBezTo>
                      <a:pt x="386" y="283"/>
                      <a:pt x="383" y="279"/>
                      <a:pt x="382" y="277"/>
                    </a:cubicBezTo>
                    <a:cubicBezTo>
                      <a:pt x="380" y="275"/>
                      <a:pt x="379" y="274"/>
                      <a:pt x="378" y="276"/>
                    </a:cubicBezTo>
                    <a:cubicBezTo>
                      <a:pt x="377" y="278"/>
                      <a:pt x="380" y="286"/>
                      <a:pt x="384" y="294"/>
                    </a:cubicBezTo>
                    <a:cubicBezTo>
                      <a:pt x="388" y="303"/>
                      <a:pt x="393" y="312"/>
                      <a:pt x="397" y="315"/>
                    </a:cubicBezTo>
                    <a:cubicBezTo>
                      <a:pt x="400" y="317"/>
                      <a:pt x="402" y="326"/>
                      <a:pt x="403" y="334"/>
                    </a:cubicBezTo>
                    <a:cubicBezTo>
                      <a:pt x="403" y="342"/>
                      <a:pt x="405" y="351"/>
                      <a:pt x="408" y="354"/>
                    </a:cubicBezTo>
                    <a:cubicBezTo>
                      <a:pt x="410" y="357"/>
                      <a:pt x="416" y="360"/>
                      <a:pt x="420" y="361"/>
                    </a:cubicBezTo>
                    <a:cubicBezTo>
                      <a:pt x="424" y="362"/>
                      <a:pt x="430" y="361"/>
                      <a:pt x="432" y="359"/>
                    </a:cubicBezTo>
                    <a:cubicBezTo>
                      <a:pt x="435" y="357"/>
                      <a:pt x="440" y="355"/>
                      <a:pt x="445" y="355"/>
                    </a:cubicBezTo>
                    <a:cubicBezTo>
                      <a:pt x="449" y="355"/>
                      <a:pt x="456" y="358"/>
                      <a:pt x="460" y="362"/>
                    </a:cubicBezTo>
                    <a:cubicBezTo>
                      <a:pt x="465" y="366"/>
                      <a:pt x="467" y="367"/>
                      <a:pt x="466" y="364"/>
                    </a:cubicBezTo>
                    <a:cubicBezTo>
                      <a:pt x="464" y="361"/>
                      <a:pt x="460" y="357"/>
                      <a:pt x="457" y="354"/>
                    </a:cubicBezTo>
                    <a:close/>
                    <a:moveTo>
                      <a:pt x="481" y="447"/>
                    </a:moveTo>
                    <a:lnTo>
                      <a:pt x="481" y="447"/>
                    </a:lnTo>
                    <a:cubicBezTo>
                      <a:pt x="478" y="451"/>
                      <a:pt x="479" y="456"/>
                      <a:pt x="479" y="461"/>
                    </a:cubicBezTo>
                    <a:cubicBezTo>
                      <a:pt x="478" y="462"/>
                      <a:pt x="477" y="463"/>
                      <a:pt x="476" y="463"/>
                    </a:cubicBezTo>
                    <a:cubicBezTo>
                      <a:pt x="475" y="464"/>
                      <a:pt x="473" y="467"/>
                      <a:pt x="471" y="471"/>
                    </a:cubicBezTo>
                    <a:cubicBezTo>
                      <a:pt x="470" y="474"/>
                      <a:pt x="469" y="481"/>
                      <a:pt x="469" y="487"/>
                    </a:cubicBezTo>
                    <a:cubicBezTo>
                      <a:pt x="469" y="493"/>
                      <a:pt x="469" y="499"/>
                      <a:pt x="469" y="501"/>
                    </a:cubicBezTo>
                    <a:cubicBezTo>
                      <a:pt x="469" y="503"/>
                      <a:pt x="468" y="507"/>
                      <a:pt x="466" y="510"/>
                    </a:cubicBezTo>
                    <a:cubicBezTo>
                      <a:pt x="464" y="513"/>
                      <a:pt x="460" y="515"/>
                      <a:pt x="457" y="515"/>
                    </a:cubicBezTo>
                    <a:lnTo>
                      <a:pt x="454" y="515"/>
                    </a:lnTo>
                    <a:lnTo>
                      <a:pt x="451" y="515"/>
                    </a:lnTo>
                    <a:cubicBezTo>
                      <a:pt x="450" y="520"/>
                      <a:pt x="450" y="527"/>
                      <a:pt x="450" y="531"/>
                    </a:cubicBezTo>
                    <a:cubicBezTo>
                      <a:pt x="450" y="535"/>
                      <a:pt x="448" y="538"/>
                      <a:pt x="446" y="538"/>
                    </a:cubicBezTo>
                    <a:cubicBezTo>
                      <a:pt x="444" y="539"/>
                      <a:pt x="439" y="538"/>
                      <a:pt x="436" y="538"/>
                    </a:cubicBezTo>
                    <a:lnTo>
                      <a:pt x="433" y="538"/>
                    </a:lnTo>
                    <a:lnTo>
                      <a:pt x="430" y="538"/>
                    </a:lnTo>
                    <a:cubicBezTo>
                      <a:pt x="432" y="541"/>
                      <a:pt x="432" y="545"/>
                      <a:pt x="431" y="546"/>
                    </a:cubicBezTo>
                    <a:cubicBezTo>
                      <a:pt x="430" y="547"/>
                      <a:pt x="430" y="549"/>
                      <a:pt x="431" y="550"/>
                    </a:cubicBezTo>
                    <a:cubicBezTo>
                      <a:pt x="432" y="551"/>
                      <a:pt x="431" y="553"/>
                      <a:pt x="428" y="555"/>
                    </a:cubicBezTo>
                    <a:cubicBezTo>
                      <a:pt x="426" y="557"/>
                      <a:pt x="422" y="561"/>
                      <a:pt x="420" y="564"/>
                    </a:cubicBezTo>
                    <a:lnTo>
                      <a:pt x="418" y="564"/>
                    </a:lnTo>
                    <a:lnTo>
                      <a:pt x="408" y="564"/>
                    </a:lnTo>
                    <a:lnTo>
                      <a:pt x="404" y="564"/>
                    </a:lnTo>
                    <a:cubicBezTo>
                      <a:pt x="404" y="565"/>
                      <a:pt x="402" y="566"/>
                      <a:pt x="401" y="567"/>
                    </a:cubicBezTo>
                    <a:cubicBezTo>
                      <a:pt x="400" y="568"/>
                      <a:pt x="397" y="570"/>
                      <a:pt x="395" y="571"/>
                    </a:cubicBezTo>
                    <a:cubicBezTo>
                      <a:pt x="393" y="572"/>
                      <a:pt x="389" y="572"/>
                      <a:pt x="388" y="571"/>
                    </a:cubicBezTo>
                    <a:cubicBezTo>
                      <a:pt x="386" y="570"/>
                      <a:pt x="381" y="568"/>
                      <a:pt x="377" y="567"/>
                    </a:cubicBezTo>
                    <a:lnTo>
                      <a:pt x="376" y="566"/>
                    </a:lnTo>
                    <a:lnTo>
                      <a:pt x="374" y="565"/>
                    </a:lnTo>
                    <a:cubicBezTo>
                      <a:pt x="368" y="565"/>
                      <a:pt x="362" y="564"/>
                      <a:pt x="361" y="562"/>
                    </a:cubicBezTo>
                    <a:cubicBezTo>
                      <a:pt x="360" y="560"/>
                      <a:pt x="359" y="554"/>
                      <a:pt x="359" y="548"/>
                    </a:cubicBezTo>
                    <a:cubicBezTo>
                      <a:pt x="359" y="542"/>
                      <a:pt x="357" y="533"/>
                      <a:pt x="356" y="529"/>
                    </a:cubicBezTo>
                    <a:lnTo>
                      <a:pt x="355" y="527"/>
                    </a:lnTo>
                    <a:cubicBezTo>
                      <a:pt x="354" y="525"/>
                      <a:pt x="347" y="520"/>
                      <a:pt x="345" y="520"/>
                    </a:cubicBezTo>
                    <a:cubicBezTo>
                      <a:pt x="343" y="520"/>
                      <a:pt x="341" y="504"/>
                      <a:pt x="341" y="502"/>
                    </a:cubicBezTo>
                    <a:lnTo>
                      <a:pt x="341" y="501"/>
                    </a:lnTo>
                    <a:cubicBezTo>
                      <a:pt x="336" y="495"/>
                      <a:pt x="329" y="484"/>
                      <a:pt x="327" y="478"/>
                    </a:cubicBezTo>
                    <a:cubicBezTo>
                      <a:pt x="324" y="471"/>
                      <a:pt x="319" y="461"/>
                      <a:pt x="316" y="456"/>
                    </a:cubicBezTo>
                    <a:cubicBezTo>
                      <a:pt x="313" y="451"/>
                      <a:pt x="309" y="446"/>
                      <a:pt x="308" y="446"/>
                    </a:cubicBezTo>
                    <a:cubicBezTo>
                      <a:pt x="306" y="446"/>
                      <a:pt x="303" y="442"/>
                      <a:pt x="302" y="437"/>
                    </a:cubicBezTo>
                    <a:cubicBezTo>
                      <a:pt x="301" y="432"/>
                      <a:pt x="298" y="423"/>
                      <a:pt x="294" y="418"/>
                    </a:cubicBezTo>
                    <a:cubicBezTo>
                      <a:pt x="291" y="413"/>
                      <a:pt x="291" y="408"/>
                      <a:pt x="296" y="408"/>
                    </a:cubicBezTo>
                    <a:cubicBezTo>
                      <a:pt x="300" y="408"/>
                      <a:pt x="304" y="407"/>
                      <a:pt x="306" y="405"/>
                    </a:cubicBezTo>
                    <a:cubicBezTo>
                      <a:pt x="307" y="404"/>
                      <a:pt x="307" y="399"/>
                      <a:pt x="307" y="395"/>
                    </a:cubicBezTo>
                    <a:cubicBezTo>
                      <a:pt x="306" y="391"/>
                      <a:pt x="304" y="383"/>
                      <a:pt x="303" y="377"/>
                    </a:cubicBezTo>
                    <a:cubicBezTo>
                      <a:pt x="301" y="371"/>
                      <a:pt x="298" y="367"/>
                      <a:pt x="295" y="367"/>
                    </a:cubicBezTo>
                    <a:cubicBezTo>
                      <a:pt x="292" y="367"/>
                      <a:pt x="284" y="366"/>
                      <a:pt x="277" y="366"/>
                    </a:cubicBezTo>
                    <a:cubicBezTo>
                      <a:pt x="270" y="366"/>
                      <a:pt x="261" y="367"/>
                      <a:pt x="257" y="367"/>
                    </a:cubicBezTo>
                    <a:lnTo>
                      <a:pt x="254" y="366"/>
                    </a:lnTo>
                    <a:lnTo>
                      <a:pt x="250" y="365"/>
                    </a:lnTo>
                    <a:cubicBezTo>
                      <a:pt x="252" y="362"/>
                      <a:pt x="254" y="359"/>
                      <a:pt x="254" y="356"/>
                    </a:cubicBezTo>
                    <a:lnTo>
                      <a:pt x="254" y="347"/>
                    </a:lnTo>
                    <a:lnTo>
                      <a:pt x="254" y="329"/>
                    </a:lnTo>
                    <a:lnTo>
                      <a:pt x="251" y="329"/>
                    </a:lnTo>
                    <a:cubicBezTo>
                      <a:pt x="249" y="329"/>
                      <a:pt x="244" y="327"/>
                      <a:pt x="244" y="327"/>
                    </a:cubicBezTo>
                    <a:cubicBezTo>
                      <a:pt x="243" y="327"/>
                      <a:pt x="244" y="324"/>
                      <a:pt x="244" y="323"/>
                    </a:cubicBezTo>
                    <a:cubicBezTo>
                      <a:pt x="240" y="323"/>
                      <a:pt x="236" y="324"/>
                      <a:pt x="235" y="325"/>
                    </a:cubicBezTo>
                    <a:cubicBezTo>
                      <a:pt x="233" y="326"/>
                      <a:pt x="230" y="327"/>
                      <a:pt x="227" y="327"/>
                    </a:cubicBezTo>
                    <a:cubicBezTo>
                      <a:pt x="225" y="327"/>
                      <a:pt x="222" y="331"/>
                      <a:pt x="221" y="337"/>
                    </a:cubicBezTo>
                    <a:lnTo>
                      <a:pt x="221" y="339"/>
                    </a:lnTo>
                    <a:lnTo>
                      <a:pt x="221" y="342"/>
                    </a:lnTo>
                    <a:cubicBezTo>
                      <a:pt x="222" y="342"/>
                      <a:pt x="224" y="344"/>
                      <a:pt x="226" y="345"/>
                    </a:cubicBezTo>
                    <a:cubicBezTo>
                      <a:pt x="228" y="346"/>
                      <a:pt x="228" y="348"/>
                      <a:pt x="227" y="349"/>
                    </a:cubicBezTo>
                    <a:cubicBezTo>
                      <a:pt x="226" y="350"/>
                      <a:pt x="224" y="352"/>
                      <a:pt x="223" y="353"/>
                    </a:cubicBezTo>
                    <a:cubicBezTo>
                      <a:pt x="222" y="355"/>
                      <a:pt x="219" y="358"/>
                      <a:pt x="218" y="361"/>
                    </a:cubicBezTo>
                    <a:lnTo>
                      <a:pt x="216" y="361"/>
                    </a:lnTo>
                    <a:lnTo>
                      <a:pt x="214" y="361"/>
                    </a:lnTo>
                    <a:cubicBezTo>
                      <a:pt x="215" y="356"/>
                      <a:pt x="213" y="351"/>
                      <a:pt x="210" y="351"/>
                    </a:cubicBezTo>
                    <a:lnTo>
                      <a:pt x="208" y="351"/>
                    </a:lnTo>
                    <a:cubicBezTo>
                      <a:pt x="206" y="351"/>
                      <a:pt x="202" y="343"/>
                      <a:pt x="199" y="342"/>
                    </a:cubicBezTo>
                    <a:lnTo>
                      <a:pt x="195" y="341"/>
                    </a:lnTo>
                    <a:cubicBezTo>
                      <a:pt x="196" y="334"/>
                      <a:pt x="195" y="322"/>
                      <a:pt x="193" y="314"/>
                    </a:cubicBezTo>
                    <a:lnTo>
                      <a:pt x="193" y="313"/>
                    </a:lnTo>
                    <a:cubicBezTo>
                      <a:pt x="192" y="311"/>
                      <a:pt x="185" y="303"/>
                      <a:pt x="183" y="303"/>
                    </a:cubicBezTo>
                    <a:cubicBezTo>
                      <a:pt x="180" y="302"/>
                      <a:pt x="174" y="292"/>
                      <a:pt x="170" y="284"/>
                    </a:cubicBezTo>
                    <a:lnTo>
                      <a:pt x="166" y="275"/>
                    </a:lnTo>
                    <a:cubicBezTo>
                      <a:pt x="159" y="280"/>
                      <a:pt x="154" y="286"/>
                      <a:pt x="153" y="288"/>
                    </a:cubicBezTo>
                    <a:cubicBezTo>
                      <a:pt x="153" y="290"/>
                      <a:pt x="154" y="297"/>
                      <a:pt x="156" y="302"/>
                    </a:cubicBezTo>
                    <a:lnTo>
                      <a:pt x="159" y="304"/>
                    </a:lnTo>
                    <a:lnTo>
                      <a:pt x="161" y="306"/>
                    </a:lnTo>
                    <a:cubicBezTo>
                      <a:pt x="168" y="312"/>
                      <a:pt x="174" y="319"/>
                      <a:pt x="175" y="322"/>
                    </a:cubicBezTo>
                    <a:cubicBezTo>
                      <a:pt x="176" y="324"/>
                      <a:pt x="176" y="327"/>
                      <a:pt x="175" y="328"/>
                    </a:cubicBezTo>
                    <a:cubicBezTo>
                      <a:pt x="175" y="329"/>
                      <a:pt x="168" y="325"/>
                      <a:pt x="160" y="319"/>
                    </a:cubicBezTo>
                    <a:lnTo>
                      <a:pt x="156" y="317"/>
                    </a:lnTo>
                    <a:cubicBezTo>
                      <a:pt x="153" y="315"/>
                      <a:pt x="152" y="306"/>
                      <a:pt x="148" y="305"/>
                    </a:cubicBezTo>
                    <a:lnTo>
                      <a:pt x="145" y="304"/>
                    </a:lnTo>
                    <a:cubicBezTo>
                      <a:pt x="140" y="301"/>
                      <a:pt x="135" y="295"/>
                      <a:pt x="134" y="292"/>
                    </a:cubicBezTo>
                    <a:lnTo>
                      <a:pt x="122" y="292"/>
                    </a:lnTo>
                    <a:lnTo>
                      <a:pt x="110" y="292"/>
                    </a:lnTo>
                    <a:cubicBezTo>
                      <a:pt x="114" y="292"/>
                      <a:pt x="114" y="292"/>
                      <a:pt x="110" y="292"/>
                    </a:cubicBezTo>
                    <a:cubicBezTo>
                      <a:pt x="107" y="292"/>
                      <a:pt x="100" y="294"/>
                      <a:pt x="96" y="297"/>
                    </a:cubicBezTo>
                    <a:cubicBezTo>
                      <a:pt x="91" y="299"/>
                      <a:pt x="87" y="303"/>
                      <a:pt x="87" y="305"/>
                    </a:cubicBezTo>
                    <a:cubicBezTo>
                      <a:pt x="87" y="308"/>
                      <a:pt x="85" y="312"/>
                      <a:pt x="83" y="315"/>
                    </a:cubicBezTo>
                    <a:cubicBezTo>
                      <a:pt x="81" y="319"/>
                      <a:pt x="72" y="321"/>
                      <a:pt x="63" y="322"/>
                    </a:cubicBezTo>
                    <a:lnTo>
                      <a:pt x="59" y="321"/>
                    </a:lnTo>
                    <a:lnTo>
                      <a:pt x="56" y="321"/>
                    </a:lnTo>
                    <a:cubicBezTo>
                      <a:pt x="58" y="325"/>
                      <a:pt x="59" y="332"/>
                      <a:pt x="58" y="338"/>
                    </a:cubicBezTo>
                    <a:cubicBezTo>
                      <a:pt x="58" y="343"/>
                      <a:pt x="56" y="351"/>
                      <a:pt x="54" y="354"/>
                    </a:cubicBezTo>
                    <a:lnTo>
                      <a:pt x="52" y="354"/>
                    </a:lnTo>
                    <a:lnTo>
                      <a:pt x="49" y="354"/>
                    </a:lnTo>
                    <a:cubicBezTo>
                      <a:pt x="45" y="357"/>
                      <a:pt x="39" y="359"/>
                      <a:pt x="37" y="361"/>
                    </a:cubicBezTo>
                    <a:cubicBezTo>
                      <a:pt x="34" y="362"/>
                      <a:pt x="32" y="361"/>
                      <a:pt x="31" y="360"/>
                    </a:cubicBezTo>
                    <a:cubicBezTo>
                      <a:pt x="30" y="358"/>
                      <a:pt x="28" y="356"/>
                      <a:pt x="28" y="354"/>
                    </a:cubicBezTo>
                    <a:cubicBezTo>
                      <a:pt x="27" y="352"/>
                      <a:pt x="25" y="351"/>
                      <a:pt x="24" y="351"/>
                    </a:cubicBezTo>
                    <a:cubicBezTo>
                      <a:pt x="22" y="351"/>
                      <a:pt x="17" y="351"/>
                      <a:pt x="12" y="351"/>
                    </a:cubicBezTo>
                    <a:cubicBezTo>
                      <a:pt x="8" y="350"/>
                      <a:pt x="3" y="347"/>
                      <a:pt x="2" y="344"/>
                    </a:cubicBezTo>
                    <a:cubicBezTo>
                      <a:pt x="1" y="340"/>
                      <a:pt x="0" y="327"/>
                      <a:pt x="0" y="314"/>
                    </a:cubicBezTo>
                    <a:cubicBezTo>
                      <a:pt x="1" y="302"/>
                      <a:pt x="4" y="292"/>
                      <a:pt x="8" y="291"/>
                    </a:cubicBezTo>
                    <a:cubicBezTo>
                      <a:pt x="13" y="291"/>
                      <a:pt x="21" y="291"/>
                      <a:pt x="27" y="291"/>
                    </a:cubicBezTo>
                    <a:cubicBezTo>
                      <a:pt x="33" y="291"/>
                      <a:pt x="40" y="289"/>
                      <a:pt x="43" y="288"/>
                    </a:cubicBezTo>
                    <a:cubicBezTo>
                      <a:pt x="46" y="286"/>
                      <a:pt x="50" y="285"/>
                      <a:pt x="53" y="285"/>
                    </a:cubicBezTo>
                    <a:cubicBezTo>
                      <a:pt x="55" y="285"/>
                      <a:pt x="57" y="281"/>
                      <a:pt x="57" y="277"/>
                    </a:cubicBezTo>
                    <a:cubicBezTo>
                      <a:pt x="57" y="272"/>
                      <a:pt x="52" y="263"/>
                      <a:pt x="47" y="257"/>
                    </a:cubicBezTo>
                    <a:cubicBezTo>
                      <a:pt x="42" y="251"/>
                      <a:pt x="44" y="245"/>
                      <a:pt x="51" y="243"/>
                    </a:cubicBezTo>
                    <a:cubicBezTo>
                      <a:pt x="59" y="241"/>
                      <a:pt x="79" y="224"/>
                      <a:pt x="96" y="205"/>
                    </a:cubicBezTo>
                    <a:lnTo>
                      <a:pt x="96" y="200"/>
                    </a:lnTo>
                    <a:lnTo>
                      <a:pt x="96" y="196"/>
                    </a:lnTo>
                    <a:cubicBezTo>
                      <a:pt x="102" y="198"/>
                      <a:pt x="111" y="200"/>
                      <a:pt x="116" y="199"/>
                    </a:cubicBezTo>
                    <a:cubicBezTo>
                      <a:pt x="121" y="198"/>
                      <a:pt x="125" y="194"/>
                      <a:pt x="126" y="190"/>
                    </a:cubicBezTo>
                    <a:cubicBezTo>
                      <a:pt x="126" y="185"/>
                      <a:pt x="127" y="177"/>
                      <a:pt x="127" y="171"/>
                    </a:cubicBezTo>
                    <a:cubicBezTo>
                      <a:pt x="127" y="165"/>
                      <a:pt x="129" y="159"/>
                      <a:pt x="131" y="158"/>
                    </a:cubicBezTo>
                    <a:cubicBezTo>
                      <a:pt x="134" y="157"/>
                      <a:pt x="137" y="159"/>
                      <a:pt x="139" y="163"/>
                    </a:cubicBezTo>
                    <a:cubicBezTo>
                      <a:pt x="140" y="167"/>
                      <a:pt x="142" y="172"/>
                      <a:pt x="142" y="176"/>
                    </a:cubicBezTo>
                    <a:cubicBezTo>
                      <a:pt x="143" y="179"/>
                      <a:pt x="150" y="182"/>
                      <a:pt x="158" y="182"/>
                    </a:cubicBezTo>
                    <a:cubicBezTo>
                      <a:pt x="167" y="182"/>
                      <a:pt x="179" y="183"/>
                      <a:pt x="184" y="185"/>
                    </a:cubicBezTo>
                    <a:cubicBezTo>
                      <a:pt x="190" y="186"/>
                      <a:pt x="199" y="186"/>
                      <a:pt x="203" y="185"/>
                    </a:cubicBezTo>
                    <a:cubicBezTo>
                      <a:pt x="207" y="183"/>
                      <a:pt x="210" y="179"/>
                      <a:pt x="209" y="175"/>
                    </a:cubicBezTo>
                    <a:cubicBezTo>
                      <a:pt x="208" y="171"/>
                      <a:pt x="210" y="158"/>
                      <a:pt x="213" y="146"/>
                    </a:cubicBezTo>
                    <a:lnTo>
                      <a:pt x="215" y="140"/>
                    </a:lnTo>
                    <a:lnTo>
                      <a:pt x="218" y="134"/>
                    </a:lnTo>
                    <a:cubicBezTo>
                      <a:pt x="216" y="144"/>
                      <a:pt x="219" y="152"/>
                      <a:pt x="224" y="154"/>
                    </a:cubicBezTo>
                    <a:cubicBezTo>
                      <a:pt x="229" y="155"/>
                      <a:pt x="233" y="156"/>
                      <a:pt x="233" y="154"/>
                    </a:cubicBezTo>
                    <a:cubicBezTo>
                      <a:pt x="233" y="153"/>
                      <a:pt x="234" y="145"/>
                      <a:pt x="236" y="136"/>
                    </a:cubicBezTo>
                    <a:lnTo>
                      <a:pt x="233" y="133"/>
                    </a:lnTo>
                    <a:lnTo>
                      <a:pt x="230" y="130"/>
                    </a:lnTo>
                    <a:cubicBezTo>
                      <a:pt x="236" y="131"/>
                      <a:pt x="243" y="131"/>
                      <a:pt x="247" y="131"/>
                    </a:cubicBezTo>
                    <a:cubicBezTo>
                      <a:pt x="252" y="131"/>
                      <a:pt x="255" y="130"/>
                      <a:pt x="255" y="128"/>
                    </a:cubicBezTo>
                    <a:cubicBezTo>
                      <a:pt x="255" y="127"/>
                      <a:pt x="253" y="126"/>
                      <a:pt x="251" y="126"/>
                    </a:cubicBezTo>
                    <a:cubicBezTo>
                      <a:pt x="248" y="126"/>
                      <a:pt x="243" y="126"/>
                      <a:pt x="240" y="126"/>
                    </a:cubicBezTo>
                    <a:cubicBezTo>
                      <a:pt x="236" y="127"/>
                      <a:pt x="231" y="127"/>
                      <a:pt x="228" y="127"/>
                    </a:cubicBezTo>
                    <a:cubicBezTo>
                      <a:pt x="226" y="127"/>
                      <a:pt x="222" y="123"/>
                      <a:pt x="220" y="119"/>
                    </a:cubicBezTo>
                    <a:cubicBezTo>
                      <a:pt x="218" y="114"/>
                      <a:pt x="216" y="105"/>
                      <a:pt x="216" y="98"/>
                    </a:cubicBezTo>
                    <a:cubicBezTo>
                      <a:pt x="216" y="91"/>
                      <a:pt x="219" y="86"/>
                      <a:pt x="222" y="86"/>
                    </a:cubicBezTo>
                    <a:cubicBezTo>
                      <a:pt x="225" y="86"/>
                      <a:pt x="232" y="77"/>
                      <a:pt x="237" y="66"/>
                    </a:cubicBezTo>
                    <a:lnTo>
                      <a:pt x="237" y="65"/>
                    </a:lnTo>
                    <a:lnTo>
                      <a:pt x="237" y="65"/>
                    </a:lnTo>
                    <a:cubicBezTo>
                      <a:pt x="232" y="65"/>
                      <a:pt x="228" y="62"/>
                      <a:pt x="228" y="58"/>
                    </a:cubicBezTo>
                    <a:cubicBezTo>
                      <a:pt x="228" y="53"/>
                      <a:pt x="226" y="52"/>
                      <a:pt x="223" y="54"/>
                    </a:cubicBezTo>
                    <a:cubicBezTo>
                      <a:pt x="220" y="57"/>
                      <a:pt x="216" y="61"/>
                      <a:pt x="214" y="64"/>
                    </a:cubicBezTo>
                    <a:cubicBezTo>
                      <a:pt x="212" y="68"/>
                      <a:pt x="211" y="74"/>
                      <a:pt x="211" y="78"/>
                    </a:cubicBezTo>
                    <a:cubicBezTo>
                      <a:pt x="211" y="82"/>
                      <a:pt x="209" y="86"/>
                      <a:pt x="207" y="86"/>
                    </a:cubicBezTo>
                    <a:cubicBezTo>
                      <a:pt x="204" y="86"/>
                      <a:pt x="198" y="91"/>
                      <a:pt x="193" y="98"/>
                    </a:cubicBezTo>
                    <a:cubicBezTo>
                      <a:pt x="188" y="105"/>
                      <a:pt x="186" y="113"/>
                      <a:pt x="189" y="117"/>
                    </a:cubicBezTo>
                    <a:cubicBezTo>
                      <a:pt x="192" y="120"/>
                      <a:pt x="196" y="126"/>
                      <a:pt x="196" y="131"/>
                    </a:cubicBezTo>
                    <a:cubicBezTo>
                      <a:pt x="197" y="136"/>
                      <a:pt x="194" y="140"/>
                      <a:pt x="190" y="140"/>
                    </a:cubicBezTo>
                    <a:cubicBezTo>
                      <a:pt x="187" y="140"/>
                      <a:pt x="180" y="145"/>
                      <a:pt x="175" y="151"/>
                    </a:cubicBezTo>
                    <a:cubicBezTo>
                      <a:pt x="171" y="156"/>
                      <a:pt x="165" y="164"/>
                      <a:pt x="163" y="167"/>
                    </a:cubicBezTo>
                    <a:cubicBezTo>
                      <a:pt x="161" y="171"/>
                      <a:pt x="160" y="171"/>
                      <a:pt x="160" y="167"/>
                    </a:cubicBezTo>
                    <a:cubicBezTo>
                      <a:pt x="161" y="164"/>
                      <a:pt x="160" y="159"/>
                      <a:pt x="156" y="157"/>
                    </a:cubicBezTo>
                    <a:cubicBezTo>
                      <a:pt x="153" y="155"/>
                      <a:pt x="151" y="149"/>
                      <a:pt x="151" y="144"/>
                    </a:cubicBezTo>
                    <a:cubicBezTo>
                      <a:pt x="151" y="139"/>
                      <a:pt x="147" y="136"/>
                      <a:pt x="143" y="138"/>
                    </a:cubicBezTo>
                    <a:cubicBezTo>
                      <a:pt x="138" y="139"/>
                      <a:pt x="130" y="139"/>
                      <a:pt x="124" y="137"/>
                    </a:cubicBezTo>
                    <a:cubicBezTo>
                      <a:pt x="118" y="136"/>
                      <a:pt x="113" y="131"/>
                      <a:pt x="114" y="128"/>
                    </a:cubicBezTo>
                    <a:cubicBezTo>
                      <a:pt x="114" y="124"/>
                      <a:pt x="112" y="119"/>
                      <a:pt x="110" y="115"/>
                    </a:cubicBezTo>
                    <a:cubicBezTo>
                      <a:pt x="108" y="112"/>
                      <a:pt x="106" y="106"/>
                      <a:pt x="107" y="104"/>
                    </a:cubicBezTo>
                    <a:cubicBezTo>
                      <a:pt x="107" y="101"/>
                      <a:pt x="117" y="95"/>
                      <a:pt x="127" y="90"/>
                    </a:cubicBezTo>
                    <a:cubicBezTo>
                      <a:pt x="138" y="85"/>
                      <a:pt x="148" y="78"/>
                      <a:pt x="149" y="73"/>
                    </a:cubicBezTo>
                    <a:cubicBezTo>
                      <a:pt x="150" y="69"/>
                      <a:pt x="157" y="62"/>
                      <a:pt x="165" y="58"/>
                    </a:cubicBezTo>
                    <a:cubicBezTo>
                      <a:pt x="173" y="53"/>
                      <a:pt x="179" y="47"/>
                      <a:pt x="179" y="43"/>
                    </a:cubicBezTo>
                    <a:cubicBezTo>
                      <a:pt x="179" y="40"/>
                      <a:pt x="181" y="33"/>
                      <a:pt x="184" y="28"/>
                    </a:cubicBezTo>
                    <a:cubicBezTo>
                      <a:pt x="187" y="23"/>
                      <a:pt x="193" y="19"/>
                      <a:pt x="198" y="18"/>
                    </a:cubicBezTo>
                    <a:cubicBezTo>
                      <a:pt x="203" y="17"/>
                      <a:pt x="211" y="13"/>
                      <a:pt x="216" y="8"/>
                    </a:cubicBezTo>
                    <a:cubicBezTo>
                      <a:pt x="221" y="4"/>
                      <a:pt x="239" y="0"/>
                      <a:pt x="255" y="0"/>
                    </a:cubicBezTo>
                    <a:cubicBezTo>
                      <a:pt x="271" y="0"/>
                      <a:pt x="286" y="3"/>
                      <a:pt x="288" y="6"/>
                    </a:cubicBezTo>
                    <a:cubicBezTo>
                      <a:pt x="290" y="10"/>
                      <a:pt x="296" y="14"/>
                      <a:pt x="301" y="15"/>
                    </a:cubicBezTo>
                    <a:cubicBezTo>
                      <a:pt x="305" y="16"/>
                      <a:pt x="316" y="17"/>
                      <a:pt x="325" y="17"/>
                    </a:cubicBezTo>
                    <a:cubicBezTo>
                      <a:pt x="333" y="17"/>
                      <a:pt x="340" y="19"/>
                      <a:pt x="339" y="21"/>
                    </a:cubicBezTo>
                    <a:cubicBezTo>
                      <a:pt x="338" y="23"/>
                      <a:pt x="340" y="26"/>
                      <a:pt x="343" y="29"/>
                    </a:cubicBezTo>
                    <a:cubicBezTo>
                      <a:pt x="346" y="31"/>
                      <a:pt x="349" y="35"/>
                      <a:pt x="349" y="37"/>
                    </a:cubicBezTo>
                    <a:cubicBezTo>
                      <a:pt x="349" y="39"/>
                      <a:pt x="351" y="44"/>
                      <a:pt x="353" y="48"/>
                    </a:cubicBezTo>
                    <a:cubicBezTo>
                      <a:pt x="356" y="52"/>
                      <a:pt x="361" y="55"/>
                      <a:pt x="364" y="55"/>
                    </a:cubicBezTo>
                    <a:cubicBezTo>
                      <a:pt x="365" y="55"/>
                      <a:pt x="366" y="54"/>
                      <a:pt x="367" y="54"/>
                    </a:cubicBezTo>
                    <a:cubicBezTo>
                      <a:pt x="368" y="54"/>
                      <a:pt x="368" y="55"/>
                      <a:pt x="368" y="55"/>
                    </a:cubicBezTo>
                    <a:cubicBezTo>
                      <a:pt x="372" y="60"/>
                      <a:pt x="380" y="65"/>
                      <a:pt x="386" y="68"/>
                    </a:cubicBezTo>
                    <a:cubicBezTo>
                      <a:pt x="390" y="70"/>
                      <a:pt x="400" y="72"/>
                      <a:pt x="403" y="77"/>
                    </a:cubicBezTo>
                    <a:cubicBezTo>
                      <a:pt x="404" y="81"/>
                      <a:pt x="403" y="88"/>
                      <a:pt x="403" y="92"/>
                    </a:cubicBezTo>
                    <a:cubicBezTo>
                      <a:pt x="403" y="97"/>
                      <a:pt x="403" y="102"/>
                      <a:pt x="403" y="107"/>
                    </a:cubicBezTo>
                    <a:cubicBezTo>
                      <a:pt x="402" y="115"/>
                      <a:pt x="402" y="122"/>
                      <a:pt x="404" y="130"/>
                    </a:cubicBezTo>
                    <a:cubicBezTo>
                      <a:pt x="407" y="137"/>
                      <a:pt x="412" y="141"/>
                      <a:pt x="413" y="148"/>
                    </a:cubicBezTo>
                    <a:cubicBezTo>
                      <a:pt x="413" y="159"/>
                      <a:pt x="410" y="167"/>
                      <a:pt x="415" y="177"/>
                    </a:cubicBezTo>
                    <a:cubicBezTo>
                      <a:pt x="419" y="183"/>
                      <a:pt x="423" y="185"/>
                      <a:pt x="429" y="191"/>
                    </a:cubicBezTo>
                    <a:cubicBezTo>
                      <a:pt x="436" y="196"/>
                      <a:pt x="440" y="202"/>
                      <a:pt x="446" y="207"/>
                    </a:cubicBezTo>
                    <a:cubicBezTo>
                      <a:pt x="455" y="212"/>
                      <a:pt x="465" y="210"/>
                      <a:pt x="470" y="219"/>
                    </a:cubicBezTo>
                    <a:cubicBezTo>
                      <a:pt x="471" y="221"/>
                      <a:pt x="472" y="224"/>
                      <a:pt x="473" y="226"/>
                    </a:cubicBezTo>
                    <a:cubicBezTo>
                      <a:pt x="478" y="235"/>
                      <a:pt x="488" y="240"/>
                      <a:pt x="495" y="248"/>
                    </a:cubicBezTo>
                    <a:cubicBezTo>
                      <a:pt x="498" y="253"/>
                      <a:pt x="505" y="259"/>
                      <a:pt x="502" y="265"/>
                    </a:cubicBezTo>
                    <a:cubicBezTo>
                      <a:pt x="499" y="272"/>
                      <a:pt x="491" y="274"/>
                      <a:pt x="489" y="281"/>
                    </a:cubicBezTo>
                    <a:cubicBezTo>
                      <a:pt x="484" y="304"/>
                      <a:pt x="519" y="298"/>
                      <a:pt x="530" y="307"/>
                    </a:cubicBezTo>
                    <a:cubicBezTo>
                      <a:pt x="536" y="311"/>
                      <a:pt x="539" y="318"/>
                      <a:pt x="544" y="323"/>
                    </a:cubicBezTo>
                    <a:cubicBezTo>
                      <a:pt x="547" y="325"/>
                      <a:pt x="550" y="328"/>
                      <a:pt x="553" y="331"/>
                    </a:cubicBezTo>
                    <a:cubicBezTo>
                      <a:pt x="558" y="335"/>
                      <a:pt x="566" y="335"/>
                      <a:pt x="569" y="340"/>
                    </a:cubicBezTo>
                    <a:cubicBezTo>
                      <a:pt x="571" y="342"/>
                      <a:pt x="574" y="353"/>
                      <a:pt x="574" y="355"/>
                    </a:cubicBezTo>
                    <a:cubicBezTo>
                      <a:pt x="574" y="359"/>
                      <a:pt x="570" y="362"/>
                      <a:pt x="569" y="365"/>
                    </a:cubicBezTo>
                    <a:cubicBezTo>
                      <a:pt x="567" y="368"/>
                      <a:pt x="563" y="373"/>
                      <a:pt x="563" y="376"/>
                    </a:cubicBezTo>
                    <a:cubicBezTo>
                      <a:pt x="563" y="379"/>
                      <a:pt x="565" y="383"/>
                      <a:pt x="565" y="386"/>
                    </a:cubicBezTo>
                    <a:cubicBezTo>
                      <a:pt x="564" y="389"/>
                      <a:pt x="563" y="389"/>
                      <a:pt x="562" y="392"/>
                    </a:cubicBezTo>
                    <a:cubicBezTo>
                      <a:pt x="558" y="400"/>
                      <a:pt x="552" y="411"/>
                      <a:pt x="542" y="413"/>
                    </a:cubicBezTo>
                    <a:cubicBezTo>
                      <a:pt x="537" y="414"/>
                      <a:pt x="535" y="413"/>
                      <a:pt x="531" y="418"/>
                    </a:cubicBezTo>
                    <a:cubicBezTo>
                      <a:pt x="529" y="420"/>
                      <a:pt x="526" y="424"/>
                      <a:pt x="524" y="427"/>
                    </a:cubicBezTo>
                    <a:cubicBezTo>
                      <a:pt x="524" y="428"/>
                      <a:pt x="524" y="431"/>
                      <a:pt x="523" y="433"/>
                    </a:cubicBezTo>
                    <a:cubicBezTo>
                      <a:pt x="519" y="438"/>
                      <a:pt x="511" y="435"/>
                      <a:pt x="506" y="436"/>
                    </a:cubicBezTo>
                    <a:cubicBezTo>
                      <a:pt x="499" y="438"/>
                      <a:pt x="486" y="442"/>
                      <a:pt x="481" y="447"/>
                    </a:cubicBezTo>
                    <a:close/>
                  </a:path>
                </a:pathLst>
              </a:custGeom>
              <a:solidFill>
                <a:srgbClr val="00A9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9" name="Freeform 195"/>
              <p:cNvSpPr>
                <a:spLocks noEditPoints="1"/>
              </p:cNvSpPr>
              <p:nvPr/>
            </p:nvSpPr>
            <p:spPr bwMode="auto">
              <a:xfrm>
                <a:off x="7075" y="1697"/>
                <a:ext cx="214" cy="212"/>
              </a:xfrm>
              <a:custGeom>
                <a:avLst/>
                <a:gdLst/>
                <a:ahLst/>
                <a:cxnLst>
                  <a:cxn ang="0">
                    <a:pos x="432" y="347"/>
                  </a:cxn>
                  <a:cxn ang="0">
                    <a:pos x="416" y="306"/>
                  </a:cxn>
                  <a:cxn ang="0">
                    <a:pos x="408" y="271"/>
                  </a:cxn>
                  <a:cxn ang="0">
                    <a:pos x="388" y="285"/>
                  </a:cxn>
                  <a:cxn ang="0">
                    <a:pos x="397" y="315"/>
                  </a:cxn>
                  <a:cxn ang="0">
                    <a:pos x="432" y="359"/>
                  </a:cxn>
                  <a:cxn ang="0">
                    <a:pos x="457" y="354"/>
                  </a:cxn>
                  <a:cxn ang="0">
                    <a:pos x="479" y="461"/>
                  </a:cxn>
                  <a:cxn ang="0">
                    <a:pos x="469" y="501"/>
                  </a:cxn>
                  <a:cxn ang="0">
                    <a:pos x="451" y="515"/>
                  </a:cxn>
                  <a:cxn ang="0">
                    <a:pos x="433" y="538"/>
                  </a:cxn>
                  <a:cxn ang="0">
                    <a:pos x="428" y="555"/>
                  </a:cxn>
                  <a:cxn ang="0">
                    <a:pos x="404" y="564"/>
                  </a:cxn>
                  <a:cxn ang="0">
                    <a:pos x="377" y="567"/>
                  </a:cxn>
                  <a:cxn ang="0">
                    <a:pos x="359" y="548"/>
                  </a:cxn>
                  <a:cxn ang="0">
                    <a:pos x="341" y="502"/>
                  </a:cxn>
                  <a:cxn ang="0">
                    <a:pos x="308" y="446"/>
                  </a:cxn>
                  <a:cxn ang="0">
                    <a:pos x="306" y="405"/>
                  </a:cxn>
                  <a:cxn ang="0">
                    <a:pos x="277" y="366"/>
                  </a:cxn>
                  <a:cxn ang="0">
                    <a:pos x="254" y="356"/>
                  </a:cxn>
                  <a:cxn ang="0">
                    <a:pos x="244" y="327"/>
                  </a:cxn>
                  <a:cxn ang="0">
                    <a:pos x="221" y="337"/>
                  </a:cxn>
                  <a:cxn ang="0">
                    <a:pos x="227" y="349"/>
                  </a:cxn>
                  <a:cxn ang="0">
                    <a:pos x="214" y="361"/>
                  </a:cxn>
                  <a:cxn ang="0">
                    <a:pos x="195" y="341"/>
                  </a:cxn>
                  <a:cxn ang="0">
                    <a:pos x="170" y="284"/>
                  </a:cxn>
                  <a:cxn ang="0">
                    <a:pos x="159" y="304"/>
                  </a:cxn>
                  <a:cxn ang="0">
                    <a:pos x="160" y="319"/>
                  </a:cxn>
                  <a:cxn ang="0">
                    <a:pos x="134" y="292"/>
                  </a:cxn>
                  <a:cxn ang="0">
                    <a:pos x="96" y="297"/>
                  </a:cxn>
                  <a:cxn ang="0">
                    <a:pos x="59" y="321"/>
                  </a:cxn>
                  <a:cxn ang="0">
                    <a:pos x="52" y="354"/>
                  </a:cxn>
                  <a:cxn ang="0">
                    <a:pos x="28" y="354"/>
                  </a:cxn>
                  <a:cxn ang="0">
                    <a:pos x="0" y="314"/>
                  </a:cxn>
                  <a:cxn ang="0">
                    <a:pos x="53" y="285"/>
                  </a:cxn>
                  <a:cxn ang="0">
                    <a:pos x="96" y="205"/>
                  </a:cxn>
                  <a:cxn ang="0">
                    <a:pos x="126" y="190"/>
                  </a:cxn>
                  <a:cxn ang="0">
                    <a:pos x="142" y="176"/>
                  </a:cxn>
                  <a:cxn ang="0">
                    <a:pos x="209" y="175"/>
                  </a:cxn>
                  <a:cxn ang="0">
                    <a:pos x="224" y="154"/>
                  </a:cxn>
                  <a:cxn ang="0">
                    <a:pos x="230" y="130"/>
                  </a:cxn>
                  <a:cxn ang="0">
                    <a:pos x="240" y="126"/>
                  </a:cxn>
                  <a:cxn ang="0">
                    <a:pos x="222" y="86"/>
                  </a:cxn>
                  <a:cxn ang="0">
                    <a:pos x="228" y="58"/>
                  </a:cxn>
                  <a:cxn ang="0">
                    <a:pos x="207" y="86"/>
                  </a:cxn>
                  <a:cxn ang="0">
                    <a:pos x="190" y="140"/>
                  </a:cxn>
                  <a:cxn ang="0">
                    <a:pos x="156" y="157"/>
                  </a:cxn>
                  <a:cxn ang="0">
                    <a:pos x="114" y="128"/>
                  </a:cxn>
                  <a:cxn ang="0">
                    <a:pos x="149" y="73"/>
                  </a:cxn>
                  <a:cxn ang="0">
                    <a:pos x="198" y="18"/>
                  </a:cxn>
                  <a:cxn ang="0">
                    <a:pos x="301" y="15"/>
                  </a:cxn>
                  <a:cxn ang="0">
                    <a:pos x="349" y="37"/>
                  </a:cxn>
                  <a:cxn ang="0">
                    <a:pos x="368" y="55"/>
                  </a:cxn>
                  <a:cxn ang="0">
                    <a:pos x="403" y="107"/>
                  </a:cxn>
                  <a:cxn ang="0">
                    <a:pos x="429" y="191"/>
                  </a:cxn>
                  <a:cxn ang="0">
                    <a:pos x="495" y="248"/>
                  </a:cxn>
                  <a:cxn ang="0">
                    <a:pos x="544" y="323"/>
                  </a:cxn>
                  <a:cxn ang="0">
                    <a:pos x="569" y="365"/>
                  </a:cxn>
                  <a:cxn ang="0">
                    <a:pos x="542" y="413"/>
                  </a:cxn>
                  <a:cxn ang="0">
                    <a:pos x="506" y="436"/>
                  </a:cxn>
                </a:cxnLst>
                <a:rect l="0" t="0" r="r" b="b"/>
                <a:pathLst>
                  <a:path w="574" h="572">
                    <a:moveTo>
                      <a:pt x="457" y="354"/>
                    </a:moveTo>
                    <a:lnTo>
                      <a:pt x="457" y="354"/>
                    </a:lnTo>
                    <a:cubicBezTo>
                      <a:pt x="454" y="352"/>
                      <a:pt x="448" y="350"/>
                      <a:pt x="445" y="350"/>
                    </a:cubicBezTo>
                    <a:cubicBezTo>
                      <a:pt x="441" y="350"/>
                      <a:pt x="435" y="349"/>
                      <a:pt x="432" y="347"/>
                    </a:cubicBezTo>
                    <a:cubicBezTo>
                      <a:pt x="428" y="345"/>
                      <a:pt x="425" y="341"/>
                      <a:pt x="424" y="338"/>
                    </a:cubicBezTo>
                    <a:cubicBezTo>
                      <a:pt x="424" y="335"/>
                      <a:pt x="423" y="330"/>
                      <a:pt x="422" y="327"/>
                    </a:cubicBezTo>
                    <a:cubicBezTo>
                      <a:pt x="421" y="323"/>
                      <a:pt x="419" y="320"/>
                      <a:pt x="417" y="319"/>
                    </a:cubicBezTo>
                    <a:cubicBezTo>
                      <a:pt x="416" y="318"/>
                      <a:pt x="415" y="313"/>
                      <a:pt x="416" y="306"/>
                    </a:cubicBezTo>
                    <a:cubicBezTo>
                      <a:pt x="417" y="300"/>
                      <a:pt x="417" y="292"/>
                      <a:pt x="417" y="289"/>
                    </a:cubicBezTo>
                    <a:cubicBezTo>
                      <a:pt x="416" y="286"/>
                      <a:pt x="416" y="281"/>
                      <a:pt x="417" y="278"/>
                    </a:cubicBezTo>
                    <a:cubicBezTo>
                      <a:pt x="417" y="276"/>
                      <a:pt x="416" y="273"/>
                      <a:pt x="413" y="271"/>
                    </a:cubicBezTo>
                    <a:cubicBezTo>
                      <a:pt x="411" y="270"/>
                      <a:pt x="408" y="269"/>
                      <a:pt x="408" y="271"/>
                    </a:cubicBezTo>
                    <a:cubicBezTo>
                      <a:pt x="408" y="272"/>
                      <a:pt x="405" y="274"/>
                      <a:pt x="402" y="275"/>
                    </a:cubicBezTo>
                    <a:cubicBezTo>
                      <a:pt x="399" y="277"/>
                      <a:pt x="395" y="280"/>
                      <a:pt x="394" y="284"/>
                    </a:cubicBezTo>
                    <a:cubicBezTo>
                      <a:pt x="394" y="286"/>
                      <a:pt x="392" y="287"/>
                      <a:pt x="391" y="287"/>
                    </a:cubicBezTo>
                    <a:cubicBezTo>
                      <a:pt x="390" y="287"/>
                      <a:pt x="389" y="286"/>
                      <a:pt x="388" y="285"/>
                    </a:cubicBezTo>
                    <a:cubicBezTo>
                      <a:pt x="386" y="283"/>
                      <a:pt x="383" y="279"/>
                      <a:pt x="382" y="277"/>
                    </a:cubicBezTo>
                    <a:cubicBezTo>
                      <a:pt x="380" y="275"/>
                      <a:pt x="379" y="274"/>
                      <a:pt x="378" y="276"/>
                    </a:cubicBezTo>
                    <a:cubicBezTo>
                      <a:pt x="377" y="278"/>
                      <a:pt x="380" y="286"/>
                      <a:pt x="384" y="294"/>
                    </a:cubicBezTo>
                    <a:cubicBezTo>
                      <a:pt x="388" y="303"/>
                      <a:pt x="393" y="312"/>
                      <a:pt x="397" y="315"/>
                    </a:cubicBezTo>
                    <a:cubicBezTo>
                      <a:pt x="400" y="317"/>
                      <a:pt x="402" y="326"/>
                      <a:pt x="403" y="334"/>
                    </a:cubicBezTo>
                    <a:cubicBezTo>
                      <a:pt x="403" y="342"/>
                      <a:pt x="405" y="351"/>
                      <a:pt x="408" y="354"/>
                    </a:cubicBezTo>
                    <a:cubicBezTo>
                      <a:pt x="410" y="357"/>
                      <a:pt x="416" y="360"/>
                      <a:pt x="420" y="361"/>
                    </a:cubicBezTo>
                    <a:cubicBezTo>
                      <a:pt x="424" y="362"/>
                      <a:pt x="430" y="361"/>
                      <a:pt x="432" y="359"/>
                    </a:cubicBezTo>
                    <a:cubicBezTo>
                      <a:pt x="435" y="357"/>
                      <a:pt x="440" y="355"/>
                      <a:pt x="445" y="355"/>
                    </a:cubicBezTo>
                    <a:cubicBezTo>
                      <a:pt x="449" y="355"/>
                      <a:pt x="456" y="358"/>
                      <a:pt x="460" y="362"/>
                    </a:cubicBezTo>
                    <a:cubicBezTo>
                      <a:pt x="465" y="366"/>
                      <a:pt x="467" y="367"/>
                      <a:pt x="466" y="364"/>
                    </a:cubicBezTo>
                    <a:cubicBezTo>
                      <a:pt x="464" y="361"/>
                      <a:pt x="460" y="357"/>
                      <a:pt x="457" y="354"/>
                    </a:cubicBezTo>
                    <a:lnTo>
                      <a:pt x="457" y="354"/>
                    </a:lnTo>
                    <a:close/>
                    <a:moveTo>
                      <a:pt x="481" y="447"/>
                    </a:moveTo>
                    <a:lnTo>
                      <a:pt x="481" y="447"/>
                    </a:lnTo>
                    <a:cubicBezTo>
                      <a:pt x="478" y="451"/>
                      <a:pt x="479" y="456"/>
                      <a:pt x="479" y="461"/>
                    </a:cubicBezTo>
                    <a:cubicBezTo>
                      <a:pt x="478" y="462"/>
                      <a:pt x="477" y="463"/>
                      <a:pt x="476" y="463"/>
                    </a:cubicBezTo>
                    <a:cubicBezTo>
                      <a:pt x="475" y="464"/>
                      <a:pt x="473" y="467"/>
                      <a:pt x="471" y="471"/>
                    </a:cubicBezTo>
                    <a:cubicBezTo>
                      <a:pt x="470" y="474"/>
                      <a:pt x="469" y="481"/>
                      <a:pt x="469" y="487"/>
                    </a:cubicBezTo>
                    <a:cubicBezTo>
                      <a:pt x="469" y="493"/>
                      <a:pt x="469" y="499"/>
                      <a:pt x="469" y="501"/>
                    </a:cubicBezTo>
                    <a:cubicBezTo>
                      <a:pt x="469" y="503"/>
                      <a:pt x="468" y="507"/>
                      <a:pt x="466" y="510"/>
                    </a:cubicBezTo>
                    <a:cubicBezTo>
                      <a:pt x="464" y="513"/>
                      <a:pt x="460" y="515"/>
                      <a:pt x="457" y="515"/>
                    </a:cubicBezTo>
                    <a:lnTo>
                      <a:pt x="454" y="515"/>
                    </a:lnTo>
                    <a:lnTo>
                      <a:pt x="451" y="515"/>
                    </a:lnTo>
                    <a:cubicBezTo>
                      <a:pt x="450" y="520"/>
                      <a:pt x="450" y="527"/>
                      <a:pt x="450" y="531"/>
                    </a:cubicBezTo>
                    <a:cubicBezTo>
                      <a:pt x="450" y="535"/>
                      <a:pt x="448" y="538"/>
                      <a:pt x="446" y="538"/>
                    </a:cubicBezTo>
                    <a:cubicBezTo>
                      <a:pt x="444" y="539"/>
                      <a:pt x="439" y="538"/>
                      <a:pt x="436" y="538"/>
                    </a:cubicBezTo>
                    <a:lnTo>
                      <a:pt x="433" y="538"/>
                    </a:lnTo>
                    <a:lnTo>
                      <a:pt x="430" y="538"/>
                    </a:lnTo>
                    <a:cubicBezTo>
                      <a:pt x="432" y="541"/>
                      <a:pt x="432" y="545"/>
                      <a:pt x="431" y="546"/>
                    </a:cubicBezTo>
                    <a:cubicBezTo>
                      <a:pt x="430" y="547"/>
                      <a:pt x="430" y="549"/>
                      <a:pt x="431" y="550"/>
                    </a:cubicBezTo>
                    <a:cubicBezTo>
                      <a:pt x="432" y="551"/>
                      <a:pt x="431" y="553"/>
                      <a:pt x="428" y="555"/>
                    </a:cubicBezTo>
                    <a:cubicBezTo>
                      <a:pt x="426" y="557"/>
                      <a:pt x="422" y="561"/>
                      <a:pt x="420" y="564"/>
                    </a:cubicBezTo>
                    <a:lnTo>
                      <a:pt x="418" y="564"/>
                    </a:lnTo>
                    <a:lnTo>
                      <a:pt x="408" y="564"/>
                    </a:lnTo>
                    <a:lnTo>
                      <a:pt x="404" y="564"/>
                    </a:lnTo>
                    <a:cubicBezTo>
                      <a:pt x="404" y="565"/>
                      <a:pt x="402" y="566"/>
                      <a:pt x="401" y="567"/>
                    </a:cubicBezTo>
                    <a:cubicBezTo>
                      <a:pt x="400" y="568"/>
                      <a:pt x="397" y="570"/>
                      <a:pt x="395" y="571"/>
                    </a:cubicBezTo>
                    <a:cubicBezTo>
                      <a:pt x="393" y="572"/>
                      <a:pt x="389" y="572"/>
                      <a:pt x="388" y="571"/>
                    </a:cubicBezTo>
                    <a:cubicBezTo>
                      <a:pt x="386" y="570"/>
                      <a:pt x="381" y="568"/>
                      <a:pt x="377" y="567"/>
                    </a:cubicBezTo>
                    <a:lnTo>
                      <a:pt x="376" y="566"/>
                    </a:lnTo>
                    <a:lnTo>
                      <a:pt x="374" y="565"/>
                    </a:lnTo>
                    <a:cubicBezTo>
                      <a:pt x="368" y="565"/>
                      <a:pt x="362" y="564"/>
                      <a:pt x="361" y="562"/>
                    </a:cubicBezTo>
                    <a:cubicBezTo>
                      <a:pt x="360" y="560"/>
                      <a:pt x="359" y="554"/>
                      <a:pt x="359" y="548"/>
                    </a:cubicBezTo>
                    <a:cubicBezTo>
                      <a:pt x="359" y="542"/>
                      <a:pt x="357" y="533"/>
                      <a:pt x="356" y="529"/>
                    </a:cubicBezTo>
                    <a:lnTo>
                      <a:pt x="355" y="527"/>
                    </a:lnTo>
                    <a:cubicBezTo>
                      <a:pt x="354" y="525"/>
                      <a:pt x="347" y="520"/>
                      <a:pt x="345" y="520"/>
                    </a:cubicBezTo>
                    <a:cubicBezTo>
                      <a:pt x="343" y="520"/>
                      <a:pt x="341" y="504"/>
                      <a:pt x="341" y="502"/>
                    </a:cubicBezTo>
                    <a:lnTo>
                      <a:pt x="341" y="501"/>
                    </a:lnTo>
                    <a:cubicBezTo>
                      <a:pt x="336" y="495"/>
                      <a:pt x="329" y="484"/>
                      <a:pt x="327" y="478"/>
                    </a:cubicBezTo>
                    <a:cubicBezTo>
                      <a:pt x="324" y="471"/>
                      <a:pt x="319" y="461"/>
                      <a:pt x="316" y="456"/>
                    </a:cubicBezTo>
                    <a:cubicBezTo>
                      <a:pt x="313" y="451"/>
                      <a:pt x="309" y="446"/>
                      <a:pt x="308" y="446"/>
                    </a:cubicBezTo>
                    <a:cubicBezTo>
                      <a:pt x="306" y="446"/>
                      <a:pt x="303" y="442"/>
                      <a:pt x="302" y="437"/>
                    </a:cubicBezTo>
                    <a:cubicBezTo>
                      <a:pt x="301" y="432"/>
                      <a:pt x="298" y="423"/>
                      <a:pt x="294" y="418"/>
                    </a:cubicBezTo>
                    <a:cubicBezTo>
                      <a:pt x="291" y="413"/>
                      <a:pt x="291" y="408"/>
                      <a:pt x="296" y="408"/>
                    </a:cubicBezTo>
                    <a:cubicBezTo>
                      <a:pt x="300" y="408"/>
                      <a:pt x="304" y="407"/>
                      <a:pt x="306" y="405"/>
                    </a:cubicBezTo>
                    <a:cubicBezTo>
                      <a:pt x="307" y="404"/>
                      <a:pt x="307" y="399"/>
                      <a:pt x="307" y="395"/>
                    </a:cubicBezTo>
                    <a:cubicBezTo>
                      <a:pt x="306" y="391"/>
                      <a:pt x="304" y="383"/>
                      <a:pt x="303" y="377"/>
                    </a:cubicBezTo>
                    <a:cubicBezTo>
                      <a:pt x="301" y="371"/>
                      <a:pt x="298" y="367"/>
                      <a:pt x="295" y="367"/>
                    </a:cubicBezTo>
                    <a:cubicBezTo>
                      <a:pt x="292" y="367"/>
                      <a:pt x="284" y="366"/>
                      <a:pt x="277" y="366"/>
                    </a:cubicBezTo>
                    <a:cubicBezTo>
                      <a:pt x="270" y="366"/>
                      <a:pt x="261" y="367"/>
                      <a:pt x="257" y="367"/>
                    </a:cubicBezTo>
                    <a:lnTo>
                      <a:pt x="254" y="366"/>
                    </a:lnTo>
                    <a:lnTo>
                      <a:pt x="250" y="365"/>
                    </a:lnTo>
                    <a:cubicBezTo>
                      <a:pt x="252" y="362"/>
                      <a:pt x="254" y="359"/>
                      <a:pt x="254" y="356"/>
                    </a:cubicBezTo>
                    <a:lnTo>
                      <a:pt x="254" y="347"/>
                    </a:lnTo>
                    <a:lnTo>
                      <a:pt x="254" y="329"/>
                    </a:lnTo>
                    <a:lnTo>
                      <a:pt x="251" y="329"/>
                    </a:lnTo>
                    <a:cubicBezTo>
                      <a:pt x="249" y="329"/>
                      <a:pt x="244" y="327"/>
                      <a:pt x="244" y="327"/>
                    </a:cubicBezTo>
                    <a:cubicBezTo>
                      <a:pt x="243" y="327"/>
                      <a:pt x="244" y="324"/>
                      <a:pt x="244" y="323"/>
                    </a:cubicBezTo>
                    <a:cubicBezTo>
                      <a:pt x="240" y="323"/>
                      <a:pt x="236" y="324"/>
                      <a:pt x="235" y="325"/>
                    </a:cubicBezTo>
                    <a:cubicBezTo>
                      <a:pt x="233" y="326"/>
                      <a:pt x="230" y="327"/>
                      <a:pt x="227" y="327"/>
                    </a:cubicBezTo>
                    <a:cubicBezTo>
                      <a:pt x="225" y="327"/>
                      <a:pt x="222" y="331"/>
                      <a:pt x="221" y="337"/>
                    </a:cubicBezTo>
                    <a:lnTo>
                      <a:pt x="221" y="339"/>
                    </a:lnTo>
                    <a:lnTo>
                      <a:pt x="221" y="342"/>
                    </a:lnTo>
                    <a:cubicBezTo>
                      <a:pt x="222" y="342"/>
                      <a:pt x="224" y="344"/>
                      <a:pt x="226" y="345"/>
                    </a:cubicBezTo>
                    <a:cubicBezTo>
                      <a:pt x="228" y="346"/>
                      <a:pt x="228" y="348"/>
                      <a:pt x="227" y="349"/>
                    </a:cubicBezTo>
                    <a:cubicBezTo>
                      <a:pt x="226" y="350"/>
                      <a:pt x="224" y="352"/>
                      <a:pt x="223" y="353"/>
                    </a:cubicBezTo>
                    <a:cubicBezTo>
                      <a:pt x="222" y="355"/>
                      <a:pt x="219" y="358"/>
                      <a:pt x="218" y="361"/>
                    </a:cubicBezTo>
                    <a:lnTo>
                      <a:pt x="216" y="361"/>
                    </a:lnTo>
                    <a:lnTo>
                      <a:pt x="214" y="361"/>
                    </a:lnTo>
                    <a:cubicBezTo>
                      <a:pt x="215" y="356"/>
                      <a:pt x="213" y="351"/>
                      <a:pt x="210" y="351"/>
                    </a:cubicBezTo>
                    <a:lnTo>
                      <a:pt x="208" y="351"/>
                    </a:lnTo>
                    <a:cubicBezTo>
                      <a:pt x="206" y="351"/>
                      <a:pt x="202" y="343"/>
                      <a:pt x="199" y="342"/>
                    </a:cubicBezTo>
                    <a:lnTo>
                      <a:pt x="195" y="341"/>
                    </a:lnTo>
                    <a:cubicBezTo>
                      <a:pt x="196" y="334"/>
                      <a:pt x="195" y="322"/>
                      <a:pt x="193" y="314"/>
                    </a:cubicBezTo>
                    <a:lnTo>
                      <a:pt x="193" y="313"/>
                    </a:lnTo>
                    <a:cubicBezTo>
                      <a:pt x="192" y="311"/>
                      <a:pt x="185" y="303"/>
                      <a:pt x="183" y="303"/>
                    </a:cubicBezTo>
                    <a:cubicBezTo>
                      <a:pt x="180" y="302"/>
                      <a:pt x="174" y="292"/>
                      <a:pt x="170" y="284"/>
                    </a:cubicBezTo>
                    <a:lnTo>
                      <a:pt x="166" y="275"/>
                    </a:lnTo>
                    <a:cubicBezTo>
                      <a:pt x="159" y="280"/>
                      <a:pt x="154" y="286"/>
                      <a:pt x="153" y="288"/>
                    </a:cubicBezTo>
                    <a:cubicBezTo>
                      <a:pt x="153" y="290"/>
                      <a:pt x="154" y="297"/>
                      <a:pt x="156" y="302"/>
                    </a:cubicBezTo>
                    <a:lnTo>
                      <a:pt x="159" y="304"/>
                    </a:lnTo>
                    <a:lnTo>
                      <a:pt x="161" y="306"/>
                    </a:lnTo>
                    <a:cubicBezTo>
                      <a:pt x="168" y="312"/>
                      <a:pt x="174" y="319"/>
                      <a:pt x="175" y="322"/>
                    </a:cubicBezTo>
                    <a:cubicBezTo>
                      <a:pt x="176" y="324"/>
                      <a:pt x="176" y="327"/>
                      <a:pt x="175" y="328"/>
                    </a:cubicBezTo>
                    <a:cubicBezTo>
                      <a:pt x="175" y="329"/>
                      <a:pt x="168" y="325"/>
                      <a:pt x="160" y="319"/>
                    </a:cubicBezTo>
                    <a:lnTo>
                      <a:pt x="156" y="317"/>
                    </a:lnTo>
                    <a:cubicBezTo>
                      <a:pt x="153" y="315"/>
                      <a:pt x="152" y="306"/>
                      <a:pt x="148" y="305"/>
                    </a:cubicBezTo>
                    <a:lnTo>
                      <a:pt x="145" y="304"/>
                    </a:lnTo>
                    <a:cubicBezTo>
                      <a:pt x="140" y="301"/>
                      <a:pt x="135" y="295"/>
                      <a:pt x="134" y="292"/>
                    </a:cubicBezTo>
                    <a:lnTo>
                      <a:pt x="122" y="292"/>
                    </a:lnTo>
                    <a:lnTo>
                      <a:pt x="110" y="292"/>
                    </a:lnTo>
                    <a:cubicBezTo>
                      <a:pt x="114" y="292"/>
                      <a:pt x="114" y="292"/>
                      <a:pt x="110" y="292"/>
                    </a:cubicBezTo>
                    <a:cubicBezTo>
                      <a:pt x="107" y="292"/>
                      <a:pt x="100" y="294"/>
                      <a:pt x="96" y="297"/>
                    </a:cubicBezTo>
                    <a:cubicBezTo>
                      <a:pt x="91" y="299"/>
                      <a:pt x="87" y="303"/>
                      <a:pt x="87" y="305"/>
                    </a:cubicBezTo>
                    <a:cubicBezTo>
                      <a:pt x="87" y="308"/>
                      <a:pt x="85" y="312"/>
                      <a:pt x="83" y="315"/>
                    </a:cubicBezTo>
                    <a:cubicBezTo>
                      <a:pt x="81" y="319"/>
                      <a:pt x="72" y="321"/>
                      <a:pt x="63" y="322"/>
                    </a:cubicBezTo>
                    <a:lnTo>
                      <a:pt x="59" y="321"/>
                    </a:lnTo>
                    <a:lnTo>
                      <a:pt x="56" y="321"/>
                    </a:lnTo>
                    <a:cubicBezTo>
                      <a:pt x="58" y="325"/>
                      <a:pt x="59" y="332"/>
                      <a:pt x="58" y="338"/>
                    </a:cubicBezTo>
                    <a:cubicBezTo>
                      <a:pt x="58" y="343"/>
                      <a:pt x="56" y="351"/>
                      <a:pt x="54" y="354"/>
                    </a:cubicBezTo>
                    <a:lnTo>
                      <a:pt x="52" y="354"/>
                    </a:lnTo>
                    <a:lnTo>
                      <a:pt x="49" y="354"/>
                    </a:lnTo>
                    <a:cubicBezTo>
                      <a:pt x="45" y="357"/>
                      <a:pt x="39" y="359"/>
                      <a:pt x="37" y="361"/>
                    </a:cubicBezTo>
                    <a:cubicBezTo>
                      <a:pt x="34" y="362"/>
                      <a:pt x="32" y="361"/>
                      <a:pt x="31" y="360"/>
                    </a:cubicBezTo>
                    <a:cubicBezTo>
                      <a:pt x="30" y="358"/>
                      <a:pt x="28" y="356"/>
                      <a:pt x="28" y="354"/>
                    </a:cubicBezTo>
                    <a:cubicBezTo>
                      <a:pt x="27" y="352"/>
                      <a:pt x="25" y="351"/>
                      <a:pt x="24" y="351"/>
                    </a:cubicBezTo>
                    <a:cubicBezTo>
                      <a:pt x="22" y="351"/>
                      <a:pt x="17" y="351"/>
                      <a:pt x="12" y="351"/>
                    </a:cubicBezTo>
                    <a:cubicBezTo>
                      <a:pt x="8" y="350"/>
                      <a:pt x="3" y="347"/>
                      <a:pt x="2" y="344"/>
                    </a:cubicBezTo>
                    <a:cubicBezTo>
                      <a:pt x="1" y="340"/>
                      <a:pt x="0" y="327"/>
                      <a:pt x="0" y="314"/>
                    </a:cubicBezTo>
                    <a:cubicBezTo>
                      <a:pt x="1" y="302"/>
                      <a:pt x="4" y="292"/>
                      <a:pt x="8" y="291"/>
                    </a:cubicBezTo>
                    <a:cubicBezTo>
                      <a:pt x="13" y="291"/>
                      <a:pt x="21" y="291"/>
                      <a:pt x="27" y="291"/>
                    </a:cubicBezTo>
                    <a:cubicBezTo>
                      <a:pt x="33" y="291"/>
                      <a:pt x="40" y="289"/>
                      <a:pt x="43" y="288"/>
                    </a:cubicBezTo>
                    <a:cubicBezTo>
                      <a:pt x="46" y="286"/>
                      <a:pt x="50" y="285"/>
                      <a:pt x="53" y="285"/>
                    </a:cubicBezTo>
                    <a:cubicBezTo>
                      <a:pt x="55" y="285"/>
                      <a:pt x="57" y="281"/>
                      <a:pt x="57" y="277"/>
                    </a:cubicBezTo>
                    <a:cubicBezTo>
                      <a:pt x="57" y="272"/>
                      <a:pt x="52" y="263"/>
                      <a:pt x="47" y="257"/>
                    </a:cubicBezTo>
                    <a:cubicBezTo>
                      <a:pt x="42" y="251"/>
                      <a:pt x="44" y="245"/>
                      <a:pt x="51" y="243"/>
                    </a:cubicBezTo>
                    <a:cubicBezTo>
                      <a:pt x="59" y="241"/>
                      <a:pt x="79" y="224"/>
                      <a:pt x="96" y="205"/>
                    </a:cubicBezTo>
                    <a:lnTo>
                      <a:pt x="96" y="200"/>
                    </a:lnTo>
                    <a:lnTo>
                      <a:pt x="96" y="196"/>
                    </a:lnTo>
                    <a:cubicBezTo>
                      <a:pt x="102" y="198"/>
                      <a:pt x="111" y="200"/>
                      <a:pt x="116" y="199"/>
                    </a:cubicBezTo>
                    <a:cubicBezTo>
                      <a:pt x="121" y="198"/>
                      <a:pt x="125" y="194"/>
                      <a:pt x="126" y="190"/>
                    </a:cubicBezTo>
                    <a:cubicBezTo>
                      <a:pt x="126" y="185"/>
                      <a:pt x="127" y="177"/>
                      <a:pt x="127" y="171"/>
                    </a:cubicBezTo>
                    <a:cubicBezTo>
                      <a:pt x="127" y="165"/>
                      <a:pt x="129" y="159"/>
                      <a:pt x="131" y="158"/>
                    </a:cubicBezTo>
                    <a:cubicBezTo>
                      <a:pt x="134" y="157"/>
                      <a:pt x="137" y="159"/>
                      <a:pt x="139" y="163"/>
                    </a:cubicBezTo>
                    <a:cubicBezTo>
                      <a:pt x="140" y="167"/>
                      <a:pt x="142" y="172"/>
                      <a:pt x="142" y="176"/>
                    </a:cubicBezTo>
                    <a:cubicBezTo>
                      <a:pt x="143" y="179"/>
                      <a:pt x="150" y="182"/>
                      <a:pt x="158" y="182"/>
                    </a:cubicBezTo>
                    <a:cubicBezTo>
                      <a:pt x="167" y="182"/>
                      <a:pt x="179" y="183"/>
                      <a:pt x="184" y="185"/>
                    </a:cubicBezTo>
                    <a:cubicBezTo>
                      <a:pt x="190" y="186"/>
                      <a:pt x="199" y="186"/>
                      <a:pt x="203" y="185"/>
                    </a:cubicBezTo>
                    <a:cubicBezTo>
                      <a:pt x="207" y="183"/>
                      <a:pt x="210" y="179"/>
                      <a:pt x="209" y="175"/>
                    </a:cubicBezTo>
                    <a:cubicBezTo>
                      <a:pt x="208" y="171"/>
                      <a:pt x="210" y="158"/>
                      <a:pt x="213" y="146"/>
                    </a:cubicBezTo>
                    <a:lnTo>
                      <a:pt x="215" y="140"/>
                    </a:lnTo>
                    <a:lnTo>
                      <a:pt x="218" y="134"/>
                    </a:lnTo>
                    <a:cubicBezTo>
                      <a:pt x="216" y="144"/>
                      <a:pt x="219" y="152"/>
                      <a:pt x="224" y="154"/>
                    </a:cubicBezTo>
                    <a:cubicBezTo>
                      <a:pt x="229" y="155"/>
                      <a:pt x="233" y="156"/>
                      <a:pt x="233" y="154"/>
                    </a:cubicBezTo>
                    <a:cubicBezTo>
                      <a:pt x="233" y="153"/>
                      <a:pt x="234" y="145"/>
                      <a:pt x="236" y="136"/>
                    </a:cubicBezTo>
                    <a:lnTo>
                      <a:pt x="233" y="133"/>
                    </a:lnTo>
                    <a:lnTo>
                      <a:pt x="230" y="130"/>
                    </a:lnTo>
                    <a:cubicBezTo>
                      <a:pt x="236" y="131"/>
                      <a:pt x="243" y="131"/>
                      <a:pt x="247" y="131"/>
                    </a:cubicBezTo>
                    <a:cubicBezTo>
                      <a:pt x="252" y="131"/>
                      <a:pt x="255" y="130"/>
                      <a:pt x="255" y="128"/>
                    </a:cubicBezTo>
                    <a:cubicBezTo>
                      <a:pt x="255" y="127"/>
                      <a:pt x="253" y="126"/>
                      <a:pt x="251" y="126"/>
                    </a:cubicBezTo>
                    <a:cubicBezTo>
                      <a:pt x="248" y="126"/>
                      <a:pt x="243" y="126"/>
                      <a:pt x="240" y="126"/>
                    </a:cubicBezTo>
                    <a:cubicBezTo>
                      <a:pt x="236" y="127"/>
                      <a:pt x="231" y="127"/>
                      <a:pt x="228" y="127"/>
                    </a:cubicBezTo>
                    <a:cubicBezTo>
                      <a:pt x="226" y="127"/>
                      <a:pt x="222" y="123"/>
                      <a:pt x="220" y="119"/>
                    </a:cubicBezTo>
                    <a:cubicBezTo>
                      <a:pt x="218" y="114"/>
                      <a:pt x="216" y="105"/>
                      <a:pt x="216" y="98"/>
                    </a:cubicBezTo>
                    <a:cubicBezTo>
                      <a:pt x="216" y="91"/>
                      <a:pt x="219" y="86"/>
                      <a:pt x="222" y="86"/>
                    </a:cubicBezTo>
                    <a:cubicBezTo>
                      <a:pt x="225" y="86"/>
                      <a:pt x="232" y="77"/>
                      <a:pt x="237" y="66"/>
                    </a:cubicBezTo>
                    <a:lnTo>
                      <a:pt x="237" y="65"/>
                    </a:lnTo>
                    <a:lnTo>
                      <a:pt x="237" y="65"/>
                    </a:lnTo>
                    <a:cubicBezTo>
                      <a:pt x="232" y="65"/>
                      <a:pt x="228" y="62"/>
                      <a:pt x="228" y="58"/>
                    </a:cubicBezTo>
                    <a:cubicBezTo>
                      <a:pt x="228" y="53"/>
                      <a:pt x="226" y="52"/>
                      <a:pt x="223" y="54"/>
                    </a:cubicBezTo>
                    <a:cubicBezTo>
                      <a:pt x="220" y="57"/>
                      <a:pt x="216" y="61"/>
                      <a:pt x="214" y="64"/>
                    </a:cubicBezTo>
                    <a:cubicBezTo>
                      <a:pt x="212" y="68"/>
                      <a:pt x="211" y="74"/>
                      <a:pt x="211" y="78"/>
                    </a:cubicBezTo>
                    <a:cubicBezTo>
                      <a:pt x="211" y="82"/>
                      <a:pt x="209" y="86"/>
                      <a:pt x="207" y="86"/>
                    </a:cubicBezTo>
                    <a:cubicBezTo>
                      <a:pt x="204" y="86"/>
                      <a:pt x="198" y="91"/>
                      <a:pt x="193" y="98"/>
                    </a:cubicBezTo>
                    <a:cubicBezTo>
                      <a:pt x="188" y="105"/>
                      <a:pt x="186" y="113"/>
                      <a:pt x="189" y="117"/>
                    </a:cubicBezTo>
                    <a:cubicBezTo>
                      <a:pt x="192" y="120"/>
                      <a:pt x="196" y="126"/>
                      <a:pt x="196" y="131"/>
                    </a:cubicBezTo>
                    <a:cubicBezTo>
                      <a:pt x="197" y="136"/>
                      <a:pt x="194" y="140"/>
                      <a:pt x="190" y="140"/>
                    </a:cubicBezTo>
                    <a:cubicBezTo>
                      <a:pt x="187" y="140"/>
                      <a:pt x="180" y="145"/>
                      <a:pt x="175" y="151"/>
                    </a:cubicBezTo>
                    <a:cubicBezTo>
                      <a:pt x="171" y="156"/>
                      <a:pt x="165" y="164"/>
                      <a:pt x="163" y="167"/>
                    </a:cubicBezTo>
                    <a:cubicBezTo>
                      <a:pt x="161" y="171"/>
                      <a:pt x="160" y="171"/>
                      <a:pt x="160" y="167"/>
                    </a:cubicBezTo>
                    <a:cubicBezTo>
                      <a:pt x="161" y="164"/>
                      <a:pt x="160" y="159"/>
                      <a:pt x="156" y="157"/>
                    </a:cubicBezTo>
                    <a:cubicBezTo>
                      <a:pt x="153" y="155"/>
                      <a:pt x="151" y="149"/>
                      <a:pt x="151" y="144"/>
                    </a:cubicBezTo>
                    <a:cubicBezTo>
                      <a:pt x="151" y="139"/>
                      <a:pt x="147" y="136"/>
                      <a:pt x="143" y="138"/>
                    </a:cubicBezTo>
                    <a:cubicBezTo>
                      <a:pt x="138" y="139"/>
                      <a:pt x="130" y="139"/>
                      <a:pt x="124" y="137"/>
                    </a:cubicBezTo>
                    <a:cubicBezTo>
                      <a:pt x="118" y="136"/>
                      <a:pt x="113" y="131"/>
                      <a:pt x="114" y="128"/>
                    </a:cubicBezTo>
                    <a:cubicBezTo>
                      <a:pt x="114" y="124"/>
                      <a:pt x="112" y="119"/>
                      <a:pt x="110" y="115"/>
                    </a:cubicBezTo>
                    <a:cubicBezTo>
                      <a:pt x="108" y="112"/>
                      <a:pt x="106" y="106"/>
                      <a:pt x="107" y="104"/>
                    </a:cubicBezTo>
                    <a:cubicBezTo>
                      <a:pt x="107" y="101"/>
                      <a:pt x="117" y="95"/>
                      <a:pt x="127" y="90"/>
                    </a:cubicBezTo>
                    <a:cubicBezTo>
                      <a:pt x="138" y="85"/>
                      <a:pt x="148" y="78"/>
                      <a:pt x="149" y="73"/>
                    </a:cubicBezTo>
                    <a:cubicBezTo>
                      <a:pt x="150" y="69"/>
                      <a:pt x="157" y="62"/>
                      <a:pt x="165" y="58"/>
                    </a:cubicBezTo>
                    <a:cubicBezTo>
                      <a:pt x="173" y="53"/>
                      <a:pt x="179" y="47"/>
                      <a:pt x="179" y="43"/>
                    </a:cubicBezTo>
                    <a:cubicBezTo>
                      <a:pt x="179" y="40"/>
                      <a:pt x="181" y="33"/>
                      <a:pt x="184" y="28"/>
                    </a:cubicBezTo>
                    <a:cubicBezTo>
                      <a:pt x="187" y="23"/>
                      <a:pt x="193" y="19"/>
                      <a:pt x="198" y="18"/>
                    </a:cubicBezTo>
                    <a:cubicBezTo>
                      <a:pt x="203" y="17"/>
                      <a:pt x="211" y="13"/>
                      <a:pt x="216" y="8"/>
                    </a:cubicBezTo>
                    <a:cubicBezTo>
                      <a:pt x="221" y="4"/>
                      <a:pt x="239" y="0"/>
                      <a:pt x="255" y="0"/>
                    </a:cubicBezTo>
                    <a:cubicBezTo>
                      <a:pt x="271" y="0"/>
                      <a:pt x="286" y="3"/>
                      <a:pt x="288" y="6"/>
                    </a:cubicBezTo>
                    <a:cubicBezTo>
                      <a:pt x="290" y="10"/>
                      <a:pt x="296" y="14"/>
                      <a:pt x="301" y="15"/>
                    </a:cubicBezTo>
                    <a:cubicBezTo>
                      <a:pt x="305" y="16"/>
                      <a:pt x="316" y="17"/>
                      <a:pt x="325" y="17"/>
                    </a:cubicBezTo>
                    <a:cubicBezTo>
                      <a:pt x="333" y="17"/>
                      <a:pt x="340" y="19"/>
                      <a:pt x="339" y="21"/>
                    </a:cubicBezTo>
                    <a:cubicBezTo>
                      <a:pt x="338" y="23"/>
                      <a:pt x="340" y="26"/>
                      <a:pt x="343" y="29"/>
                    </a:cubicBezTo>
                    <a:cubicBezTo>
                      <a:pt x="346" y="31"/>
                      <a:pt x="349" y="35"/>
                      <a:pt x="349" y="37"/>
                    </a:cubicBezTo>
                    <a:cubicBezTo>
                      <a:pt x="349" y="39"/>
                      <a:pt x="351" y="44"/>
                      <a:pt x="353" y="48"/>
                    </a:cubicBezTo>
                    <a:cubicBezTo>
                      <a:pt x="356" y="52"/>
                      <a:pt x="361" y="55"/>
                      <a:pt x="364" y="55"/>
                    </a:cubicBezTo>
                    <a:cubicBezTo>
                      <a:pt x="365" y="55"/>
                      <a:pt x="366" y="54"/>
                      <a:pt x="367" y="54"/>
                    </a:cubicBezTo>
                    <a:cubicBezTo>
                      <a:pt x="368" y="54"/>
                      <a:pt x="368" y="55"/>
                      <a:pt x="368" y="55"/>
                    </a:cubicBezTo>
                    <a:cubicBezTo>
                      <a:pt x="372" y="60"/>
                      <a:pt x="380" y="65"/>
                      <a:pt x="386" y="68"/>
                    </a:cubicBezTo>
                    <a:cubicBezTo>
                      <a:pt x="390" y="70"/>
                      <a:pt x="400" y="72"/>
                      <a:pt x="403" y="77"/>
                    </a:cubicBezTo>
                    <a:cubicBezTo>
                      <a:pt x="404" y="81"/>
                      <a:pt x="403" y="88"/>
                      <a:pt x="403" y="92"/>
                    </a:cubicBezTo>
                    <a:cubicBezTo>
                      <a:pt x="403" y="97"/>
                      <a:pt x="403" y="102"/>
                      <a:pt x="403" y="107"/>
                    </a:cubicBezTo>
                    <a:cubicBezTo>
                      <a:pt x="402" y="115"/>
                      <a:pt x="402" y="122"/>
                      <a:pt x="404" y="130"/>
                    </a:cubicBezTo>
                    <a:cubicBezTo>
                      <a:pt x="407" y="137"/>
                      <a:pt x="412" y="141"/>
                      <a:pt x="413" y="148"/>
                    </a:cubicBezTo>
                    <a:cubicBezTo>
                      <a:pt x="413" y="159"/>
                      <a:pt x="410" y="167"/>
                      <a:pt x="415" y="177"/>
                    </a:cubicBezTo>
                    <a:cubicBezTo>
                      <a:pt x="419" y="183"/>
                      <a:pt x="423" y="185"/>
                      <a:pt x="429" y="191"/>
                    </a:cubicBezTo>
                    <a:cubicBezTo>
                      <a:pt x="436" y="196"/>
                      <a:pt x="440" y="202"/>
                      <a:pt x="446" y="207"/>
                    </a:cubicBezTo>
                    <a:cubicBezTo>
                      <a:pt x="455" y="212"/>
                      <a:pt x="465" y="210"/>
                      <a:pt x="470" y="219"/>
                    </a:cubicBezTo>
                    <a:cubicBezTo>
                      <a:pt x="471" y="221"/>
                      <a:pt x="472" y="224"/>
                      <a:pt x="473" y="226"/>
                    </a:cubicBezTo>
                    <a:cubicBezTo>
                      <a:pt x="478" y="235"/>
                      <a:pt x="488" y="240"/>
                      <a:pt x="495" y="248"/>
                    </a:cubicBezTo>
                    <a:cubicBezTo>
                      <a:pt x="498" y="253"/>
                      <a:pt x="505" y="259"/>
                      <a:pt x="502" y="265"/>
                    </a:cubicBezTo>
                    <a:cubicBezTo>
                      <a:pt x="499" y="272"/>
                      <a:pt x="491" y="274"/>
                      <a:pt x="489" y="281"/>
                    </a:cubicBezTo>
                    <a:cubicBezTo>
                      <a:pt x="484" y="304"/>
                      <a:pt x="519" y="298"/>
                      <a:pt x="530" y="307"/>
                    </a:cubicBezTo>
                    <a:cubicBezTo>
                      <a:pt x="536" y="311"/>
                      <a:pt x="539" y="318"/>
                      <a:pt x="544" y="323"/>
                    </a:cubicBezTo>
                    <a:cubicBezTo>
                      <a:pt x="547" y="325"/>
                      <a:pt x="550" y="328"/>
                      <a:pt x="553" y="331"/>
                    </a:cubicBezTo>
                    <a:cubicBezTo>
                      <a:pt x="558" y="335"/>
                      <a:pt x="566" y="335"/>
                      <a:pt x="569" y="340"/>
                    </a:cubicBezTo>
                    <a:cubicBezTo>
                      <a:pt x="571" y="342"/>
                      <a:pt x="574" y="353"/>
                      <a:pt x="574" y="355"/>
                    </a:cubicBezTo>
                    <a:cubicBezTo>
                      <a:pt x="574" y="359"/>
                      <a:pt x="570" y="362"/>
                      <a:pt x="569" y="365"/>
                    </a:cubicBezTo>
                    <a:cubicBezTo>
                      <a:pt x="567" y="368"/>
                      <a:pt x="563" y="373"/>
                      <a:pt x="563" y="376"/>
                    </a:cubicBezTo>
                    <a:cubicBezTo>
                      <a:pt x="563" y="379"/>
                      <a:pt x="565" y="383"/>
                      <a:pt x="565" y="386"/>
                    </a:cubicBezTo>
                    <a:cubicBezTo>
                      <a:pt x="564" y="389"/>
                      <a:pt x="563" y="389"/>
                      <a:pt x="562" y="392"/>
                    </a:cubicBezTo>
                    <a:cubicBezTo>
                      <a:pt x="558" y="400"/>
                      <a:pt x="552" y="411"/>
                      <a:pt x="542" y="413"/>
                    </a:cubicBezTo>
                    <a:cubicBezTo>
                      <a:pt x="537" y="414"/>
                      <a:pt x="535" y="413"/>
                      <a:pt x="531" y="418"/>
                    </a:cubicBezTo>
                    <a:cubicBezTo>
                      <a:pt x="529" y="420"/>
                      <a:pt x="526" y="424"/>
                      <a:pt x="524" y="427"/>
                    </a:cubicBezTo>
                    <a:cubicBezTo>
                      <a:pt x="524" y="428"/>
                      <a:pt x="524" y="431"/>
                      <a:pt x="523" y="433"/>
                    </a:cubicBezTo>
                    <a:cubicBezTo>
                      <a:pt x="519" y="438"/>
                      <a:pt x="511" y="435"/>
                      <a:pt x="506" y="436"/>
                    </a:cubicBezTo>
                    <a:cubicBezTo>
                      <a:pt x="499" y="438"/>
                      <a:pt x="486" y="442"/>
                      <a:pt x="481" y="447"/>
                    </a:cubicBezTo>
                    <a:lnTo>
                      <a:pt x="481" y="447"/>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0" name="Freeform 196"/>
              <p:cNvSpPr>
                <a:spLocks/>
              </p:cNvSpPr>
              <p:nvPr/>
            </p:nvSpPr>
            <p:spPr bwMode="auto">
              <a:xfrm>
                <a:off x="7431" y="1821"/>
                <a:ext cx="29" cy="28"/>
              </a:xfrm>
              <a:custGeom>
                <a:avLst/>
                <a:gdLst/>
                <a:ahLst/>
                <a:cxnLst>
                  <a:cxn ang="0">
                    <a:pos x="61" y="1"/>
                  </a:cxn>
                  <a:cxn ang="0">
                    <a:pos x="61" y="1"/>
                  </a:cxn>
                  <a:cxn ang="0">
                    <a:pos x="56" y="9"/>
                  </a:cxn>
                  <a:cxn ang="0">
                    <a:pos x="54" y="19"/>
                  </a:cxn>
                  <a:cxn ang="0">
                    <a:pos x="50" y="27"/>
                  </a:cxn>
                  <a:cxn ang="0">
                    <a:pos x="41" y="33"/>
                  </a:cxn>
                  <a:cxn ang="0">
                    <a:pos x="39" y="33"/>
                  </a:cxn>
                  <a:cxn ang="0">
                    <a:pos x="37" y="33"/>
                  </a:cxn>
                  <a:cxn ang="0">
                    <a:pos x="36" y="42"/>
                  </a:cxn>
                  <a:cxn ang="0">
                    <a:pos x="31" y="48"/>
                  </a:cxn>
                  <a:cxn ang="0">
                    <a:pos x="18" y="51"/>
                  </a:cxn>
                  <a:cxn ang="0">
                    <a:pos x="17" y="51"/>
                  </a:cxn>
                  <a:cxn ang="0">
                    <a:pos x="12" y="56"/>
                  </a:cxn>
                  <a:cxn ang="0">
                    <a:pos x="12" y="57"/>
                  </a:cxn>
                  <a:cxn ang="0">
                    <a:pos x="2" y="63"/>
                  </a:cxn>
                  <a:cxn ang="0">
                    <a:pos x="2" y="67"/>
                  </a:cxn>
                  <a:cxn ang="0">
                    <a:pos x="6" y="69"/>
                  </a:cxn>
                  <a:cxn ang="0">
                    <a:pos x="10" y="71"/>
                  </a:cxn>
                  <a:cxn ang="0">
                    <a:pos x="14" y="75"/>
                  </a:cxn>
                  <a:cxn ang="0">
                    <a:pos x="19" y="73"/>
                  </a:cxn>
                  <a:cxn ang="0">
                    <a:pos x="22" y="70"/>
                  </a:cxn>
                  <a:cxn ang="0">
                    <a:pos x="26" y="69"/>
                  </a:cxn>
                  <a:cxn ang="0">
                    <a:pos x="36" y="71"/>
                  </a:cxn>
                  <a:cxn ang="0">
                    <a:pos x="42" y="74"/>
                  </a:cxn>
                  <a:cxn ang="0">
                    <a:pos x="44" y="68"/>
                  </a:cxn>
                  <a:cxn ang="0">
                    <a:pos x="47" y="63"/>
                  </a:cxn>
                  <a:cxn ang="0">
                    <a:pos x="51" y="61"/>
                  </a:cxn>
                  <a:cxn ang="0">
                    <a:pos x="56" y="59"/>
                  </a:cxn>
                  <a:cxn ang="0">
                    <a:pos x="62" y="55"/>
                  </a:cxn>
                  <a:cxn ang="0">
                    <a:pos x="68" y="50"/>
                  </a:cxn>
                  <a:cxn ang="0">
                    <a:pos x="69" y="45"/>
                  </a:cxn>
                  <a:cxn ang="0">
                    <a:pos x="70" y="36"/>
                  </a:cxn>
                  <a:cxn ang="0">
                    <a:pos x="73" y="28"/>
                  </a:cxn>
                  <a:cxn ang="0">
                    <a:pos x="76" y="20"/>
                  </a:cxn>
                  <a:cxn ang="0">
                    <a:pos x="76" y="8"/>
                  </a:cxn>
                  <a:cxn ang="0">
                    <a:pos x="70" y="2"/>
                  </a:cxn>
                  <a:cxn ang="0">
                    <a:pos x="69" y="2"/>
                  </a:cxn>
                  <a:cxn ang="0">
                    <a:pos x="67" y="2"/>
                  </a:cxn>
                  <a:cxn ang="0">
                    <a:pos x="63" y="0"/>
                  </a:cxn>
                  <a:cxn ang="0">
                    <a:pos x="61" y="1"/>
                  </a:cxn>
                </a:cxnLst>
                <a:rect l="0" t="0" r="r" b="b"/>
                <a:pathLst>
                  <a:path w="76" h="75">
                    <a:moveTo>
                      <a:pt x="61" y="1"/>
                    </a:moveTo>
                    <a:lnTo>
                      <a:pt x="61" y="1"/>
                    </a:lnTo>
                    <a:cubicBezTo>
                      <a:pt x="58" y="2"/>
                      <a:pt x="56" y="6"/>
                      <a:pt x="56" y="9"/>
                    </a:cubicBezTo>
                    <a:cubicBezTo>
                      <a:pt x="56" y="12"/>
                      <a:pt x="55" y="16"/>
                      <a:pt x="54" y="19"/>
                    </a:cubicBezTo>
                    <a:cubicBezTo>
                      <a:pt x="52" y="21"/>
                      <a:pt x="51" y="25"/>
                      <a:pt x="50" y="27"/>
                    </a:cubicBezTo>
                    <a:cubicBezTo>
                      <a:pt x="50" y="29"/>
                      <a:pt x="45" y="31"/>
                      <a:pt x="41" y="33"/>
                    </a:cubicBezTo>
                    <a:lnTo>
                      <a:pt x="39" y="33"/>
                    </a:lnTo>
                    <a:lnTo>
                      <a:pt x="37" y="33"/>
                    </a:lnTo>
                    <a:cubicBezTo>
                      <a:pt x="38" y="36"/>
                      <a:pt x="38" y="40"/>
                      <a:pt x="36" y="42"/>
                    </a:cubicBezTo>
                    <a:cubicBezTo>
                      <a:pt x="35" y="44"/>
                      <a:pt x="32" y="46"/>
                      <a:pt x="31" y="48"/>
                    </a:cubicBezTo>
                    <a:cubicBezTo>
                      <a:pt x="29" y="50"/>
                      <a:pt x="23" y="51"/>
                      <a:pt x="18" y="51"/>
                    </a:cubicBezTo>
                    <a:lnTo>
                      <a:pt x="17" y="51"/>
                    </a:lnTo>
                    <a:cubicBezTo>
                      <a:pt x="15" y="51"/>
                      <a:pt x="11" y="55"/>
                      <a:pt x="12" y="56"/>
                    </a:cubicBezTo>
                    <a:lnTo>
                      <a:pt x="12" y="57"/>
                    </a:lnTo>
                    <a:cubicBezTo>
                      <a:pt x="9" y="59"/>
                      <a:pt x="4" y="61"/>
                      <a:pt x="2" y="63"/>
                    </a:cubicBezTo>
                    <a:cubicBezTo>
                      <a:pt x="0" y="64"/>
                      <a:pt x="0" y="66"/>
                      <a:pt x="2" y="67"/>
                    </a:cubicBezTo>
                    <a:cubicBezTo>
                      <a:pt x="3" y="68"/>
                      <a:pt x="5" y="69"/>
                      <a:pt x="6" y="69"/>
                    </a:cubicBezTo>
                    <a:cubicBezTo>
                      <a:pt x="7" y="69"/>
                      <a:pt x="9" y="70"/>
                      <a:pt x="10" y="71"/>
                    </a:cubicBezTo>
                    <a:cubicBezTo>
                      <a:pt x="11" y="73"/>
                      <a:pt x="13" y="74"/>
                      <a:pt x="14" y="75"/>
                    </a:cubicBezTo>
                    <a:cubicBezTo>
                      <a:pt x="16" y="75"/>
                      <a:pt x="18" y="75"/>
                      <a:pt x="19" y="73"/>
                    </a:cubicBezTo>
                    <a:cubicBezTo>
                      <a:pt x="21" y="72"/>
                      <a:pt x="22" y="71"/>
                      <a:pt x="22" y="70"/>
                    </a:cubicBezTo>
                    <a:cubicBezTo>
                      <a:pt x="23" y="69"/>
                      <a:pt x="24" y="69"/>
                      <a:pt x="26" y="69"/>
                    </a:cubicBezTo>
                    <a:cubicBezTo>
                      <a:pt x="28" y="69"/>
                      <a:pt x="33" y="70"/>
                      <a:pt x="36" y="71"/>
                    </a:cubicBezTo>
                    <a:cubicBezTo>
                      <a:pt x="39" y="73"/>
                      <a:pt x="42" y="74"/>
                      <a:pt x="42" y="74"/>
                    </a:cubicBezTo>
                    <a:cubicBezTo>
                      <a:pt x="43" y="74"/>
                      <a:pt x="44" y="71"/>
                      <a:pt x="44" y="68"/>
                    </a:cubicBezTo>
                    <a:cubicBezTo>
                      <a:pt x="45" y="65"/>
                      <a:pt x="46" y="63"/>
                      <a:pt x="47" y="63"/>
                    </a:cubicBezTo>
                    <a:cubicBezTo>
                      <a:pt x="48" y="63"/>
                      <a:pt x="50" y="62"/>
                      <a:pt x="51" y="61"/>
                    </a:cubicBezTo>
                    <a:cubicBezTo>
                      <a:pt x="53" y="61"/>
                      <a:pt x="55" y="60"/>
                      <a:pt x="56" y="59"/>
                    </a:cubicBezTo>
                    <a:cubicBezTo>
                      <a:pt x="57" y="58"/>
                      <a:pt x="60" y="56"/>
                      <a:pt x="62" y="55"/>
                    </a:cubicBezTo>
                    <a:cubicBezTo>
                      <a:pt x="65" y="54"/>
                      <a:pt x="67" y="52"/>
                      <a:pt x="68" y="50"/>
                    </a:cubicBezTo>
                    <a:cubicBezTo>
                      <a:pt x="68" y="49"/>
                      <a:pt x="69" y="46"/>
                      <a:pt x="69" y="45"/>
                    </a:cubicBezTo>
                    <a:cubicBezTo>
                      <a:pt x="70" y="43"/>
                      <a:pt x="70" y="39"/>
                      <a:pt x="70" y="36"/>
                    </a:cubicBezTo>
                    <a:cubicBezTo>
                      <a:pt x="70" y="32"/>
                      <a:pt x="72" y="28"/>
                      <a:pt x="73" y="28"/>
                    </a:cubicBezTo>
                    <a:cubicBezTo>
                      <a:pt x="75" y="27"/>
                      <a:pt x="76" y="23"/>
                      <a:pt x="76" y="20"/>
                    </a:cubicBezTo>
                    <a:lnTo>
                      <a:pt x="76" y="8"/>
                    </a:lnTo>
                    <a:cubicBezTo>
                      <a:pt x="76" y="5"/>
                      <a:pt x="73" y="3"/>
                      <a:pt x="70" y="2"/>
                    </a:cubicBezTo>
                    <a:lnTo>
                      <a:pt x="69" y="2"/>
                    </a:lnTo>
                    <a:lnTo>
                      <a:pt x="67" y="2"/>
                    </a:lnTo>
                    <a:cubicBezTo>
                      <a:pt x="66" y="1"/>
                      <a:pt x="65" y="0"/>
                      <a:pt x="63" y="0"/>
                    </a:cubicBezTo>
                    <a:cubicBezTo>
                      <a:pt x="62" y="0"/>
                      <a:pt x="61" y="0"/>
                      <a:pt x="61" y="1"/>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1" name="Freeform 197"/>
              <p:cNvSpPr>
                <a:spLocks/>
              </p:cNvSpPr>
              <p:nvPr/>
            </p:nvSpPr>
            <p:spPr bwMode="auto">
              <a:xfrm>
                <a:off x="7431" y="1821"/>
                <a:ext cx="29" cy="28"/>
              </a:xfrm>
              <a:custGeom>
                <a:avLst/>
                <a:gdLst/>
                <a:ahLst/>
                <a:cxnLst>
                  <a:cxn ang="0">
                    <a:pos x="0" y="0"/>
                  </a:cxn>
                  <a:cxn ang="0">
                    <a:pos x="0" y="0"/>
                  </a:cxn>
                  <a:cxn ang="0">
                    <a:pos x="76" y="0"/>
                  </a:cxn>
                  <a:cxn ang="0">
                    <a:pos x="76" y="75"/>
                  </a:cxn>
                  <a:cxn ang="0">
                    <a:pos x="0" y="75"/>
                  </a:cxn>
                  <a:cxn ang="0">
                    <a:pos x="0" y="0"/>
                  </a:cxn>
                </a:cxnLst>
                <a:rect l="0" t="0" r="r" b="b"/>
                <a:pathLst>
                  <a:path w="76" h="75">
                    <a:moveTo>
                      <a:pt x="0" y="0"/>
                    </a:moveTo>
                    <a:lnTo>
                      <a:pt x="0" y="0"/>
                    </a:lnTo>
                    <a:lnTo>
                      <a:pt x="76" y="0"/>
                    </a:lnTo>
                    <a:lnTo>
                      <a:pt x="76" y="75"/>
                    </a:lnTo>
                    <a:lnTo>
                      <a:pt x="0" y="75"/>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2" name="Freeform 198"/>
              <p:cNvSpPr>
                <a:spLocks/>
              </p:cNvSpPr>
              <p:nvPr/>
            </p:nvSpPr>
            <p:spPr bwMode="auto">
              <a:xfrm>
                <a:off x="7431" y="1821"/>
                <a:ext cx="29" cy="28"/>
              </a:xfrm>
              <a:custGeom>
                <a:avLst/>
                <a:gdLst/>
                <a:ahLst/>
                <a:cxnLst>
                  <a:cxn ang="0">
                    <a:pos x="0" y="0"/>
                  </a:cxn>
                  <a:cxn ang="0">
                    <a:pos x="0" y="0"/>
                  </a:cxn>
                  <a:cxn ang="0">
                    <a:pos x="76" y="0"/>
                  </a:cxn>
                  <a:cxn ang="0">
                    <a:pos x="76" y="75"/>
                  </a:cxn>
                  <a:cxn ang="0">
                    <a:pos x="0" y="75"/>
                  </a:cxn>
                  <a:cxn ang="0">
                    <a:pos x="0" y="0"/>
                  </a:cxn>
                </a:cxnLst>
                <a:rect l="0" t="0" r="r" b="b"/>
                <a:pathLst>
                  <a:path w="76" h="75">
                    <a:moveTo>
                      <a:pt x="0" y="0"/>
                    </a:moveTo>
                    <a:lnTo>
                      <a:pt x="0" y="0"/>
                    </a:lnTo>
                    <a:lnTo>
                      <a:pt x="76" y="0"/>
                    </a:lnTo>
                    <a:lnTo>
                      <a:pt x="76" y="75"/>
                    </a:lnTo>
                    <a:lnTo>
                      <a:pt x="0" y="75"/>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3" name="Freeform 199"/>
              <p:cNvSpPr>
                <a:spLocks/>
              </p:cNvSpPr>
              <p:nvPr/>
            </p:nvSpPr>
            <p:spPr bwMode="auto">
              <a:xfrm>
                <a:off x="7431" y="1821"/>
                <a:ext cx="29" cy="28"/>
              </a:xfrm>
              <a:custGeom>
                <a:avLst/>
                <a:gdLst/>
                <a:ahLst/>
                <a:cxnLst>
                  <a:cxn ang="0">
                    <a:pos x="61" y="1"/>
                  </a:cxn>
                  <a:cxn ang="0">
                    <a:pos x="61" y="1"/>
                  </a:cxn>
                  <a:cxn ang="0">
                    <a:pos x="56" y="9"/>
                  </a:cxn>
                  <a:cxn ang="0">
                    <a:pos x="54" y="19"/>
                  </a:cxn>
                  <a:cxn ang="0">
                    <a:pos x="50" y="27"/>
                  </a:cxn>
                  <a:cxn ang="0">
                    <a:pos x="41" y="33"/>
                  </a:cxn>
                  <a:cxn ang="0">
                    <a:pos x="39" y="33"/>
                  </a:cxn>
                  <a:cxn ang="0">
                    <a:pos x="37" y="33"/>
                  </a:cxn>
                  <a:cxn ang="0">
                    <a:pos x="36" y="42"/>
                  </a:cxn>
                  <a:cxn ang="0">
                    <a:pos x="31" y="48"/>
                  </a:cxn>
                  <a:cxn ang="0">
                    <a:pos x="18" y="51"/>
                  </a:cxn>
                  <a:cxn ang="0">
                    <a:pos x="17" y="51"/>
                  </a:cxn>
                  <a:cxn ang="0">
                    <a:pos x="12" y="56"/>
                  </a:cxn>
                  <a:cxn ang="0">
                    <a:pos x="12" y="57"/>
                  </a:cxn>
                  <a:cxn ang="0">
                    <a:pos x="2" y="63"/>
                  </a:cxn>
                  <a:cxn ang="0">
                    <a:pos x="2" y="67"/>
                  </a:cxn>
                  <a:cxn ang="0">
                    <a:pos x="6" y="69"/>
                  </a:cxn>
                  <a:cxn ang="0">
                    <a:pos x="10" y="71"/>
                  </a:cxn>
                  <a:cxn ang="0">
                    <a:pos x="14" y="75"/>
                  </a:cxn>
                  <a:cxn ang="0">
                    <a:pos x="19" y="73"/>
                  </a:cxn>
                  <a:cxn ang="0">
                    <a:pos x="22" y="70"/>
                  </a:cxn>
                  <a:cxn ang="0">
                    <a:pos x="26" y="69"/>
                  </a:cxn>
                  <a:cxn ang="0">
                    <a:pos x="36" y="71"/>
                  </a:cxn>
                  <a:cxn ang="0">
                    <a:pos x="42" y="74"/>
                  </a:cxn>
                  <a:cxn ang="0">
                    <a:pos x="44" y="68"/>
                  </a:cxn>
                  <a:cxn ang="0">
                    <a:pos x="47" y="63"/>
                  </a:cxn>
                  <a:cxn ang="0">
                    <a:pos x="51" y="61"/>
                  </a:cxn>
                  <a:cxn ang="0">
                    <a:pos x="56" y="59"/>
                  </a:cxn>
                  <a:cxn ang="0">
                    <a:pos x="62" y="55"/>
                  </a:cxn>
                  <a:cxn ang="0">
                    <a:pos x="68" y="50"/>
                  </a:cxn>
                  <a:cxn ang="0">
                    <a:pos x="69" y="45"/>
                  </a:cxn>
                  <a:cxn ang="0">
                    <a:pos x="70" y="36"/>
                  </a:cxn>
                  <a:cxn ang="0">
                    <a:pos x="73" y="28"/>
                  </a:cxn>
                  <a:cxn ang="0">
                    <a:pos x="76" y="20"/>
                  </a:cxn>
                  <a:cxn ang="0">
                    <a:pos x="76" y="8"/>
                  </a:cxn>
                  <a:cxn ang="0">
                    <a:pos x="70" y="2"/>
                  </a:cxn>
                  <a:cxn ang="0">
                    <a:pos x="69" y="2"/>
                  </a:cxn>
                  <a:cxn ang="0">
                    <a:pos x="67" y="2"/>
                  </a:cxn>
                  <a:cxn ang="0">
                    <a:pos x="63" y="0"/>
                  </a:cxn>
                  <a:cxn ang="0">
                    <a:pos x="61" y="1"/>
                  </a:cxn>
                </a:cxnLst>
                <a:rect l="0" t="0" r="r" b="b"/>
                <a:pathLst>
                  <a:path w="76" h="75">
                    <a:moveTo>
                      <a:pt x="61" y="1"/>
                    </a:moveTo>
                    <a:lnTo>
                      <a:pt x="61" y="1"/>
                    </a:lnTo>
                    <a:cubicBezTo>
                      <a:pt x="58" y="2"/>
                      <a:pt x="56" y="6"/>
                      <a:pt x="56" y="9"/>
                    </a:cubicBezTo>
                    <a:cubicBezTo>
                      <a:pt x="56" y="12"/>
                      <a:pt x="55" y="16"/>
                      <a:pt x="54" y="19"/>
                    </a:cubicBezTo>
                    <a:cubicBezTo>
                      <a:pt x="52" y="21"/>
                      <a:pt x="51" y="25"/>
                      <a:pt x="50" y="27"/>
                    </a:cubicBezTo>
                    <a:cubicBezTo>
                      <a:pt x="50" y="29"/>
                      <a:pt x="45" y="31"/>
                      <a:pt x="41" y="33"/>
                    </a:cubicBezTo>
                    <a:lnTo>
                      <a:pt x="39" y="33"/>
                    </a:lnTo>
                    <a:lnTo>
                      <a:pt x="37" y="33"/>
                    </a:lnTo>
                    <a:cubicBezTo>
                      <a:pt x="38" y="36"/>
                      <a:pt x="38" y="40"/>
                      <a:pt x="36" y="42"/>
                    </a:cubicBezTo>
                    <a:cubicBezTo>
                      <a:pt x="35" y="44"/>
                      <a:pt x="32" y="46"/>
                      <a:pt x="31" y="48"/>
                    </a:cubicBezTo>
                    <a:cubicBezTo>
                      <a:pt x="29" y="50"/>
                      <a:pt x="23" y="51"/>
                      <a:pt x="18" y="51"/>
                    </a:cubicBezTo>
                    <a:lnTo>
                      <a:pt x="17" y="51"/>
                    </a:lnTo>
                    <a:cubicBezTo>
                      <a:pt x="15" y="51"/>
                      <a:pt x="11" y="55"/>
                      <a:pt x="12" y="56"/>
                    </a:cubicBezTo>
                    <a:lnTo>
                      <a:pt x="12" y="57"/>
                    </a:lnTo>
                    <a:cubicBezTo>
                      <a:pt x="9" y="59"/>
                      <a:pt x="4" y="61"/>
                      <a:pt x="2" y="63"/>
                    </a:cubicBezTo>
                    <a:cubicBezTo>
                      <a:pt x="0" y="64"/>
                      <a:pt x="0" y="66"/>
                      <a:pt x="2" y="67"/>
                    </a:cubicBezTo>
                    <a:cubicBezTo>
                      <a:pt x="3" y="68"/>
                      <a:pt x="5" y="69"/>
                      <a:pt x="6" y="69"/>
                    </a:cubicBezTo>
                    <a:cubicBezTo>
                      <a:pt x="7" y="69"/>
                      <a:pt x="9" y="70"/>
                      <a:pt x="10" y="71"/>
                    </a:cubicBezTo>
                    <a:cubicBezTo>
                      <a:pt x="11" y="73"/>
                      <a:pt x="13" y="74"/>
                      <a:pt x="14" y="75"/>
                    </a:cubicBezTo>
                    <a:cubicBezTo>
                      <a:pt x="16" y="75"/>
                      <a:pt x="18" y="75"/>
                      <a:pt x="19" y="73"/>
                    </a:cubicBezTo>
                    <a:cubicBezTo>
                      <a:pt x="21" y="72"/>
                      <a:pt x="22" y="71"/>
                      <a:pt x="22" y="70"/>
                    </a:cubicBezTo>
                    <a:cubicBezTo>
                      <a:pt x="23" y="69"/>
                      <a:pt x="24" y="69"/>
                      <a:pt x="26" y="69"/>
                    </a:cubicBezTo>
                    <a:cubicBezTo>
                      <a:pt x="28" y="69"/>
                      <a:pt x="33" y="70"/>
                      <a:pt x="36" y="71"/>
                    </a:cubicBezTo>
                    <a:cubicBezTo>
                      <a:pt x="39" y="73"/>
                      <a:pt x="42" y="74"/>
                      <a:pt x="42" y="74"/>
                    </a:cubicBezTo>
                    <a:cubicBezTo>
                      <a:pt x="43" y="74"/>
                      <a:pt x="44" y="71"/>
                      <a:pt x="44" y="68"/>
                    </a:cubicBezTo>
                    <a:cubicBezTo>
                      <a:pt x="45" y="65"/>
                      <a:pt x="46" y="63"/>
                      <a:pt x="47" y="63"/>
                    </a:cubicBezTo>
                    <a:cubicBezTo>
                      <a:pt x="48" y="63"/>
                      <a:pt x="50" y="62"/>
                      <a:pt x="51" y="61"/>
                    </a:cubicBezTo>
                    <a:cubicBezTo>
                      <a:pt x="53" y="61"/>
                      <a:pt x="55" y="60"/>
                      <a:pt x="56" y="59"/>
                    </a:cubicBezTo>
                    <a:cubicBezTo>
                      <a:pt x="57" y="58"/>
                      <a:pt x="60" y="56"/>
                      <a:pt x="62" y="55"/>
                    </a:cubicBezTo>
                    <a:cubicBezTo>
                      <a:pt x="65" y="54"/>
                      <a:pt x="67" y="52"/>
                      <a:pt x="68" y="50"/>
                    </a:cubicBezTo>
                    <a:cubicBezTo>
                      <a:pt x="68" y="49"/>
                      <a:pt x="69" y="46"/>
                      <a:pt x="69" y="45"/>
                    </a:cubicBezTo>
                    <a:cubicBezTo>
                      <a:pt x="70" y="43"/>
                      <a:pt x="70" y="39"/>
                      <a:pt x="70" y="36"/>
                    </a:cubicBezTo>
                    <a:cubicBezTo>
                      <a:pt x="70" y="32"/>
                      <a:pt x="72" y="28"/>
                      <a:pt x="73" y="28"/>
                    </a:cubicBezTo>
                    <a:cubicBezTo>
                      <a:pt x="75" y="27"/>
                      <a:pt x="76" y="23"/>
                      <a:pt x="76" y="20"/>
                    </a:cubicBezTo>
                    <a:lnTo>
                      <a:pt x="76" y="8"/>
                    </a:lnTo>
                    <a:cubicBezTo>
                      <a:pt x="76" y="5"/>
                      <a:pt x="73" y="3"/>
                      <a:pt x="70" y="2"/>
                    </a:cubicBezTo>
                    <a:lnTo>
                      <a:pt x="69" y="2"/>
                    </a:lnTo>
                    <a:lnTo>
                      <a:pt x="67" y="2"/>
                    </a:lnTo>
                    <a:cubicBezTo>
                      <a:pt x="66" y="1"/>
                      <a:pt x="65" y="0"/>
                      <a:pt x="63" y="0"/>
                    </a:cubicBezTo>
                    <a:cubicBezTo>
                      <a:pt x="62" y="0"/>
                      <a:pt x="61" y="0"/>
                      <a:pt x="61" y="1"/>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4" name="Freeform 200"/>
              <p:cNvSpPr>
                <a:spLocks/>
              </p:cNvSpPr>
              <p:nvPr/>
            </p:nvSpPr>
            <p:spPr bwMode="auto">
              <a:xfrm>
                <a:off x="7455" y="1806"/>
                <a:ext cx="15" cy="12"/>
              </a:xfrm>
              <a:custGeom>
                <a:avLst/>
                <a:gdLst/>
                <a:ahLst/>
                <a:cxnLst>
                  <a:cxn ang="0">
                    <a:pos x="11" y="0"/>
                  </a:cxn>
                  <a:cxn ang="0">
                    <a:pos x="11" y="0"/>
                  </a:cxn>
                  <a:cxn ang="0">
                    <a:pos x="7" y="0"/>
                  </a:cxn>
                  <a:cxn ang="0">
                    <a:pos x="5" y="14"/>
                  </a:cxn>
                  <a:cxn ang="0">
                    <a:pos x="4" y="24"/>
                  </a:cxn>
                  <a:cxn ang="0">
                    <a:pos x="1" y="33"/>
                  </a:cxn>
                  <a:cxn ang="0">
                    <a:pos x="3" y="34"/>
                  </a:cxn>
                  <a:cxn ang="0">
                    <a:pos x="12" y="34"/>
                  </a:cxn>
                  <a:cxn ang="0">
                    <a:pos x="23" y="34"/>
                  </a:cxn>
                  <a:cxn ang="0">
                    <a:pos x="30" y="30"/>
                  </a:cxn>
                  <a:cxn ang="0">
                    <a:pos x="40" y="15"/>
                  </a:cxn>
                  <a:cxn ang="0">
                    <a:pos x="39" y="13"/>
                  </a:cxn>
                  <a:cxn ang="0">
                    <a:pos x="39" y="11"/>
                  </a:cxn>
                  <a:cxn ang="0">
                    <a:pos x="29" y="5"/>
                  </a:cxn>
                  <a:cxn ang="0">
                    <a:pos x="15" y="0"/>
                  </a:cxn>
                  <a:cxn ang="0">
                    <a:pos x="11" y="0"/>
                  </a:cxn>
                </a:cxnLst>
                <a:rect l="0" t="0" r="r" b="b"/>
                <a:pathLst>
                  <a:path w="40" h="34">
                    <a:moveTo>
                      <a:pt x="11" y="0"/>
                    </a:moveTo>
                    <a:lnTo>
                      <a:pt x="11" y="0"/>
                    </a:lnTo>
                    <a:lnTo>
                      <a:pt x="7" y="0"/>
                    </a:lnTo>
                    <a:cubicBezTo>
                      <a:pt x="6" y="5"/>
                      <a:pt x="5" y="12"/>
                      <a:pt x="5" y="14"/>
                    </a:cubicBezTo>
                    <a:cubicBezTo>
                      <a:pt x="5" y="16"/>
                      <a:pt x="5" y="20"/>
                      <a:pt x="4" y="24"/>
                    </a:cubicBezTo>
                    <a:cubicBezTo>
                      <a:pt x="3" y="28"/>
                      <a:pt x="2" y="32"/>
                      <a:pt x="1" y="33"/>
                    </a:cubicBezTo>
                    <a:cubicBezTo>
                      <a:pt x="0" y="33"/>
                      <a:pt x="1" y="34"/>
                      <a:pt x="3" y="34"/>
                    </a:cubicBezTo>
                    <a:lnTo>
                      <a:pt x="12" y="34"/>
                    </a:lnTo>
                    <a:lnTo>
                      <a:pt x="23" y="34"/>
                    </a:lnTo>
                    <a:cubicBezTo>
                      <a:pt x="27" y="34"/>
                      <a:pt x="30" y="32"/>
                      <a:pt x="30" y="30"/>
                    </a:cubicBezTo>
                    <a:cubicBezTo>
                      <a:pt x="30" y="28"/>
                      <a:pt x="35" y="22"/>
                      <a:pt x="40" y="15"/>
                    </a:cubicBezTo>
                    <a:lnTo>
                      <a:pt x="39" y="13"/>
                    </a:lnTo>
                    <a:lnTo>
                      <a:pt x="39" y="11"/>
                    </a:lnTo>
                    <a:cubicBezTo>
                      <a:pt x="36" y="11"/>
                      <a:pt x="32" y="8"/>
                      <a:pt x="29" y="5"/>
                    </a:cubicBezTo>
                    <a:cubicBezTo>
                      <a:pt x="26" y="2"/>
                      <a:pt x="20" y="0"/>
                      <a:pt x="15" y="0"/>
                    </a:cubicBezTo>
                    <a:lnTo>
                      <a:pt x="11"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5" name="Freeform 201"/>
              <p:cNvSpPr>
                <a:spLocks/>
              </p:cNvSpPr>
              <p:nvPr/>
            </p:nvSpPr>
            <p:spPr bwMode="auto">
              <a:xfrm>
                <a:off x="7455" y="1806"/>
                <a:ext cx="15" cy="12"/>
              </a:xfrm>
              <a:custGeom>
                <a:avLst/>
                <a:gdLst/>
                <a:ahLst/>
                <a:cxnLst>
                  <a:cxn ang="0">
                    <a:pos x="0" y="0"/>
                  </a:cxn>
                  <a:cxn ang="0">
                    <a:pos x="0" y="0"/>
                  </a:cxn>
                  <a:cxn ang="0">
                    <a:pos x="40" y="0"/>
                  </a:cxn>
                  <a:cxn ang="0">
                    <a:pos x="40" y="34"/>
                  </a:cxn>
                  <a:cxn ang="0">
                    <a:pos x="0" y="34"/>
                  </a:cxn>
                  <a:cxn ang="0">
                    <a:pos x="0" y="0"/>
                  </a:cxn>
                </a:cxnLst>
                <a:rect l="0" t="0" r="r" b="b"/>
                <a:pathLst>
                  <a:path w="40" h="34">
                    <a:moveTo>
                      <a:pt x="0" y="0"/>
                    </a:moveTo>
                    <a:lnTo>
                      <a:pt x="0" y="0"/>
                    </a:lnTo>
                    <a:lnTo>
                      <a:pt x="40" y="0"/>
                    </a:lnTo>
                    <a:lnTo>
                      <a:pt x="40" y="34"/>
                    </a:lnTo>
                    <a:lnTo>
                      <a:pt x="0" y="34"/>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6" name="Freeform 202"/>
              <p:cNvSpPr>
                <a:spLocks/>
              </p:cNvSpPr>
              <p:nvPr/>
            </p:nvSpPr>
            <p:spPr bwMode="auto">
              <a:xfrm>
                <a:off x="7455" y="1806"/>
                <a:ext cx="15" cy="12"/>
              </a:xfrm>
              <a:custGeom>
                <a:avLst/>
                <a:gdLst/>
                <a:ahLst/>
                <a:cxnLst>
                  <a:cxn ang="0">
                    <a:pos x="0" y="0"/>
                  </a:cxn>
                  <a:cxn ang="0">
                    <a:pos x="0" y="0"/>
                  </a:cxn>
                  <a:cxn ang="0">
                    <a:pos x="40" y="0"/>
                  </a:cxn>
                  <a:cxn ang="0">
                    <a:pos x="40" y="34"/>
                  </a:cxn>
                  <a:cxn ang="0">
                    <a:pos x="0" y="34"/>
                  </a:cxn>
                  <a:cxn ang="0">
                    <a:pos x="0" y="0"/>
                  </a:cxn>
                </a:cxnLst>
                <a:rect l="0" t="0" r="r" b="b"/>
                <a:pathLst>
                  <a:path w="40" h="34">
                    <a:moveTo>
                      <a:pt x="0" y="0"/>
                    </a:moveTo>
                    <a:lnTo>
                      <a:pt x="0" y="0"/>
                    </a:lnTo>
                    <a:lnTo>
                      <a:pt x="40" y="0"/>
                    </a:lnTo>
                    <a:lnTo>
                      <a:pt x="40" y="34"/>
                    </a:lnTo>
                    <a:lnTo>
                      <a:pt x="0" y="34"/>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7" name="Freeform 203"/>
              <p:cNvSpPr>
                <a:spLocks/>
              </p:cNvSpPr>
              <p:nvPr/>
            </p:nvSpPr>
            <p:spPr bwMode="auto">
              <a:xfrm>
                <a:off x="7455" y="1806"/>
                <a:ext cx="15" cy="12"/>
              </a:xfrm>
              <a:custGeom>
                <a:avLst/>
                <a:gdLst/>
                <a:ahLst/>
                <a:cxnLst>
                  <a:cxn ang="0">
                    <a:pos x="11" y="0"/>
                  </a:cxn>
                  <a:cxn ang="0">
                    <a:pos x="11" y="0"/>
                  </a:cxn>
                  <a:cxn ang="0">
                    <a:pos x="7" y="0"/>
                  </a:cxn>
                  <a:cxn ang="0">
                    <a:pos x="5" y="14"/>
                  </a:cxn>
                  <a:cxn ang="0">
                    <a:pos x="4" y="24"/>
                  </a:cxn>
                  <a:cxn ang="0">
                    <a:pos x="1" y="33"/>
                  </a:cxn>
                  <a:cxn ang="0">
                    <a:pos x="3" y="34"/>
                  </a:cxn>
                  <a:cxn ang="0">
                    <a:pos x="12" y="34"/>
                  </a:cxn>
                  <a:cxn ang="0">
                    <a:pos x="23" y="34"/>
                  </a:cxn>
                  <a:cxn ang="0">
                    <a:pos x="30" y="30"/>
                  </a:cxn>
                  <a:cxn ang="0">
                    <a:pos x="40" y="15"/>
                  </a:cxn>
                  <a:cxn ang="0">
                    <a:pos x="39" y="13"/>
                  </a:cxn>
                  <a:cxn ang="0">
                    <a:pos x="39" y="11"/>
                  </a:cxn>
                  <a:cxn ang="0">
                    <a:pos x="29" y="5"/>
                  </a:cxn>
                  <a:cxn ang="0">
                    <a:pos x="15" y="0"/>
                  </a:cxn>
                  <a:cxn ang="0">
                    <a:pos x="11" y="0"/>
                  </a:cxn>
                  <a:cxn ang="0">
                    <a:pos x="11" y="0"/>
                  </a:cxn>
                </a:cxnLst>
                <a:rect l="0" t="0" r="r" b="b"/>
                <a:pathLst>
                  <a:path w="40" h="34">
                    <a:moveTo>
                      <a:pt x="11" y="0"/>
                    </a:moveTo>
                    <a:lnTo>
                      <a:pt x="11" y="0"/>
                    </a:lnTo>
                    <a:lnTo>
                      <a:pt x="7" y="0"/>
                    </a:lnTo>
                    <a:cubicBezTo>
                      <a:pt x="6" y="5"/>
                      <a:pt x="5" y="12"/>
                      <a:pt x="5" y="14"/>
                    </a:cubicBezTo>
                    <a:cubicBezTo>
                      <a:pt x="5" y="16"/>
                      <a:pt x="5" y="20"/>
                      <a:pt x="4" y="24"/>
                    </a:cubicBezTo>
                    <a:cubicBezTo>
                      <a:pt x="3" y="28"/>
                      <a:pt x="2" y="32"/>
                      <a:pt x="1" y="33"/>
                    </a:cubicBezTo>
                    <a:cubicBezTo>
                      <a:pt x="0" y="33"/>
                      <a:pt x="1" y="34"/>
                      <a:pt x="3" y="34"/>
                    </a:cubicBezTo>
                    <a:lnTo>
                      <a:pt x="12" y="34"/>
                    </a:lnTo>
                    <a:lnTo>
                      <a:pt x="23" y="34"/>
                    </a:lnTo>
                    <a:cubicBezTo>
                      <a:pt x="27" y="34"/>
                      <a:pt x="30" y="32"/>
                      <a:pt x="30" y="30"/>
                    </a:cubicBezTo>
                    <a:cubicBezTo>
                      <a:pt x="30" y="28"/>
                      <a:pt x="35" y="22"/>
                      <a:pt x="40" y="15"/>
                    </a:cubicBezTo>
                    <a:lnTo>
                      <a:pt x="39" y="13"/>
                    </a:lnTo>
                    <a:lnTo>
                      <a:pt x="39" y="11"/>
                    </a:lnTo>
                    <a:cubicBezTo>
                      <a:pt x="36" y="11"/>
                      <a:pt x="32" y="8"/>
                      <a:pt x="29" y="5"/>
                    </a:cubicBezTo>
                    <a:cubicBezTo>
                      <a:pt x="26" y="2"/>
                      <a:pt x="20" y="0"/>
                      <a:pt x="15" y="0"/>
                    </a:cubicBezTo>
                    <a:lnTo>
                      <a:pt x="11" y="0"/>
                    </a:lnTo>
                    <a:lnTo>
                      <a:pt x="11"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8" name="Freeform 204"/>
              <p:cNvSpPr>
                <a:spLocks/>
              </p:cNvSpPr>
              <p:nvPr/>
            </p:nvSpPr>
            <p:spPr bwMode="auto">
              <a:xfrm>
                <a:off x="7374" y="1889"/>
                <a:ext cx="9" cy="6"/>
              </a:xfrm>
              <a:custGeom>
                <a:avLst/>
                <a:gdLst/>
                <a:ahLst/>
                <a:cxnLst>
                  <a:cxn ang="0">
                    <a:pos x="12" y="0"/>
                  </a:cxn>
                  <a:cxn ang="0">
                    <a:pos x="12" y="0"/>
                  </a:cxn>
                  <a:cxn ang="0">
                    <a:pos x="3" y="5"/>
                  </a:cxn>
                  <a:cxn ang="0">
                    <a:pos x="2" y="7"/>
                  </a:cxn>
                  <a:cxn ang="0">
                    <a:pos x="0" y="8"/>
                  </a:cxn>
                  <a:cxn ang="0">
                    <a:pos x="9" y="12"/>
                  </a:cxn>
                  <a:cxn ang="0">
                    <a:pos x="14" y="15"/>
                  </a:cxn>
                  <a:cxn ang="0">
                    <a:pos x="18" y="13"/>
                  </a:cxn>
                  <a:cxn ang="0">
                    <a:pos x="21" y="10"/>
                  </a:cxn>
                  <a:cxn ang="0">
                    <a:pos x="24" y="8"/>
                  </a:cxn>
                  <a:cxn ang="0">
                    <a:pos x="21" y="3"/>
                  </a:cxn>
                  <a:cxn ang="0">
                    <a:pos x="19" y="3"/>
                  </a:cxn>
                  <a:cxn ang="0">
                    <a:pos x="17" y="3"/>
                  </a:cxn>
                  <a:cxn ang="0">
                    <a:pos x="13" y="0"/>
                  </a:cxn>
                  <a:cxn ang="0">
                    <a:pos x="12" y="0"/>
                  </a:cxn>
                </a:cxnLst>
                <a:rect l="0" t="0" r="r" b="b"/>
                <a:pathLst>
                  <a:path w="24" h="15">
                    <a:moveTo>
                      <a:pt x="12" y="0"/>
                    </a:moveTo>
                    <a:lnTo>
                      <a:pt x="12" y="0"/>
                    </a:lnTo>
                    <a:cubicBezTo>
                      <a:pt x="11" y="1"/>
                      <a:pt x="7" y="4"/>
                      <a:pt x="3" y="5"/>
                    </a:cubicBezTo>
                    <a:lnTo>
                      <a:pt x="2" y="7"/>
                    </a:lnTo>
                    <a:lnTo>
                      <a:pt x="0" y="8"/>
                    </a:lnTo>
                    <a:cubicBezTo>
                      <a:pt x="4" y="9"/>
                      <a:pt x="8" y="11"/>
                      <a:pt x="9" y="12"/>
                    </a:cubicBezTo>
                    <a:cubicBezTo>
                      <a:pt x="10" y="14"/>
                      <a:pt x="12" y="15"/>
                      <a:pt x="14" y="15"/>
                    </a:cubicBezTo>
                    <a:cubicBezTo>
                      <a:pt x="16" y="15"/>
                      <a:pt x="18" y="14"/>
                      <a:pt x="18" y="13"/>
                    </a:cubicBezTo>
                    <a:cubicBezTo>
                      <a:pt x="18" y="11"/>
                      <a:pt x="19" y="10"/>
                      <a:pt x="21" y="10"/>
                    </a:cubicBezTo>
                    <a:cubicBezTo>
                      <a:pt x="22" y="10"/>
                      <a:pt x="24" y="9"/>
                      <a:pt x="24" y="8"/>
                    </a:cubicBezTo>
                    <a:cubicBezTo>
                      <a:pt x="24" y="7"/>
                      <a:pt x="23" y="5"/>
                      <a:pt x="21" y="3"/>
                    </a:cubicBezTo>
                    <a:lnTo>
                      <a:pt x="19" y="3"/>
                    </a:lnTo>
                    <a:lnTo>
                      <a:pt x="17" y="3"/>
                    </a:lnTo>
                    <a:cubicBezTo>
                      <a:pt x="16" y="1"/>
                      <a:pt x="15" y="0"/>
                      <a:pt x="13" y="0"/>
                    </a:cubicBezTo>
                    <a:cubicBezTo>
                      <a:pt x="13" y="0"/>
                      <a:pt x="12" y="0"/>
                      <a:pt x="12" y="0"/>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30" name="Group 406"/>
            <p:cNvGrpSpPr>
              <a:grpSpLocks/>
            </p:cNvGrpSpPr>
            <p:nvPr/>
          </p:nvGrpSpPr>
          <p:grpSpPr bwMode="auto">
            <a:xfrm>
              <a:off x="6395" y="1874"/>
              <a:ext cx="1428" cy="1364"/>
              <a:chOff x="6395" y="1874"/>
              <a:chExt cx="1428" cy="1364"/>
            </a:xfrm>
          </p:grpSpPr>
          <p:sp>
            <p:nvSpPr>
              <p:cNvPr id="1230" name="Freeform 206"/>
              <p:cNvSpPr>
                <a:spLocks/>
              </p:cNvSpPr>
              <p:nvPr/>
            </p:nvSpPr>
            <p:spPr bwMode="auto">
              <a:xfrm>
                <a:off x="7374" y="1889"/>
                <a:ext cx="9" cy="6"/>
              </a:xfrm>
              <a:custGeom>
                <a:avLst/>
                <a:gdLst/>
                <a:ahLst/>
                <a:cxnLst>
                  <a:cxn ang="0">
                    <a:pos x="0" y="0"/>
                  </a:cxn>
                  <a:cxn ang="0">
                    <a:pos x="0" y="0"/>
                  </a:cxn>
                  <a:cxn ang="0">
                    <a:pos x="24" y="0"/>
                  </a:cxn>
                  <a:cxn ang="0">
                    <a:pos x="24" y="15"/>
                  </a:cxn>
                  <a:cxn ang="0">
                    <a:pos x="0" y="15"/>
                  </a:cxn>
                  <a:cxn ang="0">
                    <a:pos x="0" y="0"/>
                  </a:cxn>
                </a:cxnLst>
                <a:rect l="0" t="0" r="r" b="b"/>
                <a:pathLst>
                  <a:path w="24" h="15">
                    <a:moveTo>
                      <a:pt x="0" y="0"/>
                    </a:moveTo>
                    <a:lnTo>
                      <a:pt x="0" y="0"/>
                    </a:lnTo>
                    <a:lnTo>
                      <a:pt x="24" y="0"/>
                    </a:lnTo>
                    <a:lnTo>
                      <a:pt x="24" y="15"/>
                    </a:lnTo>
                    <a:lnTo>
                      <a:pt x="0" y="15"/>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1" name="Freeform 207"/>
              <p:cNvSpPr>
                <a:spLocks/>
              </p:cNvSpPr>
              <p:nvPr/>
            </p:nvSpPr>
            <p:spPr bwMode="auto">
              <a:xfrm>
                <a:off x="7374" y="1889"/>
                <a:ext cx="9" cy="6"/>
              </a:xfrm>
              <a:custGeom>
                <a:avLst/>
                <a:gdLst/>
                <a:ahLst/>
                <a:cxnLst>
                  <a:cxn ang="0">
                    <a:pos x="0" y="0"/>
                  </a:cxn>
                  <a:cxn ang="0">
                    <a:pos x="0" y="0"/>
                  </a:cxn>
                  <a:cxn ang="0">
                    <a:pos x="24" y="0"/>
                  </a:cxn>
                  <a:cxn ang="0">
                    <a:pos x="24" y="15"/>
                  </a:cxn>
                  <a:cxn ang="0">
                    <a:pos x="0" y="15"/>
                  </a:cxn>
                  <a:cxn ang="0">
                    <a:pos x="0" y="0"/>
                  </a:cxn>
                </a:cxnLst>
                <a:rect l="0" t="0" r="r" b="b"/>
                <a:pathLst>
                  <a:path w="24" h="15">
                    <a:moveTo>
                      <a:pt x="0" y="0"/>
                    </a:moveTo>
                    <a:lnTo>
                      <a:pt x="0" y="0"/>
                    </a:lnTo>
                    <a:lnTo>
                      <a:pt x="24" y="0"/>
                    </a:lnTo>
                    <a:lnTo>
                      <a:pt x="24" y="15"/>
                    </a:lnTo>
                    <a:lnTo>
                      <a:pt x="0" y="15"/>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2" name="Freeform 208"/>
              <p:cNvSpPr>
                <a:spLocks/>
              </p:cNvSpPr>
              <p:nvPr/>
            </p:nvSpPr>
            <p:spPr bwMode="auto">
              <a:xfrm>
                <a:off x="7374" y="1889"/>
                <a:ext cx="9" cy="6"/>
              </a:xfrm>
              <a:custGeom>
                <a:avLst/>
                <a:gdLst/>
                <a:ahLst/>
                <a:cxnLst>
                  <a:cxn ang="0">
                    <a:pos x="12" y="0"/>
                  </a:cxn>
                  <a:cxn ang="0">
                    <a:pos x="12" y="0"/>
                  </a:cxn>
                  <a:cxn ang="0">
                    <a:pos x="3" y="5"/>
                  </a:cxn>
                  <a:cxn ang="0">
                    <a:pos x="2" y="7"/>
                  </a:cxn>
                  <a:cxn ang="0">
                    <a:pos x="0" y="8"/>
                  </a:cxn>
                  <a:cxn ang="0">
                    <a:pos x="9" y="12"/>
                  </a:cxn>
                  <a:cxn ang="0">
                    <a:pos x="14" y="15"/>
                  </a:cxn>
                  <a:cxn ang="0">
                    <a:pos x="18" y="13"/>
                  </a:cxn>
                  <a:cxn ang="0">
                    <a:pos x="21" y="10"/>
                  </a:cxn>
                  <a:cxn ang="0">
                    <a:pos x="24" y="8"/>
                  </a:cxn>
                  <a:cxn ang="0">
                    <a:pos x="21" y="3"/>
                  </a:cxn>
                  <a:cxn ang="0">
                    <a:pos x="19" y="3"/>
                  </a:cxn>
                  <a:cxn ang="0">
                    <a:pos x="17" y="3"/>
                  </a:cxn>
                  <a:cxn ang="0">
                    <a:pos x="13" y="0"/>
                  </a:cxn>
                  <a:cxn ang="0">
                    <a:pos x="12" y="0"/>
                  </a:cxn>
                </a:cxnLst>
                <a:rect l="0" t="0" r="r" b="b"/>
                <a:pathLst>
                  <a:path w="24" h="15">
                    <a:moveTo>
                      <a:pt x="12" y="0"/>
                    </a:moveTo>
                    <a:lnTo>
                      <a:pt x="12" y="0"/>
                    </a:lnTo>
                    <a:cubicBezTo>
                      <a:pt x="11" y="1"/>
                      <a:pt x="7" y="4"/>
                      <a:pt x="3" y="5"/>
                    </a:cubicBezTo>
                    <a:lnTo>
                      <a:pt x="2" y="7"/>
                    </a:lnTo>
                    <a:lnTo>
                      <a:pt x="0" y="8"/>
                    </a:lnTo>
                    <a:cubicBezTo>
                      <a:pt x="4" y="9"/>
                      <a:pt x="8" y="11"/>
                      <a:pt x="9" y="12"/>
                    </a:cubicBezTo>
                    <a:cubicBezTo>
                      <a:pt x="10" y="14"/>
                      <a:pt x="12" y="15"/>
                      <a:pt x="14" y="15"/>
                    </a:cubicBezTo>
                    <a:cubicBezTo>
                      <a:pt x="16" y="15"/>
                      <a:pt x="18" y="14"/>
                      <a:pt x="18" y="13"/>
                    </a:cubicBezTo>
                    <a:cubicBezTo>
                      <a:pt x="18" y="11"/>
                      <a:pt x="19" y="10"/>
                      <a:pt x="21" y="10"/>
                    </a:cubicBezTo>
                    <a:cubicBezTo>
                      <a:pt x="22" y="10"/>
                      <a:pt x="24" y="9"/>
                      <a:pt x="24" y="8"/>
                    </a:cubicBezTo>
                    <a:cubicBezTo>
                      <a:pt x="24" y="7"/>
                      <a:pt x="23" y="5"/>
                      <a:pt x="21" y="3"/>
                    </a:cubicBezTo>
                    <a:lnTo>
                      <a:pt x="19" y="3"/>
                    </a:lnTo>
                    <a:lnTo>
                      <a:pt x="17" y="3"/>
                    </a:lnTo>
                    <a:cubicBezTo>
                      <a:pt x="16" y="1"/>
                      <a:pt x="15" y="0"/>
                      <a:pt x="13" y="0"/>
                    </a:cubicBezTo>
                    <a:cubicBezTo>
                      <a:pt x="13" y="0"/>
                      <a:pt x="12" y="0"/>
                      <a:pt x="12" y="0"/>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3" name="Freeform 209"/>
              <p:cNvSpPr>
                <a:spLocks/>
              </p:cNvSpPr>
              <p:nvPr/>
            </p:nvSpPr>
            <p:spPr bwMode="auto">
              <a:xfrm>
                <a:off x="7398" y="1896"/>
                <a:ext cx="13" cy="14"/>
              </a:xfrm>
              <a:custGeom>
                <a:avLst/>
                <a:gdLst/>
                <a:ahLst/>
                <a:cxnLst>
                  <a:cxn ang="0">
                    <a:pos x="26" y="2"/>
                  </a:cxn>
                  <a:cxn ang="0">
                    <a:pos x="26" y="2"/>
                  </a:cxn>
                  <a:cxn ang="0">
                    <a:pos x="26" y="12"/>
                  </a:cxn>
                  <a:cxn ang="0">
                    <a:pos x="24" y="20"/>
                  </a:cxn>
                  <a:cxn ang="0">
                    <a:pos x="19" y="29"/>
                  </a:cxn>
                  <a:cxn ang="0">
                    <a:pos x="16" y="31"/>
                  </a:cxn>
                  <a:cxn ang="0">
                    <a:pos x="13" y="32"/>
                  </a:cxn>
                  <a:cxn ang="0">
                    <a:pos x="7" y="23"/>
                  </a:cxn>
                  <a:cxn ang="0">
                    <a:pos x="6" y="23"/>
                  </a:cxn>
                  <a:cxn ang="0">
                    <a:pos x="4" y="24"/>
                  </a:cxn>
                  <a:cxn ang="0">
                    <a:pos x="2" y="27"/>
                  </a:cxn>
                  <a:cxn ang="0">
                    <a:pos x="4" y="30"/>
                  </a:cxn>
                  <a:cxn ang="0">
                    <a:pos x="6" y="33"/>
                  </a:cxn>
                  <a:cxn ang="0">
                    <a:pos x="13" y="36"/>
                  </a:cxn>
                  <a:cxn ang="0">
                    <a:pos x="17" y="38"/>
                  </a:cxn>
                  <a:cxn ang="0">
                    <a:pos x="21" y="38"/>
                  </a:cxn>
                  <a:cxn ang="0">
                    <a:pos x="25" y="34"/>
                  </a:cxn>
                  <a:cxn ang="0">
                    <a:pos x="28" y="28"/>
                  </a:cxn>
                  <a:cxn ang="0">
                    <a:pos x="35" y="22"/>
                  </a:cxn>
                  <a:cxn ang="0">
                    <a:pos x="36" y="21"/>
                  </a:cxn>
                  <a:cxn ang="0">
                    <a:pos x="37" y="14"/>
                  </a:cxn>
                  <a:cxn ang="0">
                    <a:pos x="35" y="9"/>
                  </a:cxn>
                  <a:cxn ang="0">
                    <a:pos x="32" y="9"/>
                  </a:cxn>
                  <a:cxn ang="0">
                    <a:pos x="30" y="9"/>
                  </a:cxn>
                  <a:cxn ang="0">
                    <a:pos x="29" y="1"/>
                  </a:cxn>
                  <a:cxn ang="0">
                    <a:pos x="27" y="0"/>
                  </a:cxn>
                  <a:cxn ang="0">
                    <a:pos x="26" y="2"/>
                  </a:cxn>
                </a:cxnLst>
                <a:rect l="0" t="0" r="r" b="b"/>
                <a:pathLst>
                  <a:path w="37" h="38">
                    <a:moveTo>
                      <a:pt x="26" y="2"/>
                    </a:moveTo>
                    <a:lnTo>
                      <a:pt x="26" y="2"/>
                    </a:lnTo>
                    <a:lnTo>
                      <a:pt x="26" y="12"/>
                    </a:lnTo>
                    <a:cubicBezTo>
                      <a:pt x="26" y="14"/>
                      <a:pt x="25" y="18"/>
                      <a:pt x="24" y="20"/>
                    </a:cubicBezTo>
                    <a:cubicBezTo>
                      <a:pt x="23" y="22"/>
                      <a:pt x="20" y="26"/>
                      <a:pt x="19" y="29"/>
                    </a:cubicBezTo>
                    <a:lnTo>
                      <a:pt x="16" y="31"/>
                    </a:lnTo>
                    <a:lnTo>
                      <a:pt x="13" y="32"/>
                    </a:lnTo>
                    <a:cubicBezTo>
                      <a:pt x="13" y="29"/>
                      <a:pt x="10" y="25"/>
                      <a:pt x="7" y="23"/>
                    </a:cubicBezTo>
                    <a:lnTo>
                      <a:pt x="6" y="23"/>
                    </a:lnTo>
                    <a:lnTo>
                      <a:pt x="4" y="24"/>
                    </a:lnTo>
                    <a:cubicBezTo>
                      <a:pt x="1" y="23"/>
                      <a:pt x="0" y="25"/>
                      <a:pt x="2" y="27"/>
                    </a:cubicBezTo>
                    <a:lnTo>
                      <a:pt x="4" y="30"/>
                    </a:lnTo>
                    <a:lnTo>
                      <a:pt x="6" y="33"/>
                    </a:lnTo>
                    <a:cubicBezTo>
                      <a:pt x="8" y="33"/>
                      <a:pt x="11" y="34"/>
                      <a:pt x="13" y="36"/>
                    </a:cubicBezTo>
                    <a:cubicBezTo>
                      <a:pt x="15" y="37"/>
                      <a:pt x="16" y="38"/>
                      <a:pt x="17" y="38"/>
                    </a:cubicBezTo>
                    <a:lnTo>
                      <a:pt x="21" y="38"/>
                    </a:lnTo>
                    <a:cubicBezTo>
                      <a:pt x="22" y="38"/>
                      <a:pt x="24" y="36"/>
                      <a:pt x="25" y="34"/>
                    </a:cubicBezTo>
                    <a:cubicBezTo>
                      <a:pt x="26" y="32"/>
                      <a:pt x="26" y="30"/>
                      <a:pt x="28" y="28"/>
                    </a:cubicBezTo>
                    <a:cubicBezTo>
                      <a:pt x="30" y="25"/>
                      <a:pt x="34" y="23"/>
                      <a:pt x="35" y="22"/>
                    </a:cubicBezTo>
                    <a:lnTo>
                      <a:pt x="36" y="21"/>
                    </a:lnTo>
                    <a:cubicBezTo>
                      <a:pt x="37" y="19"/>
                      <a:pt x="37" y="16"/>
                      <a:pt x="37" y="14"/>
                    </a:cubicBezTo>
                    <a:cubicBezTo>
                      <a:pt x="37" y="12"/>
                      <a:pt x="36" y="10"/>
                      <a:pt x="35" y="9"/>
                    </a:cubicBezTo>
                    <a:lnTo>
                      <a:pt x="32" y="9"/>
                    </a:lnTo>
                    <a:lnTo>
                      <a:pt x="30" y="9"/>
                    </a:lnTo>
                    <a:cubicBezTo>
                      <a:pt x="30" y="6"/>
                      <a:pt x="30" y="2"/>
                      <a:pt x="29" y="1"/>
                    </a:cubicBezTo>
                    <a:cubicBezTo>
                      <a:pt x="28" y="0"/>
                      <a:pt x="28" y="0"/>
                      <a:pt x="27" y="0"/>
                    </a:cubicBezTo>
                    <a:cubicBezTo>
                      <a:pt x="27" y="0"/>
                      <a:pt x="26" y="1"/>
                      <a:pt x="26" y="2"/>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4" name="Freeform 210"/>
              <p:cNvSpPr>
                <a:spLocks/>
              </p:cNvSpPr>
              <p:nvPr/>
            </p:nvSpPr>
            <p:spPr bwMode="auto">
              <a:xfrm>
                <a:off x="7398" y="1896"/>
                <a:ext cx="13" cy="14"/>
              </a:xfrm>
              <a:custGeom>
                <a:avLst/>
                <a:gdLst/>
                <a:ahLst/>
                <a:cxnLst>
                  <a:cxn ang="0">
                    <a:pos x="0" y="0"/>
                  </a:cxn>
                  <a:cxn ang="0">
                    <a:pos x="0" y="0"/>
                  </a:cxn>
                  <a:cxn ang="0">
                    <a:pos x="37" y="0"/>
                  </a:cxn>
                  <a:cxn ang="0">
                    <a:pos x="37" y="38"/>
                  </a:cxn>
                  <a:cxn ang="0">
                    <a:pos x="0" y="38"/>
                  </a:cxn>
                  <a:cxn ang="0">
                    <a:pos x="0" y="0"/>
                  </a:cxn>
                </a:cxnLst>
                <a:rect l="0" t="0" r="r" b="b"/>
                <a:pathLst>
                  <a:path w="37" h="38">
                    <a:moveTo>
                      <a:pt x="0" y="0"/>
                    </a:moveTo>
                    <a:lnTo>
                      <a:pt x="0" y="0"/>
                    </a:lnTo>
                    <a:lnTo>
                      <a:pt x="37" y="0"/>
                    </a:lnTo>
                    <a:lnTo>
                      <a:pt x="37" y="38"/>
                    </a:lnTo>
                    <a:lnTo>
                      <a:pt x="0" y="38"/>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5" name="Freeform 211"/>
              <p:cNvSpPr>
                <a:spLocks/>
              </p:cNvSpPr>
              <p:nvPr/>
            </p:nvSpPr>
            <p:spPr bwMode="auto">
              <a:xfrm>
                <a:off x="7398" y="1896"/>
                <a:ext cx="13" cy="14"/>
              </a:xfrm>
              <a:custGeom>
                <a:avLst/>
                <a:gdLst/>
                <a:ahLst/>
                <a:cxnLst>
                  <a:cxn ang="0">
                    <a:pos x="0" y="0"/>
                  </a:cxn>
                  <a:cxn ang="0">
                    <a:pos x="0" y="0"/>
                  </a:cxn>
                  <a:cxn ang="0">
                    <a:pos x="37" y="0"/>
                  </a:cxn>
                  <a:cxn ang="0">
                    <a:pos x="37" y="38"/>
                  </a:cxn>
                  <a:cxn ang="0">
                    <a:pos x="0" y="38"/>
                  </a:cxn>
                  <a:cxn ang="0">
                    <a:pos x="0" y="0"/>
                  </a:cxn>
                </a:cxnLst>
                <a:rect l="0" t="0" r="r" b="b"/>
                <a:pathLst>
                  <a:path w="37" h="38">
                    <a:moveTo>
                      <a:pt x="0" y="0"/>
                    </a:moveTo>
                    <a:lnTo>
                      <a:pt x="0" y="0"/>
                    </a:lnTo>
                    <a:lnTo>
                      <a:pt x="37" y="0"/>
                    </a:lnTo>
                    <a:lnTo>
                      <a:pt x="37" y="38"/>
                    </a:lnTo>
                    <a:lnTo>
                      <a:pt x="0" y="38"/>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6" name="Freeform 212"/>
              <p:cNvSpPr>
                <a:spLocks/>
              </p:cNvSpPr>
              <p:nvPr/>
            </p:nvSpPr>
            <p:spPr bwMode="auto">
              <a:xfrm>
                <a:off x="7398" y="1896"/>
                <a:ext cx="13" cy="14"/>
              </a:xfrm>
              <a:custGeom>
                <a:avLst/>
                <a:gdLst/>
                <a:ahLst/>
                <a:cxnLst>
                  <a:cxn ang="0">
                    <a:pos x="26" y="2"/>
                  </a:cxn>
                  <a:cxn ang="0">
                    <a:pos x="26" y="2"/>
                  </a:cxn>
                  <a:cxn ang="0">
                    <a:pos x="26" y="12"/>
                  </a:cxn>
                  <a:cxn ang="0">
                    <a:pos x="24" y="20"/>
                  </a:cxn>
                  <a:cxn ang="0">
                    <a:pos x="19" y="29"/>
                  </a:cxn>
                  <a:cxn ang="0">
                    <a:pos x="16" y="31"/>
                  </a:cxn>
                  <a:cxn ang="0">
                    <a:pos x="13" y="32"/>
                  </a:cxn>
                  <a:cxn ang="0">
                    <a:pos x="7" y="23"/>
                  </a:cxn>
                  <a:cxn ang="0">
                    <a:pos x="6" y="23"/>
                  </a:cxn>
                  <a:cxn ang="0">
                    <a:pos x="4" y="24"/>
                  </a:cxn>
                  <a:cxn ang="0">
                    <a:pos x="2" y="27"/>
                  </a:cxn>
                  <a:cxn ang="0">
                    <a:pos x="4" y="30"/>
                  </a:cxn>
                  <a:cxn ang="0">
                    <a:pos x="6" y="33"/>
                  </a:cxn>
                  <a:cxn ang="0">
                    <a:pos x="13" y="36"/>
                  </a:cxn>
                  <a:cxn ang="0">
                    <a:pos x="17" y="38"/>
                  </a:cxn>
                  <a:cxn ang="0">
                    <a:pos x="21" y="38"/>
                  </a:cxn>
                  <a:cxn ang="0">
                    <a:pos x="25" y="34"/>
                  </a:cxn>
                  <a:cxn ang="0">
                    <a:pos x="28" y="28"/>
                  </a:cxn>
                  <a:cxn ang="0">
                    <a:pos x="35" y="22"/>
                  </a:cxn>
                  <a:cxn ang="0">
                    <a:pos x="36" y="21"/>
                  </a:cxn>
                  <a:cxn ang="0">
                    <a:pos x="37" y="14"/>
                  </a:cxn>
                  <a:cxn ang="0">
                    <a:pos x="35" y="9"/>
                  </a:cxn>
                  <a:cxn ang="0">
                    <a:pos x="32" y="9"/>
                  </a:cxn>
                  <a:cxn ang="0">
                    <a:pos x="30" y="9"/>
                  </a:cxn>
                  <a:cxn ang="0">
                    <a:pos x="29" y="1"/>
                  </a:cxn>
                  <a:cxn ang="0">
                    <a:pos x="27" y="0"/>
                  </a:cxn>
                  <a:cxn ang="0">
                    <a:pos x="26" y="2"/>
                  </a:cxn>
                </a:cxnLst>
                <a:rect l="0" t="0" r="r" b="b"/>
                <a:pathLst>
                  <a:path w="37" h="38">
                    <a:moveTo>
                      <a:pt x="26" y="2"/>
                    </a:moveTo>
                    <a:lnTo>
                      <a:pt x="26" y="2"/>
                    </a:lnTo>
                    <a:lnTo>
                      <a:pt x="26" y="12"/>
                    </a:lnTo>
                    <a:cubicBezTo>
                      <a:pt x="26" y="14"/>
                      <a:pt x="25" y="18"/>
                      <a:pt x="24" y="20"/>
                    </a:cubicBezTo>
                    <a:cubicBezTo>
                      <a:pt x="23" y="22"/>
                      <a:pt x="20" y="26"/>
                      <a:pt x="19" y="29"/>
                    </a:cubicBezTo>
                    <a:lnTo>
                      <a:pt x="16" y="31"/>
                    </a:lnTo>
                    <a:lnTo>
                      <a:pt x="13" y="32"/>
                    </a:lnTo>
                    <a:cubicBezTo>
                      <a:pt x="13" y="29"/>
                      <a:pt x="10" y="25"/>
                      <a:pt x="7" y="23"/>
                    </a:cubicBezTo>
                    <a:lnTo>
                      <a:pt x="6" y="23"/>
                    </a:lnTo>
                    <a:lnTo>
                      <a:pt x="4" y="24"/>
                    </a:lnTo>
                    <a:cubicBezTo>
                      <a:pt x="1" y="23"/>
                      <a:pt x="0" y="25"/>
                      <a:pt x="2" y="27"/>
                    </a:cubicBezTo>
                    <a:lnTo>
                      <a:pt x="4" y="30"/>
                    </a:lnTo>
                    <a:lnTo>
                      <a:pt x="6" y="33"/>
                    </a:lnTo>
                    <a:cubicBezTo>
                      <a:pt x="8" y="33"/>
                      <a:pt x="11" y="34"/>
                      <a:pt x="13" y="36"/>
                    </a:cubicBezTo>
                    <a:cubicBezTo>
                      <a:pt x="15" y="37"/>
                      <a:pt x="16" y="38"/>
                      <a:pt x="17" y="38"/>
                    </a:cubicBezTo>
                    <a:lnTo>
                      <a:pt x="21" y="38"/>
                    </a:lnTo>
                    <a:cubicBezTo>
                      <a:pt x="22" y="38"/>
                      <a:pt x="24" y="36"/>
                      <a:pt x="25" y="34"/>
                    </a:cubicBezTo>
                    <a:cubicBezTo>
                      <a:pt x="26" y="32"/>
                      <a:pt x="26" y="30"/>
                      <a:pt x="28" y="28"/>
                    </a:cubicBezTo>
                    <a:cubicBezTo>
                      <a:pt x="30" y="25"/>
                      <a:pt x="34" y="23"/>
                      <a:pt x="35" y="22"/>
                    </a:cubicBezTo>
                    <a:lnTo>
                      <a:pt x="36" y="21"/>
                    </a:lnTo>
                    <a:cubicBezTo>
                      <a:pt x="37" y="19"/>
                      <a:pt x="37" y="16"/>
                      <a:pt x="37" y="14"/>
                    </a:cubicBezTo>
                    <a:cubicBezTo>
                      <a:pt x="37" y="12"/>
                      <a:pt x="36" y="10"/>
                      <a:pt x="35" y="9"/>
                    </a:cubicBezTo>
                    <a:lnTo>
                      <a:pt x="32" y="9"/>
                    </a:lnTo>
                    <a:lnTo>
                      <a:pt x="30" y="9"/>
                    </a:lnTo>
                    <a:cubicBezTo>
                      <a:pt x="30" y="6"/>
                      <a:pt x="30" y="2"/>
                      <a:pt x="29" y="1"/>
                    </a:cubicBezTo>
                    <a:cubicBezTo>
                      <a:pt x="28" y="0"/>
                      <a:pt x="28" y="0"/>
                      <a:pt x="27" y="0"/>
                    </a:cubicBezTo>
                    <a:cubicBezTo>
                      <a:pt x="27" y="0"/>
                      <a:pt x="26" y="1"/>
                      <a:pt x="26" y="2"/>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7" name="Freeform 213"/>
              <p:cNvSpPr>
                <a:spLocks/>
              </p:cNvSpPr>
              <p:nvPr/>
            </p:nvSpPr>
            <p:spPr bwMode="auto">
              <a:xfrm>
                <a:off x="7401" y="1913"/>
                <a:ext cx="11" cy="20"/>
              </a:xfrm>
              <a:custGeom>
                <a:avLst/>
                <a:gdLst/>
                <a:ahLst/>
                <a:cxnLst>
                  <a:cxn ang="0">
                    <a:pos x="1" y="11"/>
                  </a:cxn>
                  <a:cxn ang="0">
                    <a:pos x="1" y="11"/>
                  </a:cxn>
                  <a:cxn ang="0">
                    <a:pos x="2" y="14"/>
                  </a:cxn>
                  <a:cxn ang="0">
                    <a:pos x="6" y="22"/>
                  </a:cxn>
                  <a:cxn ang="0">
                    <a:pos x="9" y="24"/>
                  </a:cxn>
                  <a:cxn ang="0">
                    <a:pos x="9" y="34"/>
                  </a:cxn>
                  <a:cxn ang="0">
                    <a:pos x="7" y="37"/>
                  </a:cxn>
                  <a:cxn ang="0">
                    <a:pos x="6" y="39"/>
                  </a:cxn>
                  <a:cxn ang="0">
                    <a:pos x="10" y="42"/>
                  </a:cxn>
                  <a:cxn ang="0">
                    <a:pos x="15" y="46"/>
                  </a:cxn>
                  <a:cxn ang="0">
                    <a:pos x="18" y="52"/>
                  </a:cxn>
                  <a:cxn ang="0">
                    <a:pos x="21" y="52"/>
                  </a:cxn>
                  <a:cxn ang="0">
                    <a:pos x="29" y="47"/>
                  </a:cxn>
                  <a:cxn ang="0">
                    <a:pos x="28" y="46"/>
                  </a:cxn>
                  <a:cxn ang="0">
                    <a:pos x="27" y="44"/>
                  </a:cxn>
                  <a:cxn ang="0">
                    <a:pos x="25" y="22"/>
                  </a:cxn>
                  <a:cxn ang="0">
                    <a:pos x="18" y="16"/>
                  </a:cxn>
                  <a:cxn ang="0">
                    <a:pos x="11" y="11"/>
                  </a:cxn>
                  <a:cxn ang="0">
                    <a:pos x="7" y="4"/>
                  </a:cxn>
                  <a:cxn ang="0">
                    <a:pos x="2" y="0"/>
                  </a:cxn>
                  <a:cxn ang="0">
                    <a:pos x="2" y="0"/>
                  </a:cxn>
                  <a:cxn ang="0">
                    <a:pos x="1" y="11"/>
                  </a:cxn>
                </a:cxnLst>
                <a:rect l="0" t="0" r="r" b="b"/>
                <a:pathLst>
                  <a:path w="29" h="54">
                    <a:moveTo>
                      <a:pt x="1" y="11"/>
                    </a:moveTo>
                    <a:lnTo>
                      <a:pt x="1" y="11"/>
                    </a:lnTo>
                    <a:lnTo>
                      <a:pt x="2" y="14"/>
                    </a:lnTo>
                    <a:cubicBezTo>
                      <a:pt x="3" y="17"/>
                      <a:pt x="3" y="20"/>
                      <a:pt x="6" y="22"/>
                    </a:cubicBezTo>
                    <a:lnTo>
                      <a:pt x="9" y="24"/>
                    </a:lnTo>
                    <a:cubicBezTo>
                      <a:pt x="9" y="29"/>
                      <a:pt x="9" y="33"/>
                      <a:pt x="9" y="34"/>
                    </a:cubicBezTo>
                    <a:cubicBezTo>
                      <a:pt x="9" y="35"/>
                      <a:pt x="8" y="36"/>
                      <a:pt x="7" y="37"/>
                    </a:cubicBezTo>
                    <a:cubicBezTo>
                      <a:pt x="6" y="37"/>
                      <a:pt x="6" y="38"/>
                      <a:pt x="6" y="39"/>
                    </a:cubicBezTo>
                    <a:cubicBezTo>
                      <a:pt x="6" y="40"/>
                      <a:pt x="8" y="42"/>
                      <a:pt x="10" y="42"/>
                    </a:cubicBezTo>
                    <a:cubicBezTo>
                      <a:pt x="12" y="42"/>
                      <a:pt x="14" y="44"/>
                      <a:pt x="15" y="46"/>
                    </a:cubicBezTo>
                    <a:cubicBezTo>
                      <a:pt x="16" y="48"/>
                      <a:pt x="17" y="51"/>
                      <a:pt x="18" y="52"/>
                    </a:cubicBezTo>
                    <a:cubicBezTo>
                      <a:pt x="18" y="53"/>
                      <a:pt x="20" y="54"/>
                      <a:pt x="21" y="52"/>
                    </a:cubicBezTo>
                    <a:cubicBezTo>
                      <a:pt x="22" y="51"/>
                      <a:pt x="25" y="49"/>
                      <a:pt x="29" y="47"/>
                    </a:cubicBezTo>
                    <a:lnTo>
                      <a:pt x="28" y="46"/>
                    </a:lnTo>
                    <a:lnTo>
                      <a:pt x="27" y="44"/>
                    </a:lnTo>
                    <a:cubicBezTo>
                      <a:pt x="27" y="34"/>
                      <a:pt x="27" y="24"/>
                      <a:pt x="25" y="22"/>
                    </a:cubicBezTo>
                    <a:cubicBezTo>
                      <a:pt x="24" y="20"/>
                      <a:pt x="21" y="18"/>
                      <a:pt x="18" y="16"/>
                    </a:cubicBezTo>
                    <a:cubicBezTo>
                      <a:pt x="15" y="15"/>
                      <a:pt x="12" y="12"/>
                      <a:pt x="11" y="11"/>
                    </a:cubicBezTo>
                    <a:cubicBezTo>
                      <a:pt x="10" y="9"/>
                      <a:pt x="8" y="6"/>
                      <a:pt x="7" y="4"/>
                    </a:cubicBezTo>
                    <a:cubicBezTo>
                      <a:pt x="6" y="2"/>
                      <a:pt x="4" y="0"/>
                      <a:pt x="2" y="0"/>
                    </a:cubicBezTo>
                    <a:cubicBezTo>
                      <a:pt x="2" y="0"/>
                      <a:pt x="2" y="0"/>
                      <a:pt x="2" y="0"/>
                    </a:cubicBezTo>
                    <a:cubicBezTo>
                      <a:pt x="0" y="0"/>
                      <a:pt x="0" y="5"/>
                      <a:pt x="1" y="11"/>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8" name="Freeform 214"/>
              <p:cNvSpPr>
                <a:spLocks/>
              </p:cNvSpPr>
              <p:nvPr/>
            </p:nvSpPr>
            <p:spPr bwMode="auto">
              <a:xfrm>
                <a:off x="7401" y="1913"/>
                <a:ext cx="11" cy="20"/>
              </a:xfrm>
              <a:custGeom>
                <a:avLst/>
                <a:gdLst/>
                <a:ahLst/>
                <a:cxnLst>
                  <a:cxn ang="0">
                    <a:pos x="0" y="0"/>
                  </a:cxn>
                  <a:cxn ang="0">
                    <a:pos x="0" y="0"/>
                  </a:cxn>
                  <a:cxn ang="0">
                    <a:pos x="29" y="0"/>
                  </a:cxn>
                  <a:cxn ang="0">
                    <a:pos x="29" y="54"/>
                  </a:cxn>
                  <a:cxn ang="0">
                    <a:pos x="0" y="54"/>
                  </a:cxn>
                  <a:cxn ang="0">
                    <a:pos x="0" y="0"/>
                  </a:cxn>
                </a:cxnLst>
                <a:rect l="0" t="0" r="r" b="b"/>
                <a:pathLst>
                  <a:path w="29" h="54">
                    <a:moveTo>
                      <a:pt x="0" y="0"/>
                    </a:moveTo>
                    <a:lnTo>
                      <a:pt x="0" y="0"/>
                    </a:lnTo>
                    <a:lnTo>
                      <a:pt x="29" y="0"/>
                    </a:lnTo>
                    <a:lnTo>
                      <a:pt x="29" y="54"/>
                    </a:lnTo>
                    <a:lnTo>
                      <a:pt x="0" y="54"/>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9" name="Freeform 215"/>
              <p:cNvSpPr>
                <a:spLocks/>
              </p:cNvSpPr>
              <p:nvPr/>
            </p:nvSpPr>
            <p:spPr bwMode="auto">
              <a:xfrm>
                <a:off x="7401" y="1913"/>
                <a:ext cx="11" cy="20"/>
              </a:xfrm>
              <a:custGeom>
                <a:avLst/>
                <a:gdLst/>
                <a:ahLst/>
                <a:cxnLst>
                  <a:cxn ang="0">
                    <a:pos x="0" y="0"/>
                  </a:cxn>
                  <a:cxn ang="0">
                    <a:pos x="0" y="0"/>
                  </a:cxn>
                  <a:cxn ang="0">
                    <a:pos x="29" y="0"/>
                  </a:cxn>
                  <a:cxn ang="0">
                    <a:pos x="29" y="54"/>
                  </a:cxn>
                  <a:cxn ang="0">
                    <a:pos x="0" y="54"/>
                  </a:cxn>
                  <a:cxn ang="0">
                    <a:pos x="0" y="0"/>
                  </a:cxn>
                </a:cxnLst>
                <a:rect l="0" t="0" r="r" b="b"/>
                <a:pathLst>
                  <a:path w="29" h="54">
                    <a:moveTo>
                      <a:pt x="0" y="0"/>
                    </a:moveTo>
                    <a:lnTo>
                      <a:pt x="0" y="0"/>
                    </a:lnTo>
                    <a:lnTo>
                      <a:pt x="29" y="0"/>
                    </a:lnTo>
                    <a:lnTo>
                      <a:pt x="29" y="54"/>
                    </a:lnTo>
                    <a:lnTo>
                      <a:pt x="0" y="54"/>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0" name="Freeform 216"/>
              <p:cNvSpPr>
                <a:spLocks/>
              </p:cNvSpPr>
              <p:nvPr/>
            </p:nvSpPr>
            <p:spPr bwMode="auto">
              <a:xfrm>
                <a:off x="7401" y="1913"/>
                <a:ext cx="11" cy="20"/>
              </a:xfrm>
              <a:custGeom>
                <a:avLst/>
                <a:gdLst/>
                <a:ahLst/>
                <a:cxnLst>
                  <a:cxn ang="0">
                    <a:pos x="1" y="11"/>
                  </a:cxn>
                  <a:cxn ang="0">
                    <a:pos x="1" y="11"/>
                  </a:cxn>
                  <a:cxn ang="0">
                    <a:pos x="2" y="14"/>
                  </a:cxn>
                  <a:cxn ang="0">
                    <a:pos x="6" y="22"/>
                  </a:cxn>
                  <a:cxn ang="0">
                    <a:pos x="9" y="24"/>
                  </a:cxn>
                  <a:cxn ang="0">
                    <a:pos x="9" y="34"/>
                  </a:cxn>
                  <a:cxn ang="0">
                    <a:pos x="7" y="37"/>
                  </a:cxn>
                  <a:cxn ang="0">
                    <a:pos x="6" y="39"/>
                  </a:cxn>
                  <a:cxn ang="0">
                    <a:pos x="10" y="42"/>
                  </a:cxn>
                  <a:cxn ang="0">
                    <a:pos x="15" y="46"/>
                  </a:cxn>
                  <a:cxn ang="0">
                    <a:pos x="18" y="52"/>
                  </a:cxn>
                  <a:cxn ang="0">
                    <a:pos x="21" y="52"/>
                  </a:cxn>
                  <a:cxn ang="0">
                    <a:pos x="29" y="47"/>
                  </a:cxn>
                  <a:cxn ang="0">
                    <a:pos x="28" y="46"/>
                  </a:cxn>
                  <a:cxn ang="0">
                    <a:pos x="27" y="44"/>
                  </a:cxn>
                  <a:cxn ang="0">
                    <a:pos x="25" y="22"/>
                  </a:cxn>
                  <a:cxn ang="0">
                    <a:pos x="18" y="16"/>
                  </a:cxn>
                  <a:cxn ang="0">
                    <a:pos x="11" y="11"/>
                  </a:cxn>
                  <a:cxn ang="0">
                    <a:pos x="7" y="4"/>
                  </a:cxn>
                  <a:cxn ang="0">
                    <a:pos x="2" y="0"/>
                  </a:cxn>
                  <a:cxn ang="0">
                    <a:pos x="2" y="0"/>
                  </a:cxn>
                  <a:cxn ang="0">
                    <a:pos x="1" y="11"/>
                  </a:cxn>
                </a:cxnLst>
                <a:rect l="0" t="0" r="r" b="b"/>
                <a:pathLst>
                  <a:path w="29" h="54">
                    <a:moveTo>
                      <a:pt x="1" y="11"/>
                    </a:moveTo>
                    <a:lnTo>
                      <a:pt x="1" y="11"/>
                    </a:lnTo>
                    <a:lnTo>
                      <a:pt x="2" y="14"/>
                    </a:lnTo>
                    <a:cubicBezTo>
                      <a:pt x="3" y="17"/>
                      <a:pt x="3" y="20"/>
                      <a:pt x="6" y="22"/>
                    </a:cubicBezTo>
                    <a:lnTo>
                      <a:pt x="9" y="24"/>
                    </a:lnTo>
                    <a:cubicBezTo>
                      <a:pt x="9" y="29"/>
                      <a:pt x="9" y="33"/>
                      <a:pt x="9" y="34"/>
                    </a:cubicBezTo>
                    <a:cubicBezTo>
                      <a:pt x="9" y="35"/>
                      <a:pt x="8" y="36"/>
                      <a:pt x="7" y="37"/>
                    </a:cubicBezTo>
                    <a:cubicBezTo>
                      <a:pt x="6" y="37"/>
                      <a:pt x="6" y="38"/>
                      <a:pt x="6" y="39"/>
                    </a:cubicBezTo>
                    <a:cubicBezTo>
                      <a:pt x="6" y="40"/>
                      <a:pt x="8" y="42"/>
                      <a:pt x="10" y="42"/>
                    </a:cubicBezTo>
                    <a:cubicBezTo>
                      <a:pt x="12" y="42"/>
                      <a:pt x="14" y="44"/>
                      <a:pt x="15" y="46"/>
                    </a:cubicBezTo>
                    <a:cubicBezTo>
                      <a:pt x="16" y="48"/>
                      <a:pt x="17" y="51"/>
                      <a:pt x="18" y="52"/>
                    </a:cubicBezTo>
                    <a:cubicBezTo>
                      <a:pt x="18" y="53"/>
                      <a:pt x="20" y="54"/>
                      <a:pt x="21" y="52"/>
                    </a:cubicBezTo>
                    <a:cubicBezTo>
                      <a:pt x="22" y="51"/>
                      <a:pt x="25" y="49"/>
                      <a:pt x="29" y="47"/>
                    </a:cubicBezTo>
                    <a:lnTo>
                      <a:pt x="28" y="46"/>
                    </a:lnTo>
                    <a:lnTo>
                      <a:pt x="27" y="44"/>
                    </a:lnTo>
                    <a:cubicBezTo>
                      <a:pt x="27" y="34"/>
                      <a:pt x="27" y="24"/>
                      <a:pt x="25" y="22"/>
                    </a:cubicBezTo>
                    <a:cubicBezTo>
                      <a:pt x="24" y="20"/>
                      <a:pt x="21" y="18"/>
                      <a:pt x="18" y="16"/>
                    </a:cubicBezTo>
                    <a:cubicBezTo>
                      <a:pt x="15" y="15"/>
                      <a:pt x="12" y="12"/>
                      <a:pt x="11" y="11"/>
                    </a:cubicBezTo>
                    <a:cubicBezTo>
                      <a:pt x="10" y="9"/>
                      <a:pt x="8" y="6"/>
                      <a:pt x="7" y="4"/>
                    </a:cubicBezTo>
                    <a:cubicBezTo>
                      <a:pt x="6" y="2"/>
                      <a:pt x="4" y="0"/>
                      <a:pt x="2" y="0"/>
                    </a:cubicBezTo>
                    <a:cubicBezTo>
                      <a:pt x="2" y="0"/>
                      <a:pt x="2" y="0"/>
                      <a:pt x="2" y="0"/>
                    </a:cubicBezTo>
                    <a:cubicBezTo>
                      <a:pt x="0" y="0"/>
                      <a:pt x="0" y="5"/>
                      <a:pt x="1" y="11"/>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1" name="Freeform 217"/>
              <p:cNvSpPr>
                <a:spLocks/>
              </p:cNvSpPr>
              <p:nvPr/>
            </p:nvSpPr>
            <p:spPr bwMode="auto">
              <a:xfrm>
                <a:off x="7407" y="1913"/>
                <a:ext cx="2" cy="3"/>
              </a:xfrm>
              <a:custGeom>
                <a:avLst/>
                <a:gdLst/>
                <a:ahLst/>
                <a:cxnLst>
                  <a:cxn ang="0">
                    <a:pos x="0" y="4"/>
                  </a:cxn>
                  <a:cxn ang="0">
                    <a:pos x="0" y="4"/>
                  </a:cxn>
                  <a:cxn ang="0">
                    <a:pos x="1" y="8"/>
                  </a:cxn>
                  <a:cxn ang="0">
                    <a:pos x="4" y="7"/>
                  </a:cxn>
                  <a:cxn ang="0">
                    <a:pos x="6" y="3"/>
                  </a:cxn>
                  <a:cxn ang="0">
                    <a:pos x="3" y="0"/>
                  </a:cxn>
                  <a:cxn ang="0">
                    <a:pos x="0" y="4"/>
                  </a:cxn>
                </a:cxnLst>
                <a:rect l="0" t="0" r="r" b="b"/>
                <a:pathLst>
                  <a:path w="6" h="8">
                    <a:moveTo>
                      <a:pt x="0" y="4"/>
                    </a:moveTo>
                    <a:lnTo>
                      <a:pt x="0" y="4"/>
                    </a:lnTo>
                    <a:cubicBezTo>
                      <a:pt x="0" y="6"/>
                      <a:pt x="1" y="8"/>
                      <a:pt x="1" y="8"/>
                    </a:cubicBezTo>
                    <a:cubicBezTo>
                      <a:pt x="2" y="8"/>
                      <a:pt x="4" y="8"/>
                      <a:pt x="4" y="7"/>
                    </a:cubicBezTo>
                    <a:cubicBezTo>
                      <a:pt x="5" y="7"/>
                      <a:pt x="6" y="5"/>
                      <a:pt x="6" y="3"/>
                    </a:cubicBezTo>
                    <a:cubicBezTo>
                      <a:pt x="6" y="2"/>
                      <a:pt x="5" y="0"/>
                      <a:pt x="3" y="0"/>
                    </a:cubicBezTo>
                    <a:cubicBezTo>
                      <a:pt x="1" y="0"/>
                      <a:pt x="0" y="2"/>
                      <a:pt x="0" y="4"/>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2" name="Freeform 218"/>
              <p:cNvSpPr>
                <a:spLocks/>
              </p:cNvSpPr>
              <p:nvPr/>
            </p:nvSpPr>
            <p:spPr bwMode="auto">
              <a:xfrm>
                <a:off x="7407" y="1913"/>
                <a:ext cx="2" cy="3"/>
              </a:xfrm>
              <a:custGeom>
                <a:avLst/>
                <a:gdLst/>
                <a:ahLst/>
                <a:cxnLst>
                  <a:cxn ang="0">
                    <a:pos x="0" y="0"/>
                  </a:cxn>
                  <a:cxn ang="0">
                    <a:pos x="0" y="0"/>
                  </a:cxn>
                  <a:cxn ang="0">
                    <a:pos x="6" y="0"/>
                  </a:cxn>
                  <a:cxn ang="0">
                    <a:pos x="6" y="8"/>
                  </a:cxn>
                  <a:cxn ang="0">
                    <a:pos x="0" y="8"/>
                  </a:cxn>
                  <a:cxn ang="0">
                    <a:pos x="0" y="0"/>
                  </a:cxn>
                </a:cxnLst>
                <a:rect l="0" t="0" r="r" b="b"/>
                <a:pathLst>
                  <a:path w="6" h="8">
                    <a:moveTo>
                      <a:pt x="0" y="0"/>
                    </a:moveTo>
                    <a:lnTo>
                      <a:pt x="0" y="0"/>
                    </a:lnTo>
                    <a:lnTo>
                      <a:pt x="6" y="0"/>
                    </a:lnTo>
                    <a:lnTo>
                      <a:pt x="6" y="8"/>
                    </a:lnTo>
                    <a:lnTo>
                      <a:pt x="0" y="8"/>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3" name="Freeform 219"/>
              <p:cNvSpPr>
                <a:spLocks/>
              </p:cNvSpPr>
              <p:nvPr/>
            </p:nvSpPr>
            <p:spPr bwMode="auto">
              <a:xfrm>
                <a:off x="7407" y="1913"/>
                <a:ext cx="2" cy="3"/>
              </a:xfrm>
              <a:custGeom>
                <a:avLst/>
                <a:gdLst/>
                <a:ahLst/>
                <a:cxnLst>
                  <a:cxn ang="0">
                    <a:pos x="0" y="0"/>
                  </a:cxn>
                  <a:cxn ang="0">
                    <a:pos x="0" y="0"/>
                  </a:cxn>
                  <a:cxn ang="0">
                    <a:pos x="6" y="0"/>
                  </a:cxn>
                  <a:cxn ang="0">
                    <a:pos x="6" y="8"/>
                  </a:cxn>
                  <a:cxn ang="0">
                    <a:pos x="0" y="8"/>
                  </a:cxn>
                  <a:cxn ang="0">
                    <a:pos x="0" y="0"/>
                  </a:cxn>
                </a:cxnLst>
                <a:rect l="0" t="0" r="r" b="b"/>
                <a:pathLst>
                  <a:path w="6" h="8">
                    <a:moveTo>
                      <a:pt x="0" y="0"/>
                    </a:moveTo>
                    <a:lnTo>
                      <a:pt x="0" y="0"/>
                    </a:lnTo>
                    <a:lnTo>
                      <a:pt x="6" y="0"/>
                    </a:lnTo>
                    <a:lnTo>
                      <a:pt x="6" y="8"/>
                    </a:lnTo>
                    <a:lnTo>
                      <a:pt x="0" y="8"/>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4" name="Freeform 220"/>
              <p:cNvSpPr>
                <a:spLocks/>
              </p:cNvSpPr>
              <p:nvPr/>
            </p:nvSpPr>
            <p:spPr bwMode="auto">
              <a:xfrm>
                <a:off x="7407" y="1913"/>
                <a:ext cx="2" cy="3"/>
              </a:xfrm>
              <a:custGeom>
                <a:avLst/>
                <a:gdLst/>
                <a:ahLst/>
                <a:cxnLst>
                  <a:cxn ang="0">
                    <a:pos x="0" y="4"/>
                  </a:cxn>
                  <a:cxn ang="0">
                    <a:pos x="0" y="4"/>
                  </a:cxn>
                  <a:cxn ang="0">
                    <a:pos x="1" y="8"/>
                  </a:cxn>
                  <a:cxn ang="0">
                    <a:pos x="4" y="7"/>
                  </a:cxn>
                  <a:cxn ang="0">
                    <a:pos x="6" y="3"/>
                  </a:cxn>
                  <a:cxn ang="0">
                    <a:pos x="3" y="0"/>
                  </a:cxn>
                  <a:cxn ang="0">
                    <a:pos x="0" y="4"/>
                  </a:cxn>
                </a:cxnLst>
                <a:rect l="0" t="0" r="r" b="b"/>
                <a:pathLst>
                  <a:path w="6" h="8">
                    <a:moveTo>
                      <a:pt x="0" y="4"/>
                    </a:moveTo>
                    <a:lnTo>
                      <a:pt x="0" y="4"/>
                    </a:lnTo>
                    <a:cubicBezTo>
                      <a:pt x="0" y="6"/>
                      <a:pt x="1" y="8"/>
                      <a:pt x="1" y="8"/>
                    </a:cubicBezTo>
                    <a:cubicBezTo>
                      <a:pt x="2" y="8"/>
                      <a:pt x="4" y="8"/>
                      <a:pt x="4" y="7"/>
                    </a:cubicBezTo>
                    <a:cubicBezTo>
                      <a:pt x="5" y="7"/>
                      <a:pt x="6" y="5"/>
                      <a:pt x="6" y="3"/>
                    </a:cubicBezTo>
                    <a:cubicBezTo>
                      <a:pt x="6" y="2"/>
                      <a:pt x="5" y="0"/>
                      <a:pt x="3" y="0"/>
                    </a:cubicBezTo>
                    <a:cubicBezTo>
                      <a:pt x="1" y="0"/>
                      <a:pt x="0" y="2"/>
                      <a:pt x="0" y="4"/>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5" name="Freeform 221"/>
              <p:cNvSpPr>
                <a:spLocks/>
              </p:cNvSpPr>
              <p:nvPr/>
            </p:nvSpPr>
            <p:spPr bwMode="auto">
              <a:xfrm>
                <a:off x="7368" y="1929"/>
                <a:ext cx="23" cy="36"/>
              </a:xfrm>
              <a:custGeom>
                <a:avLst/>
                <a:gdLst/>
                <a:ahLst/>
                <a:cxnLst>
                  <a:cxn ang="0">
                    <a:pos x="51" y="3"/>
                  </a:cxn>
                  <a:cxn ang="0">
                    <a:pos x="51" y="3"/>
                  </a:cxn>
                  <a:cxn ang="0">
                    <a:pos x="48" y="9"/>
                  </a:cxn>
                  <a:cxn ang="0">
                    <a:pos x="44" y="15"/>
                  </a:cxn>
                  <a:cxn ang="0">
                    <a:pos x="38" y="17"/>
                  </a:cxn>
                  <a:cxn ang="0">
                    <a:pos x="31" y="24"/>
                  </a:cxn>
                  <a:cxn ang="0">
                    <a:pos x="21" y="36"/>
                  </a:cxn>
                  <a:cxn ang="0">
                    <a:pos x="13" y="45"/>
                  </a:cxn>
                  <a:cxn ang="0">
                    <a:pos x="6" y="47"/>
                  </a:cxn>
                  <a:cxn ang="0">
                    <a:pos x="0" y="52"/>
                  </a:cxn>
                  <a:cxn ang="0">
                    <a:pos x="3" y="60"/>
                  </a:cxn>
                  <a:cxn ang="0">
                    <a:pos x="6" y="71"/>
                  </a:cxn>
                  <a:cxn ang="0">
                    <a:pos x="10" y="81"/>
                  </a:cxn>
                  <a:cxn ang="0">
                    <a:pos x="16" y="84"/>
                  </a:cxn>
                  <a:cxn ang="0">
                    <a:pos x="20" y="86"/>
                  </a:cxn>
                  <a:cxn ang="0">
                    <a:pos x="29" y="88"/>
                  </a:cxn>
                  <a:cxn ang="0">
                    <a:pos x="32" y="88"/>
                  </a:cxn>
                  <a:cxn ang="0">
                    <a:pos x="34" y="88"/>
                  </a:cxn>
                  <a:cxn ang="0">
                    <a:pos x="41" y="92"/>
                  </a:cxn>
                  <a:cxn ang="0">
                    <a:pos x="41" y="95"/>
                  </a:cxn>
                  <a:cxn ang="0">
                    <a:pos x="47" y="94"/>
                  </a:cxn>
                  <a:cxn ang="0">
                    <a:pos x="53" y="89"/>
                  </a:cxn>
                  <a:cxn ang="0">
                    <a:pos x="56" y="84"/>
                  </a:cxn>
                  <a:cxn ang="0">
                    <a:pos x="60" y="72"/>
                  </a:cxn>
                  <a:cxn ang="0">
                    <a:pos x="61" y="59"/>
                  </a:cxn>
                  <a:cxn ang="0">
                    <a:pos x="63" y="28"/>
                  </a:cxn>
                  <a:cxn ang="0">
                    <a:pos x="58" y="0"/>
                  </a:cxn>
                  <a:cxn ang="0">
                    <a:pos x="51" y="3"/>
                  </a:cxn>
                </a:cxnLst>
                <a:rect l="0" t="0" r="r" b="b"/>
                <a:pathLst>
                  <a:path w="63" h="95">
                    <a:moveTo>
                      <a:pt x="51" y="3"/>
                    </a:moveTo>
                    <a:lnTo>
                      <a:pt x="51" y="3"/>
                    </a:lnTo>
                    <a:cubicBezTo>
                      <a:pt x="50" y="5"/>
                      <a:pt x="49" y="8"/>
                      <a:pt x="48" y="9"/>
                    </a:cubicBezTo>
                    <a:cubicBezTo>
                      <a:pt x="48" y="11"/>
                      <a:pt x="46" y="13"/>
                      <a:pt x="44" y="15"/>
                    </a:cubicBezTo>
                    <a:cubicBezTo>
                      <a:pt x="42" y="16"/>
                      <a:pt x="39" y="17"/>
                      <a:pt x="38" y="17"/>
                    </a:cubicBezTo>
                    <a:cubicBezTo>
                      <a:pt x="37" y="17"/>
                      <a:pt x="34" y="20"/>
                      <a:pt x="31" y="24"/>
                    </a:cubicBezTo>
                    <a:cubicBezTo>
                      <a:pt x="29" y="27"/>
                      <a:pt x="24" y="33"/>
                      <a:pt x="21" y="36"/>
                    </a:cubicBezTo>
                    <a:cubicBezTo>
                      <a:pt x="17" y="40"/>
                      <a:pt x="14" y="43"/>
                      <a:pt x="13" y="45"/>
                    </a:cubicBezTo>
                    <a:cubicBezTo>
                      <a:pt x="12" y="46"/>
                      <a:pt x="9" y="47"/>
                      <a:pt x="6" y="47"/>
                    </a:cubicBezTo>
                    <a:cubicBezTo>
                      <a:pt x="3" y="47"/>
                      <a:pt x="0" y="49"/>
                      <a:pt x="0" y="52"/>
                    </a:cubicBezTo>
                    <a:cubicBezTo>
                      <a:pt x="0" y="56"/>
                      <a:pt x="2" y="59"/>
                      <a:pt x="3" y="60"/>
                    </a:cubicBezTo>
                    <a:cubicBezTo>
                      <a:pt x="5" y="61"/>
                      <a:pt x="6" y="66"/>
                      <a:pt x="6" y="71"/>
                    </a:cubicBezTo>
                    <a:cubicBezTo>
                      <a:pt x="6" y="75"/>
                      <a:pt x="8" y="80"/>
                      <a:pt x="10" y="81"/>
                    </a:cubicBezTo>
                    <a:cubicBezTo>
                      <a:pt x="11" y="83"/>
                      <a:pt x="14" y="84"/>
                      <a:pt x="16" y="84"/>
                    </a:cubicBezTo>
                    <a:cubicBezTo>
                      <a:pt x="17" y="84"/>
                      <a:pt x="19" y="85"/>
                      <a:pt x="20" y="86"/>
                    </a:cubicBezTo>
                    <a:cubicBezTo>
                      <a:pt x="22" y="87"/>
                      <a:pt x="26" y="88"/>
                      <a:pt x="29" y="88"/>
                    </a:cubicBezTo>
                    <a:lnTo>
                      <a:pt x="32" y="88"/>
                    </a:lnTo>
                    <a:lnTo>
                      <a:pt x="34" y="88"/>
                    </a:lnTo>
                    <a:cubicBezTo>
                      <a:pt x="38" y="88"/>
                      <a:pt x="41" y="90"/>
                      <a:pt x="41" y="92"/>
                    </a:cubicBezTo>
                    <a:lnTo>
                      <a:pt x="41" y="95"/>
                    </a:lnTo>
                    <a:cubicBezTo>
                      <a:pt x="41" y="94"/>
                      <a:pt x="43" y="94"/>
                      <a:pt x="47" y="94"/>
                    </a:cubicBezTo>
                    <a:cubicBezTo>
                      <a:pt x="50" y="94"/>
                      <a:pt x="53" y="92"/>
                      <a:pt x="53" y="89"/>
                    </a:cubicBezTo>
                    <a:cubicBezTo>
                      <a:pt x="53" y="87"/>
                      <a:pt x="55" y="84"/>
                      <a:pt x="56" y="84"/>
                    </a:cubicBezTo>
                    <a:cubicBezTo>
                      <a:pt x="58" y="83"/>
                      <a:pt x="60" y="78"/>
                      <a:pt x="60" y="72"/>
                    </a:cubicBezTo>
                    <a:cubicBezTo>
                      <a:pt x="60" y="66"/>
                      <a:pt x="60" y="61"/>
                      <a:pt x="61" y="59"/>
                    </a:cubicBezTo>
                    <a:cubicBezTo>
                      <a:pt x="62" y="58"/>
                      <a:pt x="63" y="44"/>
                      <a:pt x="63" y="28"/>
                    </a:cubicBezTo>
                    <a:cubicBezTo>
                      <a:pt x="63" y="13"/>
                      <a:pt x="61" y="0"/>
                      <a:pt x="58" y="0"/>
                    </a:cubicBezTo>
                    <a:cubicBezTo>
                      <a:pt x="56" y="0"/>
                      <a:pt x="53" y="1"/>
                      <a:pt x="51" y="3"/>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6" name="Freeform 222"/>
              <p:cNvSpPr>
                <a:spLocks/>
              </p:cNvSpPr>
              <p:nvPr/>
            </p:nvSpPr>
            <p:spPr bwMode="auto">
              <a:xfrm>
                <a:off x="7368" y="1929"/>
                <a:ext cx="23" cy="36"/>
              </a:xfrm>
              <a:custGeom>
                <a:avLst/>
                <a:gdLst/>
                <a:ahLst/>
                <a:cxnLst>
                  <a:cxn ang="0">
                    <a:pos x="0" y="0"/>
                  </a:cxn>
                  <a:cxn ang="0">
                    <a:pos x="0" y="0"/>
                  </a:cxn>
                  <a:cxn ang="0">
                    <a:pos x="63" y="0"/>
                  </a:cxn>
                  <a:cxn ang="0">
                    <a:pos x="63" y="95"/>
                  </a:cxn>
                  <a:cxn ang="0">
                    <a:pos x="0" y="95"/>
                  </a:cxn>
                  <a:cxn ang="0">
                    <a:pos x="0" y="0"/>
                  </a:cxn>
                </a:cxnLst>
                <a:rect l="0" t="0" r="r" b="b"/>
                <a:pathLst>
                  <a:path w="63" h="95">
                    <a:moveTo>
                      <a:pt x="0" y="0"/>
                    </a:moveTo>
                    <a:lnTo>
                      <a:pt x="0" y="0"/>
                    </a:lnTo>
                    <a:lnTo>
                      <a:pt x="63" y="0"/>
                    </a:lnTo>
                    <a:lnTo>
                      <a:pt x="63" y="95"/>
                    </a:lnTo>
                    <a:lnTo>
                      <a:pt x="0" y="95"/>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7" name="Freeform 223"/>
              <p:cNvSpPr>
                <a:spLocks/>
              </p:cNvSpPr>
              <p:nvPr/>
            </p:nvSpPr>
            <p:spPr bwMode="auto">
              <a:xfrm>
                <a:off x="7368" y="1929"/>
                <a:ext cx="23" cy="36"/>
              </a:xfrm>
              <a:custGeom>
                <a:avLst/>
                <a:gdLst/>
                <a:ahLst/>
                <a:cxnLst>
                  <a:cxn ang="0">
                    <a:pos x="0" y="0"/>
                  </a:cxn>
                  <a:cxn ang="0">
                    <a:pos x="0" y="0"/>
                  </a:cxn>
                  <a:cxn ang="0">
                    <a:pos x="63" y="0"/>
                  </a:cxn>
                  <a:cxn ang="0">
                    <a:pos x="63" y="95"/>
                  </a:cxn>
                  <a:cxn ang="0">
                    <a:pos x="0" y="95"/>
                  </a:cxn>
                  <a:cxn ang="0">
                    <a:pos x="0" y="0"/>
                  </a:cxn>
                </a:cxnLst>
                <a:rect l="0" t="0" r="r" b="b"/>
                <a:pathLst>
                  <a:path w="63" h="95">
                    <a:moveTo>
                      <a:pt x="0" y="0"/>
                    </a:moveTo>
                    <a:lnTo>
                      <a:pt x="0" y="0"/>
                    </a:lnTo>
                    <a:lnTo>
                      <a:pt x="63" y="0"/>
                    </a:lnTo>
                    <a:lnTo>
                      <a:pt x="63" y="95"/>
                    </a:lnTo>
                    <a:lnTo>
                      <a:pt x="0" y="95"/>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8" name="Freeform 224"/>
              <p:cNvSpPr>
                <a:spLocks/>
              </p:cNvSpPr>
              <p:nvPr/>
            </p:nvSpPr>
            <p:spPr bwMode="auto">
              <a:xfrm>
                <a:off x="7368" y="1929"/>
                <a:ext cx="23" cy="36"/>
              </a:xfrm>
              <a:custGeom>
                <a:avLst/>
                <a:gdLst/>
                <a:ahLst/>
                <a:cxnLst>
                  <a:cxn ang="0">
                    <a:pos x="51" y="3"/>
                  </a:cxn>
                  <a:cxn ang="0">
                    <a:pos x="51" y="3"/>
                  </a:cxn>
                  <a:cxn ang="0">
                    <a:pos x="48" y="9"/>
                  </a:cxn>
                  <a:cxn ang="0">
                    <a:pos x="44" y="15"/>
                  </a:cxn>
                  <a:cxn ang="0">
                    <a:pos x="38" y="17"/>
                  </a:cxn>
                  <a:cxn ang="0">
                    <a:pos x="31" y="24"/>
                  </a:cxn>
                  <a:cxn ang="0">
                    <a:pos x="21" y="36"/>
                  </a:cxn>
                  <a:cxn ang="0">
                    <a:pos x="13" y="45"/>
                  </a:cxn>
                  <a:cxn ang="0">
                    <a:pos x="6" y="47"/>
                  </a:cxn>
                  <a:cxn ang="0">
                    <a:pos x="0" y="52"/>
                  </a:cxn>
                  <a:cxn ang="0">
                    <a:pos x="3" y="60"/>
                  </a:cxn>
                  <a:cxn ang="0">
                    <a:pos x="6" y="71"/>
                  </a:cxn>
                  <a:cxn ang="0">
                    <a:pos x="10" y="81"/>
                  </a:cxn>
                  <a:cxn ang="0">
                    <a:pos x="16" y="84"/>
                  </a:cxn>
                  <a:cxn ang="0">
                    <a:pos x="20" y="86"/>
                  </a:cxn>
                  <a:cxn ang="0">
                    <a:pos x="29" y="88"/>
                  </a:cxn>
                  <a:cxn ang="0">
                    <a:pos x="32" y="88"/>
                  </a:cxn>
                  <a:cxn ang="0">
                    <a:pos x="34" y="88"/>
                  </a:cxn>
                  <a:cxn ang="0">
                    <a:pos x="41" y="92"/>
                  </a:cxn>
                  <a:cxn ang="0">
                    <a:pos x="41" y="95"/>
                  </a:cxn>
                  <a:cxn ang="0">
                    <a:pos x="47" y="94"/>
                  </a:cxn>
                  <a:cxn ang="0">
                    <a:pos x="53" y="89"/>
                  </a:cxn>
                  <a:cxn ang="0">
                    <a:pos x="56" y="84"/>
                  </a:cxn>
                  <a:cxn ang="0">
                    <a:pos x="60" y="72"/>
                  </a:cxn>
                  <a:cxn ang="0">
                    <a:pos x="61" y="59"/>
                  </a:cxn>
                  <a:cxn ang="0">
                    <a:pos x="63" y="28"/>
                  </a:cxn>
                  <a:cxn ang="0">
                    <a:pos x="58" y="0"/>
                  </a:cxn>
                  <a:cxn ang="0">
                    <a:pos x="51" y="3"/>
                  </a:cxn>
                </a:cxnLst>
                <a:rect l="0" t="0" r="r" b="b"/>
                <a:pathLst>
                  <a:path w="63" h="95">
                    <a:moveTo>
                      <a:pt x="51" y="3"/>
                    </a:moveTo>
                    <a:lnTo>
                      <a:pt x="51" y="3"/>
                    </a:lnTo>
                    <a:cubicBezTo>
                      <a:pt x="50" y="5"/>
                      <a:pt x="49" y="8"/>
                      <a:pt x="48" y="9"/>
                    </a:cubicBezTo>
                    <a:cubicBezTo>
                      <a:pt x="48" y="11"/>
                      <a:pt x="46" y="13"/>
                      <a:pt x="44" y="15"/>
                    </a:cubicBezTo>
                    <a:cubicBezTo>
                      <a:pt x="42" y="16"/>
                      <a:pt x="39" y="17"/>
                      <a:pt x="38" y="17"/>
                    </a:cubicBezTo>
                    <a:cubicBezTo>
                      <a:pt x="37" y="17"/>
                      <a:pt x="34" y="20"/>
                      <a:pt x="31" y="24"/>
                    </a:cubicBezTo>
                    <a:cubicBezTo>
                      <a:pt x="29" y="27"/>
                      <a:pt x="24" y="33"/>
                      <a:pt x="21" y="36"/>
                    </a:cubicBezTo>
                    <a:cubicBezTo>
                      <a:pt x="17" y="40"/>
                      <a:pt x="14" y="43"/>
                      <a:pt x="13" y="45"/>
                    </a:cubicBezTo>
                    <a:cubicBezTo>
                      <a:pt x="12" y="46"/>
                      <a:pt x="9" y="47"/>
                      <a:pt x="6" y="47"/>
                    </a:cubicBezTo>
                    <a:cubicBezTo>
                      <a:pt x="3" y="47"/>
                      <a:pt x="0" y="49"/>
                      <a:pt x="0" y="52"/>
                    </a:cubicBezTo>
                    <a:cubicBezTo>
                      <a:pt x="0" y="56"/>
                      <a:pt x="2" y="59"/>
                      <a:pt x="3" y="60"/>
                    </a:cubicBezTo>
                    <a:cubicBezTo>
                      <a:pt x="5" y="61"/>
                      <a:pt x="6" y="66"/>
                      <a:pt x="6" y="71"/>
                    </a:cubicBezTo>
                    <a:cubicBezTo>
                      <a:pt x="6" y="75"/>
                      <a:pt x="8" y="80"/>
                      <a:pt x="10" y="81"/>
                    </a:cubicBezTo>
                    <a:cubicBezTo>
                      <a:pt x="11" y="83"/>
                      <a:pt x="14" y="84"/>
                      <a:pt x="16" y="84"/>
                    </a:cubicBezTo>
                    <a:cubicBezTo>
                      <a:pt x="17" y="84"/>
                      <a:pt x="19" y="85"/>
                      <a:pt x="20" y="86"/>
                    </a:cubicBezTo>
                    <a:cubicBezTo>
                      <a:pt x="22" y="87"/>
                      <a:pt x="26" y="88"/>
                      <a:pt x="29" y="88"/>
                    </a:cubicBezTo>
                    <a:lnTo>
                      <a:pt x="32" y="88"/>
                    </a:lnTo>
                    <a:lnTo>
                      <a:pt x="34" y="88"/>
                    </a:lnTo>
                    <a:cubicBezTo>
                      <a:pt x="38" y="88"/>
                      <a:pt x="41" y="90"/>
                      <a:pt x="41" y="92"/>
                    </a:cubicBezTo>
                    <a:lnTo>
                      <a:pt x="41" y="95"/>
                    </a:lnTo>
                    <a:cubicBezTo>
                      <a:pt x="41" y="94"/>
                      <a:pt x="43" y="94"/>
                      <a:pt x="47" y="94"/>
                    </a:cubicBezTo>
                    <a:cubicBezTo>
                      <a:pt x="50" y="94"/>
                      <a:pt x="53" y="92"/>
                      <a:pt x="53" y="89"/>
                    </a:cubicBezTo>
                    <a:cubicBezTo>
                      <a:pt x="53" y="87"/>
                      <a:pt x="55" y="84"/>
                      <a:pt x="56" y="84"/>
                    </a:cubicBezTo>
                    <a:cubicBezTo>
                      <a:pt x="58" y="83"/>
                      <a:pt x="60" y="78"/>
                      <a:pt x="60" y="72"/>
                    </a:cubicBezTo>
                    <a:cubicBezTo>
                      <a:pt x="60" y="66"/>
                      <a:pt x="60" y="61"/>
                      <a:pt x="61" y="59"/>
                    </a:cubicBezTo>
                    <a:cubicBezTo>
                      <a:pt x="62" y="58"/>
                      <a:pt x="63" y="44"/>
                      <a:pt x="63" y="28"/>
                    </a:cubicBezTo>
                    <a:cubicBezTo>
                      <a:pt x="63" y="13"/>
                      <a:pt x="61" y="0"/>
                      <a:pt x="58" y="0"/>
                    </a:cubicBezTo>
                    <a:cubicBezTo>
                      <a:pt x="56" y="0"/>
                      <a:pt x="53" y="1"/>
                      <a:pt x="51" y="3"/>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9" name="Freeform 225"/>
              <p:cNvSpPr>
                <a:spLocks/>
              </p:cNvSpPr>
              <p:nvPr/>
            </p:nvSpPr>
            <p:spPr bwMode="auto">
              <a:xfrm>
                <a:off x="7392" y="1946"/>
                <a:ext cx="17" cy="21"/>
              </a:xfrm>
              <a:custGeom>
                <a:avLst/>
                <a:gdLst/>
                <a:ahLst/>
                <a:cxnLst>
                  <a:cxn ang="0">
                    <a:pos x="24" y="0"/>
                  </a:cxn>
                  <a:cxn ang="0">
                    <a:pos x="24" y="0"/>
                  </a:cxn>
                  <a:cxn ang="0">
                    <a:pos x="17" y="5"/>
                  </a:cxn>
                  <a:cxn ang="0">
                    <a:pos x="14" y="13"/>
                  </a:cxn>
                  <a:cxn ang="0">
                    <a:pos x="12" y="19"/>
                  </a:cxn>
                  <a:cxn ang="0">
                    <a:pos x="8" y="24"/>
                  </a:cxn>
                  <a:cxn ang="0">
                    <a:pos x="3" y="29"/>
                  </a:cxn>
                  <a:cxn ang="0">
                    <a:pos x="1" y="38"/>
                  </a:cxn>
                  <a:cxn ang="0">
                    <a:pos x="1" y="50"/>
                  </a:cxn>
                  <a:cxn ang="0">
                    <a:pos x="4" y="55"/>
                  </a:cxn>
                  <a:cxn ang="0">
                    <a:pos x="9" y="56"/>
                  </a:cxn>
                  <a:cxn ang="0">
                    <a:pos x="14" y="53"/>
                  </a:cxn>
                  <a:cxn ang="0">
                    <a:pos x="16" y="51"/>
                  </a:cxn>
                  <a:cxn ang="0">
                    <a:pos x="23" y="54"/>
                  </a:cxn>
                  <a:cxn ang="0">
                    <a:pos x="29" y="56"/>
                  </a:cxn>
                  <a:cxn ang="0">
                    <a:pos x="30" y="55"/>
                  </a:cxn>
                  <a:cxn ang="0">
                    <a:pos x="33" y="55"/>
                  </a:cxn>
                  <a:cxn ang="0">
                    <a:pos x="37" y="52"/>
                  </a:cxn>
                  <a:cxn ang="0">
                    <a:pos x="37" y="46"/>
                  </a:cxn>
                  <a:cxn ang="0">
                    <a:pos x="34" y="46"/>
                  </a:cxn>
                  <a:cxn ang="0">
                    <a:pos x="31" y="46"/>
                  </a:cxn>
                  <a:cxn ang="0">
                    <a:pos x="29" y="35"/>
                  </a:cxn>
                  <a:cxn ang="0">
                    <a:pos x="23" y="27"/>
                  </a:cxn>
                  <a:cxn ang="0">
                    <a:pos x="16" y="21"/>
                  </a:cxn>
                  <a:cxn ang="0">
                    <a:pos x="19" y="14"/>
                  </a:cxn>
                  <a:cxn ang="0">
                    <a:pos x="43" y="10"/>
                  </a:cxn>
                  <a:cxn ang="0">
                    <a:pos x="45" y="10"/>
                  </a:cxn>
                  <a:cxn ang="0">
                    <a:pos x="47" y="10"/>
                  </a:cxn>
                  <a:cxn ang="0">
                    <a:pos x="48" y="5"/>
                  </a:cxn>
                  <a:cxn ang="0">
                    <a:pos x="39" y="0"/>
                  </a:cxn>
                  <a:cxn ang="0">
                    <a:pos x="31" y="0"/>
                  </a:cxn>
                  <a:cxn ang="0">
                    <a:pos x="24" y="0"/>
                  </a:cxn>
                </a:cxnLst>
                <a:rect l="0" t="0" r="r" b="b"/>
                <a:pathLst>
                  <a:path w="48" h="56">
                    <a:moveTo>
                      <a:pt x="24" y="0"/>
                    </a:moveTo>
                    <a:lnTo>
                      <a:pt x="24" y="0"/>
                    </a:lnTo>
                    <a:cubicBezTo>
                      <a:pt x="20" y="1"/>
                      <a:pt x="17" y="3"/>
                      <a:pt x="17" y="5"/>
                    </a:cubicBezTo>
                    <a:cubicBezTo>
                      <a:pt x="17" y="7"/>
                      <a:pt x="16" y="10"/>
                      <a:pt x="14" y="13"/>
                    </a:cubicBezTo>
                    <a:cubicBezTo>
                      <a:pt x="13" y="15"/>
                      <a:pt x="12" y="18"/>
                      <a:pt x="12" y="19"/>
                    </a:cubicBezTo>
                    <a:cubicBezTo>
                      <a:pt x="12" y="20"/>
                      <a:pt x="10" y="22"/>
                      <a:pt x="8" y="24"/>
                    </a:cubicBezTo>
                    <a:cubicBezTo>
                      <a:pt x="6" y="25"/>
                      <a:pt x="4" y="27"/>
                      <a:pt x="3" y="29"/>
                    </a:cubicBezTo>
                    <a:cubicBezTo>
                      <a:pt x="3" y="31"/>
                      <a:pt x="1" y="35"/>
                      <a:pt x="1" y="38"/>
                    </a:cubicBezTo>
                    <a:cubicBezTo>
                      <a:pt x="0" y="42"/>
                      <a:pt x="0" y="47"/>
                      <a:pt x="1" y="50"/>
                    </a:cubicBezTo>
                    <a:cubicBezTo>
                      <a:pt x="3" y="52"/>
                      <a:pt x="4" y="55"/>
                      <a:pt x="4" y="55"/>
                    </a:cubicBezTo>
                    <a:cubicBezTo>
                      <a:pt x="4" y="56"/>
                      <a:pt x="7" y="56"/>
                      <a:pt x="9" y="56"/>
                    </a:cubicBezTo>
                    <a:cubicBezTo>
                      <a:pt x="11" y="56"/>
                      <a:pt x="13" y="55"/>
                      <a:pt x="14" y="53"/>
                    </a:cubicBezTo>
                    <a:cubicBezTo>
                      <a:pt x="15" y="51"/>
                      <a:pt x="16" y="50"/>
                      <a:pt x="16" y="51"/>
                    </a:cubicBezTo>
                    <a:cubicBezTo>
                      <a:pt x="17" y="51"/>
                      <a:pt x="20" y="53"/>
                      <a:pt x="23" y="54"/>
                    </a:cubicBezTo>
                    <a:cubicBezTo>
                      <a:pt x="25" y="55"/>
                      <a:pt x="28" y="56"/>
                      <a:pt x="29" y="56"/>
                    </a:cubicBezTo>
                    <a:cubicBezTo>
                      <a:pt x="29" y="56"/>
                      <a:pt x="30" y="56"/>
                      <a:pt x="30" y="55"/>
                    </a:cubicBezTo>
                    <a:cubicBezTo>
                      <a:pt x="30" y="55"/>
                      <a:pt x="32" y="55"/>
                      <a:pt x="33" y="55"/>
                    </a:cubicBezTo>
                    <a:cubicBezTo>
                      <a:pt x="35" y="56"/>
                      <a:pt x="36" y="54"/>
                      <a:pt x="37" y="52"/>
                    </a:cubicBezTo>
                    <a:cubicBezTo>
                      <a:pt x="38" y="49"/>
                      <a:pt x="37" y="47"/>
                      <a:pt x="37" y="46"/>
                    </a:cubicBezTo>
                    <a:lnTo>
                      <a:pt x="34" y="46"/>
                    </a:lnTo>
                    <a:lnTo>
                      <a:pt x="31" y="46"/>
                    </a:lnTo>
                    <a:cubicBezTo>
                      <a:pt x="30" y="42"/>
                      <a:pt x="29" y="37"/>
                      <a:pt x="29" y="35"/>
                    </a:cubicBezTo>
                    <a:cubicBezTo>
                      <a:pt x="29" y="32"/>
                      <a:pt x="26" y="29"/>
                      <a:pt x="23" y="27"/>
                    </a:cubicBezTo>
                    <a:cubicBezTo>
                      <a:pt x="20" y="26"/>
                      <a:pt x="17" y="23"/>
                      <a:pt x="16" y="21"/>
                    </a:cubicBezTo>
                    <a:cubicBezTo>
                      <a:pt x="16" y="19"/>
                      <a:pt x="17" y="16"/>
                      <a:pt x="19" y="14"/>
                    </a:cubicBezTo>
                    <a:cubicBezTo>
                      <a:pt x="22" y="12"/>
                      <a:pt x="32" y="10"/>
                      <a:pt x="43" y="10"/>
                    </a:cubicBezTo>
                    <a:lnTo>
                      <a:pt x="45" y="10"/>
                    </a:lnTo>
                    <a:lnTo>
                      <a:pt x="47" y="10"/>
                    </a:lnTo>
                    <a:cubicBezTo>
                      <a:pt x="48" y="9"/>
                      <a:pt x="48" y="7"/>
                      <a:pt x="48" y="5"/>
                    </a:cubicBezTo>
                    <a:cubicBezTo>
                      <a:pt x="48" y="3"/>
                      <a:pt x="44" y="1"/>
                      <a:pt x="39" y="0"/>
                    </a:cubicBezTo>
                    <a:cubicBezTo>
                      <a:pt x="37" y="0"/>
                      <a:pt x="34" y="0"/>
                      <a:pt x="31" y="0"/>
                    </a:cubicBezTo>
                    <a:cubicBezTo>
                      <a:pt x="28" y="0"/>
                      <a:pt x="26" y="0"/>
                      <a:pt x="24" y="0"/>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0" name="Freeform 226"/>
              <p:cNvSpPr>
                <a:spLocks/>
              </p:cNvSpPr>
              <p:nvPr/>
            </p:nvSpPr>
            <p:spPr bwMode="auto">
              <a:xfrm>
                <a:off x="7392" y="1946"/>
                <a:ext cx="17" cy="21"/>
              </a:xfrm>
              <a:custGeom>
                <a:avLst/>
                <a:gdLst/>
                <a:ahLst/>
                <a:cxnLst>
                  <a:cxn ang="0">
                    <a:pos x="0" y="0"/>
                  </a:cxn>
                  <a:cxn ang="0">
                    <a:pos x="0" y="0"/>
                  </a:cxn>
                  <a:cxn ang="0">
                    <a:pos x="48" y="0"/>
                  </a:cxn>
                  <a:cxn ang="0">
                    <a:pos x="48" y="56"/>
                  </a:cxn>
                  <a:cxn ang="0">
                    <a:pos x="0" y="56"/>
                  </a:cxn>
                  <a:cxn ang="0">
                    <a:pos x="0" y="0"/>
                  </a:cxn>
                </a:cxnLst>
                <a:rect l="0" t="0" r="r" b="b"/>
                <a:pathLst>
                  <a:path w="48" h="56">
                    <a:moveTo>
                      <a:pt x="0" y="0"/>
                    </a:moveTo>
                    <a:lnTo>
                      <a:pt x="0" y="0"/>
                    </a:lnTo>
                    <a:lnTo>
                      <a:pt x="48" y="0"/>
                    </a:lnTo>
                    <a:lnTo>
                      <a:pt x="48" y="56"/>
                    </a:lnTo>
                    <a:lnTo>
                      <a:pt x="0" y="56"/>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1" name="Freeform 227"/>
              <p:cNvSpPr>
                <a:spLocks/>
              </p:cNvSpPr>
              <p:nvPr/>
            </p:nvSpPr>
            <p:spPr bwMode="auto">
              <a:xfrm>
                <a:off x="7392" y="1946"/>
                <a:ext cx="17" cy="21"/>
              </a:xfrm>
              <a:custGeom>
                <a:avLst/>
                <a:gdLst/>
                <a:ahLst/>
                <a:cxnLst>
                  <a:cxn ang="0">
                    <a:pos x="0" y="0"/>
                  </a:cxn>
                  <a:cxn ang="0">
                    <a:pos x="0" y="0"/>
                  </a:cxn>
                  <a:cxn ang="0">
                    <a:pos x="48" y="0"/>
                  </a:cxn>
                  <a:cxn ang="0">
                    <a:pos x="48" y="56"/>
                  </a:cxn>
                  <a:cxn ang="0">
                    <a:pos x="0" y="56"/>
                  </a:cxn>
                  <a:cxn ang="0">
                    <a:pos x="0" y="0"/>
                  </a:cxn>
                </a:cxnLst>
                <a:rect l="0" t="0" r="r" b="b"/>
                <a:pathLst>
                  <a:path w="48" h="56">
                    <a:moveTo>
                      <a:pt x="0" y="0"/>
                    </a:moveTo>
                    <a:lnTo>
                      <a:pt x="0" y="0"/>
                    </a:lnTo>
                    <a:lnTo>
                      <a:pt x="48" y="0"/>
                    </a:lnTo>
                    <a:lnTo>
                      <a:pt x="48" y="56"/>
                    </a:lnTo>
                    <a:lnTo>
                      <a:pt x="0" y="56"/>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2" name="Freeform 228"/>
              <p:cNvSpPr>
                <a:spLocks/>
              </p:cNvSpPr>
              <p:nvPr/>
            </p:nvSpPr>
            <p:spPr bwMode="auto">
              <a:xfrm>
                <a:off x="7392" y="1946"/>
                <a:ext cx="17" cy="21"/>
              </a:xfrm>
              <a:custGeom>
                <a:avLst/>
                <a:gdLst/>
                <a:ahLst/>
                <a:cxnLst>
                  <a:cxn ang="0">
                    <a:pos x="24" y="0"/>
                  </a:cxn>
                  <a:cxn ang="0">
                    <a:pos x="24" y="0"/>
                  </a:cxn>
                  <a:cxn ang="0">
                    <a:pos x="17" y="5"/>
                  </a:cxn>
                  <a:cxn ang="0">
                    <a:pos x="14" y="13"/>
                  </a:cxn>
                  <a:cxn ang="0">
                    <a:pos x="12" y="19"/>
                  </a:cxn>
                  <a:cxn ang="0">
                    <a:pos x="8" y="24"/>
                  </a:cxn>
                  <a:cxn ang="0">
                    <a:pos x="3" y="29"/>
                  </a:cxn>
                  <a:cxn ang="0">
                    <a:pos x="1" y="38"/>
                  </a:cxn>
                  <a:cxn ang="0">
                    <a:pos x="1" y="50"/>
                  </a:cxn>
                  <a:cxn ang="0">
                    <a:pos x="4" y="55"/>
                  </a:cxn>
                  <a:cxn ang="0">
                    <a:pos x="9" y="56"/>
                  </a:cxn>
                  <a:cxn ang="0">
                    <a:pos x="14" y="53"/>
                  </a:cxn>
                  <a:cxn ang="0">
                    <a:pos x="16" y="51"/>
                  </a:cxn>
                  <a:cxn ang="0">
                    <a:pos x="23" y="54"/>
                  </a:cxn>
                  <a:cxn ang="0">
                    <a:pos x="29" y="56"/>
                  </a:cxn>
                  <a:cxn ang="0">
                    <a:pos x="30" y="55"/>
                  </a:cxn>
                  <a:cxn ang="0">
                    <a:pos x="33" y="55"/>
                  </a:cxn>
                  <a:cxn ang="0">
                    <a:pos x="37" y="52"/>
                  </a:cxn>
                  <a:cxn ang="0">
                    <a:pos x="37" y="46"/>
                  </a:cxn>
                  <a:cxn ang="0">
                    <a:pos x="34" y="46"/>
                  </a:cxn>
                  <a:cxn ang="0">
                    <a:pos x="31" y="46"/>
                  </a:cxn>
                  <a:cxn ang="0">
                    <a:pos x="29" y="35"/>
                  </a:cxn>
                  <a:cxn ang="0">
                    <a:pos x="23" y="27"/>
                  </a:cxn>
                  <a:cxn ang="0">
                    <a:pos x="16" y="21"/>
                  </a:cxn>
                  <a:cxn ang="0">
                    <a:pos x="19" y="14"/>
                  </a:cxn>
                  <a:cxn ang="0">
                    <a:pos x="43" y="10"/>
                  </a:cxn>
                  <a:cxn ang="0">
                    <a:pos x="45" y="10"/>
                  </a:cxn>
                  <a:cxn ang="0">
                    <a:pos x="47" y="10"/>
                  </a:cxn>
                  <a:cxn ang="0">
                    <a:pos x="48" y="5"/>
                  </a:cxn>
                  <a:cxn ang="0">
                    <a:pos x="39" y="0"/>
                  </a:cxn>
                  <a:cxn ang="0">
                    <a:pos x="31" y="0"/>
                  </a:cxn>
                  <a:cxn ang="0">
                    <a:pos x="24" y="0"/>
                  </a:cxn>
                </a:cxnLst>
                <a:rect l="0" t="0" r="r" b="b"/>
                <a:pathLst>
                  <a:path w="48" h="56">
                    <a:moveTo>
                      <a:pt x="24" y="0"/>
                    </a:moveTo>
                    <a:lnTo>
                      <a:pt x="24" y="0"/>
                    </a:lnTo>
                    <a:cubicBezTo>
                      <a:pt x="20" y="1"/>
                      <a:pt x="17" y="3"/>
                      <a:pt x="17" y="5"/>
                    </a:cubicBezTo>
                    <a:cubicBezTo>
                      <a:pt x="17" y="7"/>
                      <a:pt x="16" y="10"/>
                      <a:pt x="14" y="13"/>
                    </a:cubicBezTo>
                    <a:cubicBezTo>
                      <a:pt x="13" y="15"/>
                      <a:pt x="12" y="18"/>
                      <a:pt x="12" y="19"/>
                    </a:cubicBezTo>
                    <a:cubicBezTo>
                      <a:pt x="12" y="20"/>
                      <a:pt x="10" y="22"/>
                      <a:pt x="8" y="24"/>
                    </a:cubicBezTo>
                    <a:cubicBezTo>
                      <a:pt x="6" y="25"/>
                      <a:pt x="4" y="27"/>
                      <a:pt x="3" y="29"/>
                    </a:cubicBezTo>
                    <a:cubicBezTo>
                      <a:pt x="3" y="31"/>
                      <a:pt x="1" y="35"/>
                      <a:pt x="1" y="38"/>
                    </a:cubicBezTo>
                    <a:cubicBezTo>
                      <a:pt x="0" y="42"/>
                      <a:pt x="0" y="47"/>
                      <a:pt x="1" y="50"/>
                    </a:cubicBezTo>
                    <a:cubicBezTo>
                      <a:pt x="3" y="52"/>
                      <a:pt x="4" y="55"/>
                      <a:pt x="4" y="55"/>
                    </a:cubicBezTo>
                    <a:cubicBezTo>
                      <a:pt x="4" y="56"/>
                      <a:pt x="7" y="56"/>
                      <a:pt x="9" y="56"/>
                    </a:cubicBezTo>
                    <a:cubicBezTo>
                      <a:pt x="11" y="56"/>
                      <a:pt x="13" y="55"/>
                      <a:pt x="14" y="53"/>
                    </a:cubicBezTo>
                    <a:cubicBezTo>
                      <a:pt x="15" y="51"/>
                      <a:pt x="16" y="50"/>
                      <a:pt x="16" y="51"/>
                    </a:cubicBezTo>
                    <a:cubicBezTo>
                      <a:pt x="17" y="51"/>
                      <a:pt x="20" y="53"/>
                      <a:pt x="23" y="54"/>
                    </a:cubicBezTo>
                    <a:cubicBezTo>
                      <a:pt x="25" y="55"/>
                      <a:pt x="28" y="56"/>
                      <a:pt x="29" y="56"/>
                    </a:cubicBezTo>
                    <a:cubicBezTo>
                      <a:pt x="29" y="56"/>
                      <a:pt x="30" y="56"/>
                      <a:pt x="30" y="55"/>
                    </a:cubicBezTo>
                    <a:cubicBezTo>
                      <a:pt x="30" y="55"/>
                      <a:pt x="32" y="55"/>
                      <a:pt x="33" y="55"/>
                    </a:cubicBezTo>
                    <a:cubicBezTo>
                      <a:pt x="35" y="56"/>
                      <a:pt x="36" y="54"/>
                      <a:pt x="37" y="52"/>
                    </a:cubicBezTo>
                    <a:cubicBezTo>
                      <a:pt x="38" y="49"/>
                      <a:pt x="37" y="47"/>
                      <a:pt x="37" y="46"/>
                    </a:cubicBezTo>
                    <a:lnTo>
                      <a:pt x="34" y="46"/>
                    </a:lnTo>
                    <a:lnTo>
                      <a:pt x="31" y="46"/>
                    </a:lnTo>
                    <a:cubicBezTo>
                      <a:pt x="30" y="42"/>
                      <a:pt x="29" y="37"/>
                      <a:pt x="29" y="35"/>
                    </a:cubicBezTo>
                    <a:cubicBezTo>
                      <a:pt x="29" y="32"/>
                      <a:pt x="26" y="29"/>
                      <a:pt x="23" y="27"/>
                    </a:cubicBezTo>
                    <a:cubicBezTo>
                      <a:pt x="20" y="26"/>
                      <a:pt x="17" y="23"/>
                      <a:pt x="16" y="21"/>
                    </a:cubicBezTo>
                    <a:cubicBezTo>
                      <a:pt x="16" y="19"/>
                      <a:pt x="17" y="16"/>
                      <a:pt x="19" y="14"/>
                    </a:cubicBezTo>
                    <a:cubicBezTo>
                      <a:pt x="22" y="12"/>
                      <a:pt x="32" y="10"/>
                      <a:pt x="43" y="10"/>
                    </a:cubicBezTo>
                    <a:lnTo>
                      <a:pt x="45" y="10"/>
                    </a:lnTo>
                    <a:lnTo>
                      <a:pt x="47" y="10"/>
                    </a:lnTo>
                    <a:cubicBezTo>
                      <a:pt x="48" y="9"/>
                      <a:pt x="48" y="7"/>
                      <a:pt x="48" y="5"/>
                    </a:cubicBezTo>
                    <a:cubicBezTo>
                      <a:pt x="48" y="3"/>
                      <a:pt x="44" y="1"/>
                      <a:pt x="39" y="0"/>
                    </a:cubicBezTo>
                    <a:cubicBezTo>
                      <a:pt x="37" y="0"/>
                      <a:pt x="34" y="0"/>
                      <a:pt x="31" y="0"/>
                    </a:cubicBezTo>
                    <a:cubicBezTo>
                      <a:pt x="28" y="0"/>
                      <a:pt x="26" y="0"/>
                      <a:pt x="24" y="0"/>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3" name="Freeform 229"/>
              <p:cNvSpPr>
                <a:spLocks/>
              </p:cNvSpPr>
              <p:nvPr/>
            </p:nvSpPr>
            <p:spPr bwMode="auto">
              <a:xfrm>
                <a:off x="7416" y="1948"/>
                <a:ext cx="4" cy="5"/>
              </a:xfrm>
              <a:custGeom>
                <a:avLst/>
                <a:gdLst/>
                <a:ahLst/>
                <a:cxnLst>
                  <a:cxn ang="0">
                    <a:pos x="0" y="2"/>
                  </a:cxn>
                  <a:cxn ang="0">
                    <a:pos x="0" y="2"/>
                  </a:cxn>
                  <a:cxn ang="0">
                    <a:pos x="3" y="7"/>
                  </a:cxn>
                  <a:cxn ang="0">
                    <a:pos x="5" y="11"/>
                  </a:cxn>
                  <a:cxn ang="0">
                    <a:pos x="8" y="12"/>
                  </a:cxn>
                  <a:cxn ang="0">
                    <a:pos x="11" y="10"/>
                  </a:cxn>
                  <a:cxn ang="0">
                    <a:pos x="11" y="6"/>
                  </a:cxn>
                  <a:cxn ang="0">
                    <a:pos x="8" y="2"/>
                  </a:cxn>
                  <a:cxn ang="0">
                    <a:pos x="3" y="0"/>
                  </a:cxn>
                  <a:cxn ang="0">
                    <a:pos x="0" y="2"/>
                  </a:cxn>
                </a:cxnLst>
                <a:rect l="0" t="0" r="r" b="b"/>
                <a:pathLst>
                  <a:path w="11" h="13">
                    <a:moveTo>
                      <a:pt x="0" y="2"/>
                    </a:moveTo>
                    <a:lnTo>
                      <a:pt x="0" y="2"/>
                    </a:lnTo>
                    <a:cubicBezTo>
                      <a:pt x="0" y="4"/>
                      <a:pt x="1" y="6"/>
                      <a:pt x="3" y="7"/>
                    </a:cubicBezTo>
                    <a:cubicBezTo>
                      <a:pt x="4" y="9"/>
                      <a:pt x="5" y="10"/>
                      <a:pt x="5" y="11"/>
                    </a:cubicBezTo>
                    <a:cubicBezTo>
                      <a:pt x="5" y="12"/>
                      <a:pt x="6" y="13"/>
                      <a:pt x="8" y="12"/>
                    </a:cubicBezTo>
                    <a:cubicBezTo>
                      <a:pt x="9" y="12"/>
                      <a:pt x="11" y="11"/>
                      <a:pt x="11" y="10"/>
                    </a:cubicBezTo>
                    <a:lnTo>
                      <a:pt x="11" y="6"/>
                    </a:lnTo>
                    <a:cubicBezTo>
                      <a:pt x="11" y="5"/>
                      <a:pt x="9" y="3"/>
                      <a:pt x="8" y="2"/>
                    </a:cubicBezTo>
                    <a:cubicBezTo>
                      <a:pt x="6" y="1"/>
                      <a:pt x="4" y="0"/>
                      <a:pt x="3" y="0"/>
                    </a:cubicBezTo>
                    <a:cubicBezTo>
                      <a:pt x="1" y="0"/>
                      <a:pt x="0" y="1"/>
                      <a:pt x="0" y="2"/>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4" name="Freeform 230"/>
              <p:cNvSpPr>
                <a:spLocks/>
              </p:cNvSpPr>
              <p:nvPr/>
            </p:nvSpPr>
            <p:spPr bwMode="auto">
              <a:xfrm>
                <a:off x="7416" y="1948"/>
                <a:ext cx="4" cy="5"/>
              </a:xfrm>
              <a:custGeom>
                <a:avLst/>
                <a:gdLst/>
                <a:ahLst/>
                <a:cxnLst>
                  <a:cxn ang="0">
                    <a:pos x="0" y="0"/>
                  </a:cxn>
                  <a:cxn ang="0">
                    <a:pos x="0" y="0"/>
                  </a:cxn>
                  <a:cxn ang="0">
                    <a:pos x="10" y="0"/>
                  </a:cxn>
                  <a:cxn ang="0">
                    <a:pos x="10" y="13"/>
                  </a:cxn>
                  <a:cxn ang="0">
                    <a:pos x="0" y="13"/>
                  </a:cxn>
                  <a:cxn ang="0">
                    <a:pos x="0" y="0"/>
                  </a:cxn>
                </a:cxnLst>
                <a:rect l="0" t="0" r="r" b="b"/>
                <a:pathLst>
                  <a:path w="10" h="13">
                    <a:moveTo>
                      <a:pt x="0" y="0"/>
                    </a:moveTo>
                    <a:lnTo>
                      <a:pt x="0" y="0"/>
                    </a:lnTo>
                    <a:lnTo>
                      <a:pt x="10" y="0"/>
                    </a:lnTo>
                    <a:lnTo>
                      <a:pt x="10" y="13"/>
                    </a:lnTo>
                    <a:lnTo>
                      <a:pt x="0" y="13"/>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5" name="Freeform 231"/>
              <p:cNvSpPr>
                <a:spLocks/>
              </p:cNvSpPr>
              <p:nvPr/>
            </p:nvSpPr>
            <p:spPr bwMode="auto">
              <a:xfrm>
                <a:off x="7416" y="1948"/>
                <a:ext cx="4" cy="5"/>
              </a:xfrm>
              <a:custGeom>
                <a:avLst/>
                <a:gdLst/>
                <a:ahLst/>
                <a:cxnLst>
                  <a:cxn ang="0">
                    <a:pos x="0" y="0"/>
                  </a:cxn>
                  <a:cxn ang="0">
                    <a:pos x="0" y="0"/>
                  </a:cxn>
                  <a:cxn ang="0">
                    <a:pos x="10" y="0"/>
                  </a:cxn>
                  <a:cxn ang="0">
                    <a:pos x="10" y="13"/>
                  </a:cxn>
                  <a:cxn ang="0">
                    <a:pos x="0" y="13"/>
                  </a:cxn>
                  <a:cxn ang="0">
                    <a:pos x="0" y="0"/>
                  </a:cxn>
                </a:cxnLst>
                <a:rect l="0" t="0" r="r" b="b"/>
                <a:pathLst>
                  <a:path w="10" h="13">
                    <a:moveTo>
                      <a:pt x="0" y="0"/>
                    </a:moveTo>
                    <a:lnTo>
                      <a:pt x="0" y="0"/>
                    </a:lnTo>
                    <a:lnTo>
                      <a:pt x="10" y="0"/>
                    </a:lnTo>
                    <a:lnTo>
                      <a:pt x="10" y="13"/>
                    </a:lnTo>
                    <a:lnTo>
                      <a:pt x="0" y="13"/>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6" name="Freeform 232"/>
              <p:cNvSpPr>
                <a:spLocks/>
              </p:cNvSpPr>
              <p:nvPr/>
            </p:nvSpPr>
            <p:spPr bwMode="auto">
              <a:xfrm>
                <a:off x="7416" y="1948"/>
                <a:ext cx="4" cy="5"/>
              </a:xfrm>
              <a:custGeom>
                <a:avLst/>
                <a:gdLst/>
                <a:ahLst/>
                <a:cxnLst>
                  <a:cxn ang="0">
                    <a:pos x="0" y="2"/>
                  </a:cxn>
                  <a:cxn ang="0">
                    <a:pos x="0" y="2"/>
                  </a:cxn>
                  <a:cxn ang="0">
                    <a:pos x="3" y="7"/>
                  </a:cxn>
                  <a:cxn ang="0">
                    <a:pos x="5" y="11"/>
                  </a:cxn>
                  <a:cxn ang="0">
                    <a:pos x="8" y="12"/>
                  </a:cxn>
                  <a:cxn ang="0">
                    <a:pos x="11" y="10"/>
                  </a:cxn>
                  <a:cxn ang="0">
                    <a:pos x="11" y="6"/>
                  </a:cxn>
                  <a:cxn ang="0">
                    <a:pos x="8" y="2"/>
                  </a:cxn>
                  <a:cxn ang="0">
                    <a:pos x="3" y="0"/>
                  </a:cxn>
                  <a:cxn ang="0">
                    <a:pos x="0" y="2"/>
                  </a:cxn>
                </a:cxnLst>
                <a:rect l="0" t="0" r="r" b="b"/>
                <a:pathLst>
                  <a:path w="11" h="13">
                    <a:moveTo>
                      <a:pt x="0" y="2"/>
                    </a:moveTo>
                    <a:lnTo>
                      <a:pt x="0" y="2"/>
                    </a:lnTo>
                    <a:cubicBezTo>
                      <a:pt x="0" y="4"/>
                      <a:pt x="1" y="6"/>
                      <a:pt x="3" y="7"/>
                    </a:cubicBezTo>
                    <a:cubicBezTo>
                      <a:pt x="4" y="9"/>
                      <a:pt x="5" y="10"/>
                      <a:pt x="5" y="11"/>
                    </a:cubicBezTo>
                    <a:cubicBezTo>
                      <a:pt x="5" y="12"/>
                      <a:pt x="6" y="13"/>
                      <a:pt x="8" y="12"/>
                    </a:cubicBezTo>
                    <a:cubicBezTo>
                      <a:pt x="9" y="12"/>
                      <a:pt x="11" y="11"/>
                      <a:pt x="11" y="10"/>
                    </a:cubicBezTo>
                    <a:lnTo>
                      <a:pt x="11" y="6"/>
                    </a:lnTo>
                    <a:cubicBezTo>
                      <a:pt x="11" y="5"/>
                      <a:pt x="9" y="3"/>
                      <a:pt x="8" y="2"/>
                    </a:cubicBezTo>
                    <a:cubicBezTo>
                      <a:pt x="6" y="1"/>
                      <a:pt x="4" y="0"/>
                      <a:pt x="3" y="0"/>
                    </a:cubicBezTo>
                    <a:cubicBezTo>
                      <a:pt x="1" y="0"/>
                      <a:pt x="0" y="1"/>
                      <a:pt x="0" y="2"/>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7" name="Freeform 233"/>
              <p:cNvSpPr>
                <a:spLocks/>
              </p:cNvSpPr>
              <p:nvPr/>
            </p:nvSpPr>
            <p:spPr bwMode="auto">
              <a:xfrm>
                <a:off x="7425" y="1953"/>
                <a:ext cx="47" cy="33"/>
              </a:xfrm>
              <a:custGeom>
                <a:avLst/>
                <a:gdLst/>
                <a:ahLst/>
                <a:cxnLst>
                  <a:cxn ang="0">
                    <a:pos x="2" y="2"/>
                  </a:cxn>
                  <a:cxn ang="0">
                    <a:pos x="2" y="2"/>
                  </a:cxn>
                  <a:cxn ang="0">
                    <a:pos x="0" y="6"/>
                  </a:cxn>
                  <a:cxn ang="0">
                    <a:pos x="5" y="11"/>
                  </a:cxn>
                  <a:cxn ang="0">
                    <a:pos x="10" y="16"/>
                  </a:cxn>
                  <a:cxn ang="0">
                    <a:pos x="14" y="22"/>
                  </a:cxn>
                  <a:cxn ang="0">
                    <a:pos x="22" y="26"/>
                  </a:cxn>
                  <a:cxn ang="0">
                    <a:pos x="28" y="30"/>
                  </a:cxn>
                  <a:cxn ang="0">
                    <a:pos x="33" y="35"/>
                  </a:cxn>
                  <a:cxn ang="0">
                    <a:pos x="36" y="41"/>
                  </a:cxn>
                  <a:cxn ang="0">
                    <a:pos x="37" y="52"/>
                  </a:cxn>
                  <a:cxn ang="0">
                    <a:pos x="40" y="61"/>
                  </a:cxn>
                  <a:cxn ang="0">
                    <a:pos x="49" y="62"/>
                  </a:cxn>
                  <a:cxn ang="0">
                    <a:pos x="58" y="66"/>
                  </a:cxn>
                  <a:cxn ang="0">
                    <a:pos x="67" y="70"/>
                  </a:cxn>
                  <a:cxn ang="0">
                    <a:pos x="72" y="68"/>
                  </a:cxn>
                  <a:cxn ang="0">
                    <a:pos x="76" y="64"/>
                  </a:cxn>
                  <a:cxn ang="0">
                    <a:pos x="96" y="65"/>
                  </a:cxn>
                  <a:cxn ang="0">
                    <a:pos x="94" y="68"/>
                  </a:cxn>
                  <a:cxn ang="0">
                    <a:pos x="92" y="70"/>
                  </a:cxn>
                  <a:cxn ang="0">
                    <a:pos x="113" y="89"/>
                  </a:cxn>
                  <a:cxn ang="0">
                    <a:pos x="116" y="87"/>
                  </a:cxn>
                  <a:cxn ang="0">
                    <a:pos x="118" y="86"/>
                  </a:cxn>
                  <a:cxn ang="0">
                    <a:pos x="121" y="87"/>
                  </a:cxn>
                  <a:cxn ang="0">
                    <a:pos x="124" y="81"/>
                  </a:cxn>
                  <a:cxn ang="0">
                    <a:pos x="116" y="68"/>
                  </a:cxn>
                  <a:cxn ang="0">
                    <a:pos x="110" y="62"/>
                  </a:cxn>
                  <a:cxn ang="0">
                    <a:pos x="103" y="57"/>
                  </a:cxn>
                  <a:cxn ang="0">
                    <a:pos x="102" y="55"/>
                  </a:cxn>
                  <a:cxn ang="0">
                    <a:pos x="107" y="51"/>
                  </a:cxn>
                  <a:cxn ang="0">
                    <a:pos x="107" y="45"/>
                  </a:cxn>
                  <a:cxn ang="0">
                    <a:pos x="104" y="40"/>
                  </a:cxn>
                  <a:cxn ang="0">
                    <a:pos x="95" y="37"/>
                  </a:cxn>
                  <a:cxn ang="0">
                    <a:pos x="90" y="33"/>
                  </a:cxn>
                  <a:cxn ang="0">
                    <a:pos x="72" y="19"/>
                  </a:cxn>
                  <a:cxn ang="0">
                    <a:pos x="66" y="17"/>
                  </a:cxn>
                  <a:cxn ang="0">
                    <a:pos x="66" y="17"/>
                  </a:cxn>
                  <a:cxn ang="0">
                    <a:pos x="62" y="16"/>
                  </a:cxn>
                  <a:cxn ang="0">
                    <a:pos x="61" y="16"/>
                  </a:cxn>
                  <a:cxn ang="0">
                    <a:pos x="49" y="16"/>
                  </a:cxn>
                  <a:cxn ang="0">
                    <a:pos x="48" y="16"/>
                  </a:cxn>
                  <a:cxn ang="0">
                    <a:pos x="31" y="13"/>
                  </a:cxn>
                  <a:cxn ang="0">
                    <a:pos x="13" y="11"/>
                  </a:cxn>
                  <a:cxn ang="0">
                    <a:pos x="12" y="11"/>
                  </a:cxn>
                  <a:cxn ang="0">
                    <a:pos x="11" y="11"/>
                  </a:cxn>
                  <a:cxn ang="0">
                    <a:pos x="7" y="0"/>
                  </a:cxn>
                  <a:cxn ang="0">
                    <a:pos x="6" y="0"/>
                  </a:cxn>
                  <a:cxn ang="0">
                    <a:pos x="2" y="2"/>
                  </a:cxn>
                </a:cxnLst>
                <a:rect l="0" t="0" r="r" b="b"/>
                <a:pathLst>
                  <a:path w="124" h="89">
                    <a:moveTo>
                      <a:pt x="2" y="2"/>
                    </a:moveTo>
                    <a:lnTo>
                      <a:pt x="2" y="2"/>
                    </a:lnTo>
                    <a:cubicBezTo>
                      <a:pt x="1" y="3"/>
                      <a:pt x="0" y="5"/>
                      <a:pt x="0" y="6"/>
                    </a:cubicBezTo>
                    <a:cubicBezTo>
                      <a:pt x="0" y="8"/>
                      <a:pt x="2" y="10"/>
                      <a:pt x="5" y="11"/>
                    </a:cubicBezTo>
                    <a:cubicBezTo>
                      <a:pt x="8" y="12"/>
                      <a:pt x="10" y="14"/>
                      <a:pt x="10" y="16"/>
                    </a:cubicBezTo>
                    <a:cubicBezTo>
                      <a:pt x="10" y="17"/>
                      <a:pt x="12" y="20"/>
                      <a:pt x="14" y="22"/>
                    </a:cubicBezTo>
                    <a:cubicBezTo>
                      <a:pt x="16" y="24"/>
                      <a:pt x="20" y="26"/>
                      <a:pt x="22" y="26"/>
                    </a:cubicBezTo>
                    <a:cubicBezTo>
                      <a:pt x="24" y="27"/>
                      <a:pt x="27" y="29"/>
                      <a:pt x="28" y="30"/>
                    </a:cubicBezTo>
                    <a:cubicBezTo>
                      <a:pt x="29" y="32"/>
                      <a:pt x="31" y="35"/>
                      <a:pt x="33" y="35"/>
                    </a:cubicBezTo>
                    <a:cubicBezTo>
                      <a:pt x="34" y="36"/>
                      <a:pt x="35" y="39"/>
                      <a:pt x="36" y="41"/>
                    </a:cubicBezTo>
                    <a:cubicBezTo>
                      <a:pt x="37" y="43"/>
                      <a:pt x="37" y="48"/>
                      <a:pt x="37" y="52"/>
                    </a:cubicBezTo>
                    <a:cubicBezTo>
                      <a:pt x="37" y="56"/>
                      <a:pt x="39" y="60"/>
                      <a:pt x="40" y="61"/>
                    </a:cubicBezTo>
                    <a:cubicBezTo>
                      <a:pt x="42" y="61"/>
                      <a:pt x="46" y="62"/>
                      <a:pt x="49" y="62"/>
                    </a:cubicBezTo>
                    <a:cubicBezTo>
                      <a:pt x="53" y="62"/>
                      <a:pt x="57" y="64"/>
                      <a:pt x="58" y="66"/>
                    </a:cubicBezTo>
                    <a:cubicBezTo>
                      <a:pt x="60" y="68"/>
                      <a:pt x="64" y="70"/>
                      <a:pt x="67" y="70"/>
                    </a:cubicBezTo>
                    <a:cubicBezTo>
                      <a:pt x="70" y="70"/>
                      <a:pt x="72" y="69"/>
                      <a:pt x="72" y="68"/>
                    </a:cubicBezTo>
                    <a:cubicBezTo>
                      <a:pt x="72" y="67"/>
                      <a:pt x="74" y="65"/>
                      <a:pt x="76" y="64"/>
                    </a:cubicBezTo>
                    <a:cubicBezTo>
                      <a:pt x="79" y="63"/>
                      <a:pt x="87" y="64"/>
                      <a:pt x="96" y="65"/>
                    </a:cubicBezTo>
                    <a:lnTo>
                      <a:pt x="94" y="68"/>
                    </a:lnTo>
                    <a:lnTo>
                      <a:pt x="92" y="70"/>
                    </a:lnTo>
                    <a:cubicBezTo>
                      <a:pt x="96" y="73"/>
                      <a:pt x="106" y="81"/>
                      <a:pt x="113" y="89"/>
                    </a:cubicBezTo>
                    <a:lnTo>
                      <a:pt x="116" y="87"/>
                    </a:lnTo>
                    <a:lnTo>
                      <a:pt x="118" y="86"/>
                    </a:lnTo>
                    <a:cubicBezTo>
                      <a:pt x="118" y="87"/>
                      <a:pt x="119" y="87"/>
                      <a:pt x="121" y="87"/>
                    </a:cubicBezTo>
                    <a:cubicBezTo>
                      <a:pt x="123" y="87"/>
                      <a:pt x="124" y="84"/>
                      <a:pt x="124" y="81"/>
                    </a:cubicBezTo>
                    <a:lnTo>
                      <a:pt x="116" y="68"/>
                    </a:lnTo>
                    <a:cubicBezTo>
                      <a:pt x="109" y="55"/>
                      <a:pt x="113" y="62"/>
                      <a:pt x="110" y="62"/>
                    </a:cubicBezTo>
                    <a:cubicBezTo>
                      <a:pt x="107" y="62"/>
                      <a:pt x="103" y="59"/>
                      <a:pt x="103" y="57"/>
                    </a:cubicBezTo>
                    <a:lnTo>
                      <a:pt x="102" y="55"/>
                    </a:lnTo>
                    <a:cubicBezTo>
                      <a:pt x="105" y="54"/>
                      <a:pt x="107" y="52"/>
                      <a:pt x="107" y="51"/>
                    </a:cubicBezTo>
                    <a:lnTo>
                      <a:pt x="107" y="45"/>
                    </a:lnTo>
                    <a:cubicBezTo>
                      <a:pt x="107" y="44"/>
                      <a:pt x="106" y="41"/>
                      <a:pt x="104" y="40"/>
                    </a:cubicBezTo>
                    <a:cubicBezTo>
                      <a:pt x="102" y="38"/>
                      <a:pt x="98" y="37"/>
                      <a:pt x="95" y="37"/>
                    </a:cubicBezTo>
                    <a:cubicBezTo>
                      <a:pt x="92" y="37"/>
                      <a:pt x="90" y="35"/>
                      <a:pt x="90" y="33"/>
                    </a:cubicBezTo>
                    <a:cubicBezTo>
                      <a:pt x="90" y="30"/>
                      <a:pt x="82" y="24"/>
                      <a:pt x="72" y="19"/>
                    </a:cubicBezTo>
                    <a:lnTo>
                      <a:pt x="66" y="17"/>
                    </a:lnTo>
                    <a:lnTo>
                      <a:pt x="66" y="17"/>
                    </a:lnTo>
                    <a:cubicBezTo>
                      <a:pt x="65" y="17"/>
                      <a:pt x="64" y="17"/>
                      <a:pt x="62" y="16"/>
                    </a:cubicBezTo>
                    <a:lnTo>
                      <a:pt x="61" y="16"/>
                    </a:lnTo>
                    <a:cubicBezTo>
                      <a:pt x="60" y="16"/>
                      <a:pt x="51" y="16"/>
                      <a:pt x="49" y="16"/>
                    </a:cubicBezTo>
                    <a:lnTo>
                      <a:pt x="48" y="16"/>
                    </a:lnTo>
                    <a:cubicBezTo>
                      <a:pt x="43" y="16"/>
                      <a:pt x="36" y="14"/>
                      <a:pt x="31" y="13"/>
                    </a:cubicBezTo>
                    <a:cubicBezTo>
                      <a:pt x="26" y="12"/>
                      <a:pt x="18" y="11"/>
                      <a:pt x="13" y="11"/>
                    </a:cubicBezTo>
                    <a:lnTo>
                      <a:pt x="12" y="11"/>
                    </a:lnTo>
                    <a:lnTo>
                      <a:pt x="11" y="11"/>
                    </a:lnTo>
                    <a:cubicBezTo>
                      <a:pt x="10" y="5"/>
                      <a:pt x="9" y="0"/>
                      <a:pt x="7" y="0"/>
                    </a:cubicBezTo>
                    <a:cubicBezTo>
                      <a:pt x="7" y="0"/>
                      <a:pt x="7" y="0"/>
                      <a:pt x="6" y="0"/>
                    </a:cubicBezTo>
                    <a:cubicBezTo>
                      <a:pt x="5" y="0"/>
                      <a:pt x="3" y="0"/>
                      <a:pt x="2" y="2"/>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8" name="Freeform 234"/>
              <p:cNvSpPr>
                <a:spLocks/>
              </p:cNvSpPr>
              <p:nvPr/>
            </p:nvSpPr>
            <p:spPr bwMode="auto">
              <a:xfrm>
                <a:off x="7425" y="1953"/>
                <a:ext cx="47" cy="33"/>
              </a:xfrm>
              <a:custGeom>
                <a:avLst/>
                <a:gdLst/>
                <a:ahLst/>
                <a:cxnLst>
                  <a:cxn ang="0">
                    <a:pos x="0" y="0"/>
                  </a:cxn>
                  <a:cxn ang="0">
                    <a:pos x="0" y="0"/>
                  </a:cxn>
                  <a:cxn ang="0">
                    <a:pos x="124" y="0"/>
                  </a:cxn>
                  <a:cxn ang="0">
                    <a:pos x="124" y="89"/>
                  </a:cxn>
                  <a:cxn ang="0">
                    <a:pos x="0" y="89"/>
                  </a:cxn>
                  <a:cxn ang="0">
                    <a:pos x="0" y="0"/>
                  </a:cxn>
                </a:cxnLst>
                <a:rect l="0" t="0" r="r" b="b"/>
                <a:pathLst>
                  <a:path w="124" h="89">
                    <a:moveTo>
                      <a:pt x="0" y="0"/>
                    </a:moveTo>
                    <a:lnTo>
                      <a:pt x="0" y="0"/>
                    </a:lnTo>
                    <a:lnTo>
                      <a:pt x="124" y="0"/>
                    </a:lnTo>
                    <a:lnTo>
                      <a:pt x="124" y="89"/>
                    </a:lnTo>
                    <a:lnTo>
                      <a:pt x="0" y="89"/>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9" name="Freeform 235"/>
              <p:cNvSpPr>
                <a:spLocks/>
              </p:cNvSpPr>
              <p:nvPr/>
            </p:nvSpPr>
            <p:spPr bwMode="auto">
              <a:xfrm>
                <a:off x="7425" y="1953"/>
                <a:ext cx="47" cy="33"/>
              </a:xfrm>
              <a:custGeom>
                <a:avLst/>
                <a:gdLst/>
                <a:ahLst/>
                <a:cxnLst>
                  <a:cxn ang="0">
                    <a:pos x="0" y="0"/>
                  </a:cxn>
                  <a:cxn ang="0">
                    <a:pos x="0" y="0"/>
                  </a:cxn>
                  <a:cxn ang="0">
                    <a:pos x="124" y="0"/>
                  </a:cxn>
                  <a:cxn ang="0">
                    <a:pos x="124" y="89"/>
                  </a:cxn>
                  <a:cxn ang="0">
                    <a:pos x="0" y="89"/>
                  </a:cxn>
                  <a:cxn ang="0">
                    <a:pos x="0" y="0"/>
                  </a:cxn>
                </a:cxnLst>
                <a:rect l="0" t="0" r="r" b="b"/>
                <a:pathLst>
                  <a:path w="124" h="89">
                    <a:moveTo>
                      <a:pt x="0" y="0"/>
                    </a:moveTo>
                    <a:lnTo>
                      <a:pt x="0" y="0"/>
                    </a:lnTo>
                    <a:lnTo>
                      <a:pt x="124" y="0"/>
                    </a:lnTo>
                    <a:lnTo>
                      <a:pt x="124" y="89"/>
                    </a:lnTo>
                    <a:lnTo>
                      <a:pt x="0" y="89"/>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0" name="Freeform 236"/>
              <p:cNvSpPr>
                <a:spLocks/>
              </p:cNvSpPr>
              <p:nvPr/>
            </p:nvSpPr>
            <p:spPr bwMode="auto">
              <a:xfrm>
                <a:off x="7425" y="1953"/>
                <a:ext cx="47" cy="33"/>
              </a:xfrm>
              <a:custGeom>
                <a:avLst/>
                <a:gdLst/>
                <a:ahLst/>
                <a:cxnLst>
                  <a:cxn ang="0">
                    <a:pos x="2" y="2"/>
                  </a:cxn>
                  <a:cxn ang="0">
                    <a:pos x="2" y="2"/>
                  </a:cxn>
                  <a:cxn ang="0">
                    <a:pos x="0" y="6"/>
                  </a:cxn>
                  <a:cxn ang="0">
                    <a:pos x="5" y="11"/>
                  </a:cxn>
                  <a:cxn ang="0">
                    <a:pos x="10" y="16"/>
                  </a:cxn>
                  <a:cxn ang="0">
                    <a:pos x="14" y="22"/>
                  </a:cxn>
                  <a:cxn ang="0">
                    <a:pos x="22" y="26"/>
                  </a:cxn>
                  <a:cxn ang="0">
                    <a:pos x="28" y="30"/>
                  </a:cxn>
                  <a:cxn ang="0">
                    <a:pos x="33" y="35"/>
                  </a:cxn>
                  <a:cxn ang="0">
                    <a:pos x="36" y="41"/>
                  </a:cxn>
                  <a:cxn ang="0">
                    <a:pos x="37" y="52"/>
                  </a:cxn>
                  <a:cxn ang="0">
                    <a:pos x="40" y="61"/>
                  </a:cxn>
                  <a:cxn ang="0">
                    <a:pos x="49" y="62"/>
                  </a:cxn>
                  <a:cxn ang="0">
                    <a:pos x="58" y="66"/>
                  </a:cxn>
                  <a:cxn ang="0">
                    <a:pos x="67" y="70"/>
                  </a:cxn>
                  <a:cxn ang="0">
                    <a:pos x="72" y="68"/>
                  </a:cxn>
                  <a:cxn ang="0">
                    <a:pos x="76" y="64"/>
                  </a:cxn>
                  <a:cxn ang="0">
                    <a:pos x="96" y="65"/>
                  </a:cxn>
                  <a:cxn ang="0">
                    <a:pos x="94" y="68"/>
                  </a:cxn>
                  <a:cxn ang="0">
                    <a:pos x="92" y="70"/>
                  </a:cxn>
                  <a:cxn ang="0">
                    <a:pos x="113" y="89"/>
                  </a:cxn>
                  <a:cxn ang="0">
                    <a:pos x="116" y="87"/>
                  </a:cxn>
                  <a:cxn ang="0">
                    <a:pos x="118" y="86"/>
                  </a:cxn>
                  <a:cxn ang="0">
                    <a:pos x="121" y="87"/>
                  </a:cxn>
                  <a:cxn ang="0">
                    <a:pos x="124" y="81"/>
                  </a:cxn>
                  <a:cxn ang="0">
                    <a:pos x="116" y="68"/>
                  </a:cxn>
                  <a:cxn ang="0">
                    <a:pos x="110" y="62"/>
                  </a:cxn>
                  <a:cxn ang="0">
                    <a:pos x="103" y="57"/>
                  </a:cxn>
                  <a:cxn ang="0">
                    <a:pos x="102" y="55"/>
                  </a:cxn>
                  <a:cxn ang="0">
                    <a:pos x="107" y="51"/>
                  </a:cxn>
                  <a:cxn ang="0">
                    <a:pos x="107" y="45"/>
                  </a:cxn>
                  <a:cxn ang="0">
                    <a:pos x="104" y="40"/>
                  </a:cxn>
                  <a:cxn ang="0">
                    <a:pos x="95" y="37"/>
                  </a:cxn>
                  <a:cxn ang="0">
                    <a:pos x="90" y="33"/>
                  </a:cxn>
                  <a:cxn ang="0">
                    <a:pos x="72" y="19"/>
                  </a:cxn>
                  <a:cxn ang="0">
                    <a:pos x="66" y="17"/>
                  </a:cxn>
                  <a:cxn ang="0">
                    <a:pos x="66" y="17"/>
                  </a:cxn>
                  <a:cxn ang="0">
                    <a:pos x="62" y="16"/>
                  </a:cxn>
                  <a:cxn ang="0">
                    <a:pos x="61" y="16"/>
                  </a:cxn>
                  <a:cxn ang="0">
                    <a:pos x="50" y="16"/>
                  </a:cxn>
                  <a:cxn ang="0">
                    <a:pos x="48" y="16"/>
                  </a:cxn>
                  <a:cxn ang="0">
                    <a:pos x="31" y="13"/>
                  </a:cxn>
                  <a:cxn ang="0">
                    <a:pos x="13" y="11"/>
                  </a:cxn>
                  <a:cxn ang="0">
                    <a:pos x="12" y="11"/>
                  </a:cxn>
                  <a:cxn ang="0">
                    <a:pos x="11" y="11"/>
                  </a:cxn>
                  <a:cxn ang="0">
                    <a:pos x="7" y="0"/>
                  </a:cxn>
                  <a:cxn ang="0">
                    <a:pos x="6" y="0"/>
                  </a:cxn>
                  <a:cxn ang="0">
                    <a:pos x="2" y="2"/>
                  </a:cxn>
                </a:cxnLst>
                <a:rect l="0" t="0" r="r" b="b"/>
                <a:pathLst>
                  <a:path w="124" h="89">
                    <a:moveTo>
                      <a:pt x="2" y="2"/>
                    </a:moveTo>
                    <a:lnTo>
                      <a:pt x="2" y="2"/>
                    </a:lnTo>
                    <a:cubicBezTo>
                      <a:pt x="1" y="3"/>
                      <a:pt x="0" y="5"/>
                      <a:pt x="0" y="6"/>
                    </a:cubicBezTo>
                    <a:cubicBezTo>
                      <a:pt x="0" y="8"/>
                      <a:pt x="2" y="10"/>
                      <a:pt x="5" y="11"/>
                    </a:cubicBezTo>
                    <a:cubicBezTo>
                      <a:pt x="8" y="12"/>
                      <a:pt x="10" y="14"/>
                      <a:pt x="10" y="16"/>
                    </a:cubicBezTo>
                    <a:cubicBezTo>
                      <a:pt x="10" y="17"/>
                      <a:pt x="12" y="20"/>
                      <a:pt x="14" y="22"/>
                    </a:cubicBezTo>
                    <a:cubicBezTo>
                      <a:pt x="16" y="24"/>
                      <a:pt x="20" y="26"/>
                      <a:pt x="22" y="26"/>
                    </a:cubicBezTo>
                    <a:cubicBezTo>
                      <a:pt x="24" y="27"/>
                      <a:pt x="27" y="29"/>
                      <a:pt x="28" y="30"/>
                    </a:cubicBezTo>
                    <a:cubicBezTo>
                      <a:pt x="29" y="32"/>
                      <a:pt x="31" y="35"/>
                      <a:pt x="33" y="35"/>
                    </a:cubicBezTo>
                    <a:cubicBezTo>
                      <a:pt x="34" y="36"/>
                      <a:pt x="35" y="39"/>
                      <a:pt x="36" y="41"/>
                    </a:cubicBezTo>
                    <a:cubicBezTo>
                      <a:pt x="37" y="43"/>
                      <a:pt x="37" y="48"/>
                      <a:pt x="37" y="52"/>
                    </a:cubicBezTo>
                    <a:cubicBezTo>
                      <a:pt x="37" y="56"/>
                      <a:pt x="39" y="60"/>
                      <a:pt x="40" y="61"/>
                    </a:cubicBezTo>
                    <a:cubicBezTo>
                      <a:pt x="42" y="61"/>
                      <a:pt x="46" y="62"/>
                      <a:pt x="49" y="62"/>
                    </a:cubicBezTo>
                    <a:cubicBezTo>
                      <a:pt x="53" y="62"/>
                      <a:pt x="57" y="64"/>
                      <a:pt x="58" y="66"/>
                    </a:cubicBezTo>
                    <a:cubicBezTo>
                      <a:pt x="60" y="68"/>
                      <a:pt x="64" y="70"/>
                      <a:pt x="67" y="70"/>
                    </a:cubicBezTo>
                    <a:cubicBezTo>
                      <a:pt x="70" y="70"/>
                      <a:pt x="72" y="69"/>
                      <a:pt x="72" y="68"/>
                    </a:cubicBezTo>
                    <a:cubicBezTo>
                      <a:pt x="72" y="67"/>
                      <a:pt x="74" y="65"/>
                      <a:pt x="76" y="64"/>
                    </a:cubicBezTo>
                    <a:cubicBezTo>
                      <a:pt x="79" y="63"/>
                      <a:pt x="87" y="64"/>
                      <a:pt x="96" y="65"/>
                    </a:cubicBezTo>
                    <a:lnTo>
                      <a:pt x="94" y="68"/>
                    </a:lnTo>
                    <a:lnTo>
                      <a:pt x="92" y="70"/>
                    </a:lnTo>
                    <a:cubicBezTo>
                      <a:pt x="96" y="73"/>
                      <a:pt x="106" y="81"/>
                      <a:pt x="113" y="89"/>
                    </a:cubicBezTo>
                    <a:lnTo>
                      <a:pt x="116" y="87"/>
                    </a:lnTo>
                    <a:lnTo>
                      <a:pt x="118" y="86"/>
                    </a:lnTo>
                    <a:cubicBezTo>
                      <a:pt x="118" y="87"/>
                      <a:pt x="119" y="87"/>
                      <a:pt x="121" y="87"/>
                    </a:cubicBezTo>
                    <a:cubicBezTo>
                      <a:pt x="123" y="87"/>
                      <a:pt x="124" y="84"/>
                      <a:pt x="124" y="81"/>
                    </a:cubicBezTo>
                    <a:lnTo>
                      <a:pt x="116" y="68"/>
                    </a:lnTo>
                    <a:cubicBezTo>
                      <a:pt x="109" y="55"/>
                      <a:pt x="113" y="62"/>
                      <a:pt x="110" y="62"/>
                    </a:cubicBezTo>
                    <a:cubicBezTo>
                      <a:pt x="107" y="62"/>
                      <a:pt x="103" y="59"/>
                      <a:pt x="103" y="57"/>
                    </a:cubicBezTo>
                    <a:lnTo>
                      <a:pt x="102" y="55"/>
                    </a:lnTo>
                    <a:cubicBezTo>
                      <a:pt x="105" y="54"/>
                      <a:pt x="107" y="52"/>
                      <a:pt x="107" y="51"/>
                    </a:cubicBezTo>
                    <a:lnTo>
                      <a:pt x="107" y="45"/>
                    </a:lnTo>
                    <a:cubicBezTo>
                      <a:pt x="107" y="44"/>
                      <a:pt x="106" y="41"/>
                      <a:pt x="104" y="40"/>
                    </a:cubicBezTo>
                    <a:cubicBezTo>
                      <a:pt x="102" y="38"/>
                      <a:pt x="98" y="37"/>
                      <a:pt x="95" y="37"/>
                    </a:cubicBezTo>
                    <a:cubicBezTo>
                      <a:pt x="92" y="37"/>
                      <a:pt x="90" y="35"/>
                      <a:pt x="90" y="33"/>
                    </a:cubicBezTo>
                    <a:cubicBezTo>
                      <a:pt x="90" y="30"/>
                      <a:pt x="82" y="24"/>
                      <a:pt x="72" y="19"/>
                    </a:cubicBezTo>
                    <a:lnTo>
                      <a:pt x="66" y="17"/>
                    </a:lnTo>
                    <a:lnTo>
                      <a:pt x="66" y="17"/>
                    </a:lnTo>
                    <a:cubicBezTo>
                      <a:pt x="65" y="17"/>
                      <a:pt x="64" y="17"/>
                      <a:pt x="62" y="16"/>
                    </a:cubicBezTo>
                    <a:lnTo>
                      <a:pt x="61" y="16"/>
                    </a:lnTo>
                    <a:cubicBezTo>
                      <a:pt x="60" y="16"/>
                      <a:pt x="51" y="16"/>
                      <a:pt x="50" y="16"/>
                    </a:cubicBezTo>
                    <a:lnTo>
                      <a:pt x="48" y="16"/>
                    </a:lnTo>
                    <a:cubicBezTo>
                      <a:pt x="43" y="16"/>
                      <a:pt x="36" y="14"/>
                      <a:pt x="31" y="13"/>
                    </a:cubicBezTo>
                    <a:cubicBezTo>
                      <a:pt x="26" y="12"/>
                      <a:pt x="18" y="11"/>
                      <a:pt x="13" y="11"/>
                    </a:cubicBezTo>
                    <a:lnTo>
                      <a:pt x="12" y="11"/>
                    </a:lnTo>
                    <a:lnTo>
                      <a:pt x="11" y="11"/>
                    </a:lnTo>
                    <a:cubicBezTo>
                      <a:pt x="10" y="5"/>
                      <a:pt x="9" y="0"/>
                      <a:pt x="7" y="0"/>
                    </a:cubicBezTo>
                    <a:cubicBezTo>
                      <a:pt x="7" y="0"/>
                      <a:pt x="7" y="0"/>
                      <a:pt x="6" y="0"/>
                    </a:cubicBezTo>
                    <a:cubicBezTo>
                      <a:pt x="5" y="0"/>
                      <a:pt x="3" y="0"/>
                      <a:pt x="2" y="2"/>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1" name="Freeform 237"/>
              <p:cNvSpPr>
                <a:spLocks/>
              </p:cNvSpPr>
              <p:nvPr/>
            </p:nvSpPr>
            <p:spPr bwMode="auto">
              <a:xfrm>
                <a:off x="7405" y="1874"/>
                <a:ext cx="5" cy="8"/>
              </a:xfrm>
              <a:custGeom>
                <a:avLst/>
                <a:gdLst/>
                <a:ahLst/>
                <a:cxnLst>
                  <a:cxn ang="0">
                    <a:pos x="6" y="6"/>
                  </a:cxn>
                  <a:cxn ang="0">
                    <a:pos x="6" y="6"/>
                  </a:cxn>
                  <a:cxn ang="0">
                    <a:pos x="3" y="9"/>
                  </a:cxn>
                  <a:cxn ang="0">
                    <a:pos x="0" y="12"/>
                  </a:cxn>
                  <a:cxn ang="0">
                    <a:pos x="3" y="18"/>
                  </a:cxn>
                  <a:cxn ang="0">
                    <a:pos x="6" y="19"/>
                  </a:cxn>
                  <a:cxn ang="0">
                    <a:pos x="12" y="14"/>
                  </a:cxn>
                  <a:cxn ang="0">
                    <a:pos x="15" y="9"/>
                  </a:cxn>
                  <a:cxn ang="0">
                    <a:pos x="15" y="4"/>
                  </a:cxn>
                  <a:cxn ang="0">
                    <a:pos x="12" y="0"/>
                  </a:cxn>
                  <a:cxn ang="0">
                    <a:pos x="6" y="6"/>
                  </a:cxn>
                </a:cxnLst>
                <a:rect l="0" t="0" r="r" b="b"/>
                <a:pathLst>
                  <a:path w="15" h="21">
                    <a:moveTo>
                      <a:pt x="6" y="6"/>
                    </a:moveTo>
                    <a:lnTo>
                      <a:pt x="6" y="6"/>
                    </a:lnTo>
                    <a:lnTo>
                      <a:pt x="3" y="9"/>
                    </a:lnTo>
                    <a:lnTo>
                      <a:pt x="0" y="12"/>
                    </a:lnTo>
                    <a:cubicBezTo>
                      <a:pt x="2" y="14"/>
                      <a:pt x="3" y="16"/>
                      <a:pt x="3" y="18"/>
                    </a:cubicBezTo>
                    <a:cubicBezTo>
                      <a:pt x="3" y="20"/>
                      <a:pt x="5" y="21"/>
                      <a:pt x="6" y="19"/>
                    </a:cubicBezTo>
                    <a:cubicBezTo>
                      <a:pt x="8" y="18"/>
                      <a:pt x="11" y="15"/>
                      <a:pt x="12" y="14"/>
                    </a:cubicBezTo>
                    <a:cubicBezTo>
                      <a:pt x="14" y="12"/>
                      <a:pt x="15" y="10"/>
                      <a:pt x="15" y="9"/>
                    </a:cubicBezTo>
                    <a:lnTo>
                      <a:pt x="15" y="4"/>
                    </a:lnTo>
                    <a:cubicBezTo>
                      <a:pt x="15" y="2"/>
                      <a:pt x="14" y="0"/>
                      <a:pt x="12" y="0"/>
                    </a:cubicBezTo>
                    <a:cubicBezTo>
                      <a:pt x="11" y="0"/>
                      <a:pt x="8" y="3"/>
                      <a:pt x="6" y="6"/>
                    </a:cubicBez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2" name="Freeform 238"/>
              <p:cNvSpPr>
                <a:spLocks/>
              </p:cNvSpPr>
              <p:nvPr/>
            </p:nvSpPr>
            <p:spPr bwMode="auto">
              <a:xfrm>
                <a:off x="7405" y="1874"/>
                <a:ext cx="5" cy="8"/>
              </a:xfrm>
              <a:custGeom>
                <a:avLst/>
                <a:gdLst/>
                <a:ahLst/>
                <a:cxnLst>
                  <a:cxn ang="0">
                    <a:pos x="0" y="0"/>
                  </a:cxn>
                  <a:cxn ang="0">
                    <a:pos x="0" y="0"/>
                  </a:cxn>
                  <a:cxn ang="0">
                    <a:pos x="15" y="0"/>
                  </a:cxn>
                  <a:cxn ang="0">
                    <a:pos x="15" y="21"/>
                  </a:cxn>
                  <a:cxn ang="0">
                    <a:pos x="0" y="21"/>
                  </a:cxn>
                  <a:cxn ang="0">
                    <a:pos x="0" y="0"/>
                  </a:cxn>
                </a:cxnLst>
                <a:rect l="0" t="0" r="r" b="b"/>
                <a:pathLst>
                  <a:path w="15" h="21">
                    <a:moveTo>
                      <a:pt x="0" y="0"/>
                    </a:moveTo>
                    <a:lnTo>
                      <a:pt x="0" y="0"/>
                    </a:lnTo>
                    <a:lnTo>
                      <a:pt x="15" y="0"/>
                    </a:lnTo>
                    <a:lnTo>
                      <a:pt x="15" y="21"/>
                    </a:lnTo>
                    <a:lnTo>
                      <a:pt x="0" y="21"/>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3" name="Freeform 239"/>
              <p:cNvSpPr>
                <a:spLocks/>
              </p:cNvSpPr>
              <p:nvPr/>
            </p:nvSpPr>
            <p:spPr bwMode="auto">
              <a:xfrm>
                <a:off x="7405" y="1874"/>
                <a:ext cx="5" cy="8"/>
              </a:xfrm>
              <a:custGeom>
                <a:avLst/>
                <a:gdLst/>
                <a:ahLst/>
                <a:cxnLst>
                  <a:cxn ang="0">
                    <a:pos x="0" y="0"/>
                  </a:cxn>
                  <a:cxn ang="0">
                    <a:pos x="0" y="0"/>
                  </a:cxn>
                  <a:cxn ang="0">
                    <a:pos x="15" y="0"/>
                  </a:cxn>
                  <a:cxn ang="0">
                    <a:pos x="15" y="21"/>
                  </a:cxn>
                  <a:cxn ang="0">
                    <a:pos x="0" y="21"/>
                  </a:cxn>
                  <a:cxn ang="0">
                    <a:pos x="0" y="0"/>
                  </a:cxn>
                </a:cxnLst>
                <a:rect l="0" t="0" r="r" b="b"/>
                <a:pathLst>
                  <a:path w="15" h="21">
                    <a:moveTo>
                      <a:pt x="0" y="0"/>
                    </a:moveTo>
                    <a:lnTo>
                      <a:pt x="0" y="0"/>
                    </a:lnTo>
                    <a:lnTo>
                      <a:pt x="15" y="0"/>
                    </a:lnTo>
                    <a:lnTo>
                      <a:pt x="15" y="21"/>
                    </a:lnTo>
                    <a:lnTo>
                      <a:pt x="0" y="21"/>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4" name="Freeform 240"/>
              <p:cNvSpPr>
                <a:spLocks/>
              </p:cNvSpPr>
              <p:nvPr/>
            </p:nvSpPr>
            <p:spPr bwMode="auto">
              <a:xfrm>
                <a:off x="7405" y="1874"/>
                <a:ext cx="5" cy="8"/>
              </a:xfrm>
              <a:custGeom>
                <a:avLst/>
                <a:gdLst/>
                <a:ahLst/>
                <a:cxnLst>
                  <a:cxn ang="0">
                    <a:pos x="6" y="6"/>
                  </a:cxn>
                  <a:cxn ang="0">
                    <a:pos x="6" y="6"/>
                  </a:cxn>
                  <a:cxn ang="0">
                    <a:pos x="3" y="9"/>
                  </a:cxn>
                  <a:cxn ang="0">
                    <a:pos x="0" y="12"/>
                  </a:cxn>
                  <a:cxn ang="0">
                    <a:pos x="3" y="18"/>
                  </a:cxn>
                  <a:cxn ang="0">
                    <a:pos x="6" y="19"/>
                  </a:cxn>
                  <a:cxn ang="0">
                    <a:pos x="12" y="14"/>
                  </a:cxn>
                  <a:cxn ang="0">
                    <a:pos x="15" y="9"/>
                  </a:cxn>
                  <a:cxn ang="0">
                    <a:pos x="15" y="4"/>
                  </a:cxn>
                  <a:cxn ang="0">
                    <a:pos x="12" y="0"/>
                  </a:cxn>
                  <a:cxn ang="0">
                    <a:pos x="6" y="6"/>
                  </a:cxn>
                </a:cxnLst>
                <a:rect l="0" t="0" r="r" b="b"/>
                <a:pathLst>
                  <a:path w="15" h="21">
                    <a:moveTo>
                      <a:pt x="6" y="6"/>
                    </a:moveTo>
                    <a:lnTo>
                      <a:pt x="6" y="6"/>
                    </a:lnTo>
                    <a:lnTo>
                      <a:pt x="3" y="9"/>
                    </a:lnTo>
                    <a:lnTo>
                      <a:pt x="0" y="12"/>
                    </a:lnTo>
                    <a:cubicBezTo>
                      <a:pt x="2" y="14"/>
                      <a:pt x="3" y="16"/>
                      <a:pt x="3" y="18"/>
                    </a:cubicBezTo>
                    <a:cubicBezTo>
                      <a:pt x="3" y="20"/>
                      <a:pt x="5" y="21"/>
                      <a:pt x="6" y="19"/>
                    </a:cubicBezTo>
                    <a:cubicBezTo>
                      <a:pt x="8" y="18"/>
                      <a:pt x="11" y="15"/>
                      <a:pt x="12" y="14"/>
                    </a:cubicBezTo>
                    <a:cubicBezTo>
                      <a:pt x="14" y="12"/>
                      <a:pt x="15" y="10"/>
                      <a:pt x="15" y="9"/>
                    </a:cubicBezTo>
                    <a:lnTo>
                      <a:pt x="15" y="4"/>
                    </a:lnTo>
                    <a:cubicBezTo>
                      <a:pt x="15" y="2"/>
                      <a:pt x="14" y="0"/>
                      <a:pt x="12" y="0"/>
                    </a:cubicBezTo>
                    <a:cubicBezTo>
                      <a:pt x="11" y="0"/>
                      <a:pt x="8" y="3"/>
                      <a:pt x="6" y="6"/>
                    </a:cubicBez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5" name="Freeform 241"/>
              <p:cNvSpPr>
                <a:spLocks/>
              </p:cNvSpPr>
              <p:nvPr/>
            </p:nvSpPr>
            <p:spPr bwMode="auto">
              <a:xfrm>
                <a:off x="7417" y="1883"/>
                <a:ext cx="3" cy="1"/>
              </a:xfrm>
              <a:custGeom>
                <a:avLst/>
                <a:gdLst/>
                <a:ahLst/>
                <a:cxnLst>
                  <a:cxn ang="0">
                    <a:pos x="2" y="0"/>
                  </a:cxn>
                  <a:cxn ang="0">
                    <a:pos x="2" y="0"/>
                  </a:cxn>
                  <a:cxn ang="0">
                    <a:pos x="0" y="0"/>
                  </a:cxn>
                  <a:cxn ang="0">
                    <a:pos x="8" y="2"/>
                  </a:cxn>
                  <a:cxn ang="0">
                    <a:pos x="4" y="0"/>
                  </a:cxn>
                  <a:cxn ang="0">
                    <a:pos x="2" y="0"/>
                  </a:cxn>
                </a:cxnLst>
                <a:rect l="0" t="0" r="r" b="b"/>
                <a:pathLst>
                  <a:path w="8" h="3">
                    <a:moveTo>
                      <a:pt x="2" y="0"/>
                    </a:moveTo>
                    <a:lnTo>
                      <a:pt x="2" y="0"/>
                    </a:lnTo>
                    <a:lnTo>
                      <a:pt x="0" y="0"/>
                    </a:lnTo>
                    <a:cubicBezTo>
                      <a:pt x="4" y="2"/>
                      <a:pt x="8" y="3"/>
                      <a:pt x="8" y="2"/>
                    </a:cubicBezTo>
                    <a:cubicBezTo>
                      <a:pt x="8" y="1"/>
                      <a:pt x="6" y="0"/>
                      <a:pt x="4" y="0"/>
                    </a:cubicBezTo>
                    <a:lnTo>
                      <a:pt x="2"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6" name="Freeform 242"/>
              <p:cNvSpPr>
                <a:spLocks/>
              </p:cNvSpPr>
              <p:nvPr/>
            </p:nvSpPr>
            <p:spPr bwMode="auto">
              <a:xfrm>
                <a:off x="7417" y="1883"/>
                <a:ext cx="3" cy="1"/>
              </a:xfrm>
              <a:custGeom>
                <a:avLst/>
                <a:gdLst/>
                <a:ahLst/>
                <a:cxnLst>
                  <a:cxn ang="0">
                    <a:pos x="0" y="0"/>
                  </a:cxn>
                  <a:cxn ang="0">
                    <a:pos x="0" y="0"/>
                  </a:cxn>
                  <a:cxn ang="0">
                    <a:pos x="8" y="0"/>
                  </a:cxn>
                  <a:cxn ang="0">
                    <a:pos x="8" y="3"/>
                  </a:cxn>
                  <a:cxn ang="0">
                    <a:pos x="0" y="3"/>
                  </a:cxn>
                  <a:cxn ang="0">
                    <a:pos x="0" y="0"/>
                  </a:cxn>
                </a:cxnLst>
                <a:rect l="0" t="0" r="r" b="b"/>
                <a:pathLst>
                  <a:path w="8" h="3">
                    <a:moveTo>
                      <a:pt x="0" y="0"/>
                    </a:moveTo>
                    <a:lnTo>
                      <a:pt x="0" y="0"/>
                    </a:lnTo>
                    <a:lnTo>
                      <a:pt x="8" y="0"/>
                    </a:lnTo>
                    <a:lnTo>
                      <a:pt x="8" y="3"/>
                    </a:lnTo>
                    <a:lnTo>
                      <a:pt x="0" y="3"/>
                    </a:lnTo>
                    <a:lnTo>
                      <a:pt x="0" y="0"/>
                    </a:lnTo>
                    <a:close/>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7" name="Freeform 243"/>
              <p:cNvSpPr>
                <a:spLocks/>
              </p:cNvSpPr>
              <p:nvPr/>
            </p:nvSpPr>
            <p:spPr bwMode="auto">
              <a:xfrm>
                <a:off x="7417" y="1883"/>
                <a:ext cx="3" cy="1"/>
              </a:xfrm>
              <a:custGeom>
                <a:avLst/>
                <a:gdLst/>
                <a:ahLst/>
                <a:cxnLst>
                  <a:cxn ang="0">
                    <a:pos x="0" y="0"/>
                  </a:cxn>
                  <a:cxn ang="0">
                    <a:pos x="0" y="0"/>
                  </a:cxn>
                  <a:cxn ang="0">
                    <a:pos x="8" y="0"/>
                  </a:cxn>
                  <a:cxn ang="0">
                    <a:pos x="8" y="3"/>
                  </a:cxn>
                  <a:cxn ang="0">
                    <a:pos x="0" y="3"/>
                  </a:cxn>
                  <a:cxn ang="0">
                    <a:pos x="0" y="0"/>
                  </a:cxn>
                </a:cxnLst>
                <a:rect l="0" t="0" r="r" b="b"/>
                <a:pathLst>
                  <a:path w="8" h="3">
                    <a:moveTo>
                      <a:pt x="0" y="0"/>
                    </a:moveTo>
                    <a:lnTo>
                      <a:pt x="0" y="0"/>
                    </a:lnTo>
                    <a:lnTo>
                      <a:pt x="8" y="0"/>
                    </a:lnTo>
                    <a:lnTo>
                      <a:pt x="8" y="3"/>
                    </a:lnTo>
                    <a:lnTo>
                      <a:pt x="0" y="3"/>
                    </a:lnTo>
                    <a:lnTo>
                      <a:pt x="0"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8" name="Freeform 244"/>
              <p:cNvSpPr>
                <a:spLocks/>
              </p:cNvSpPr>
              <p:nvPr/>
            </p:nvSpPr>
            <p:spPr bwMode="auto">
              <a:xfrm>
                <a:off x="7417" y="1883"/>
                <a:ext cx="3" cy="1"/>
              </a:xfrm>
              <a:custGeom>
                <a:avLst/>
                <a:gdLst/>
                <a:ahLst/>
                <a:cxnLst>
                  <a:cxn ang="0">
                    <a:pos x="2" y="0"/>
                  </a:cxn>
                  <a:cxn ang="0">
                    <a:pos x="2" y="0"/>
                  </a:cxn>
                  <a:cxn ang="0">
                    <a:pos x="0" y="0"/>
                  </a:cxn>
                  <a:cxn ang="0">
                    <a:pos x="8" y="2"/>
                  </a:cxn>
                  <a:cxn ang="0">
                    <a:pos x="4" y="0"/>
                  </a:cxn>
                  <a:cxn ang="0">
                    <a:pos x="2" y="0"/>
                  </a:cxn>
                  <a:cxn ang="0">
                    <a:pos x="2" y="0"/>
                  </a:cxn>
                </a:cxnLst>
                <a:rect l="0" t="0" r="r" b="b"/>
                <a:pathLst>
                  <a:path w="8" h="3">
                    <a:moveTo>
                      <a:pt x="2" y="0"/>
                    </a:moveTo>
                    <a:lnTo>
                      <a:pt x="2" y="0"/>
                    </a:lnTo>
                    <a:lnTo>
                      <a:pt x="0" y="0"/>
                    </a:lnTo>
                    <a:cubicBezTo>
                      <a:pt x="4" y="2"/>
                      <a:pt x="8" y="3"/>
                      <a:pt x="8" y="2"/>
                    </a:cubicBezTo>
                    <a:cubicBezTo>
                      <a:pt x="8" y="1"/>
                      <a:pt x="6" y="0"/>
                      <a:pt x="4" y="0"/>
                    </a:cubicBezTo>
                    <a:lnTo>
                      <a:pt x="2" y="0"/>
                    </a:lnTo>
                    <a:lnTo>
                      <a:pt x="2" y="0"/>
                    </a:lnTo>
                    <a:close/>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9" name="Freeform 245"/>
              <p:cNvSpPr>
                <a:spLocks/>
              </p:cNvSpPr>
              <p:nvPr/>
            </p:nvSpPr>
            <p:spPr bwMode="auto">
              <a:xfrm>
                <a:off x="7417" y="1883"/>
                <a:ext cx="2" cy="1"/>
              </a:xfrm>
              <a:custGeom>
                <a:avLst/>
                <a:gdLst/>
                <a:ahLst/>
                <a:cxnLst>
                  <a:cxn ang="0">
                    <a:pos x="0" y="0"/>
                  </a:cxn>
                  <a:cxn ang="0">
                    <a:pos x="0" y="0"/>
                  </a:cxn>
                  <a:cxn ang="0">
                    <a:pos x="2" y="0"/>
                  </a:cxn>
                  <a:cxn ang="0">
                    <a:pos x="4" y="0"/>
                  </a:cxn>
                </a:cxnLst>
                <a:rect l="0" t="0" r="r" b="b"/>
                <a:pathLst>
                  <a:path w="4">
                    <a:moveTo>
                      <a:pt x="0" y="0"/>
                    </a:moveTo>
                    <a:lnTo>
                      <a:pt x="0" y="0"/>
                    </a:lnTo>
                    <a:lnTo>
                      <a:pt x="2" y="0"/>
                    </a:lnTo>
                    <a:lnTo>
                      <a:pt x="4" y="0"/>
                    </a:lnTo>
                  </a:path>
                </a:pathLst>
              </a:custGeom>
              <a:solidFill>
                <a:srgbClr val="C79B6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0" name="Freeform 246"/>
              <p:cNvSpPr>
                <a:spLocks/>
              </p:cNvSpPr>
              <p:nvPr/>
            </p:nvSpPr>
            <p:spPr bwMode="auto">
              <a:xfrm>
                <a:off x="7417" y="1883"/>
                <a:ext cx="2" cy="1"/>
              </a:xfrm>
              <a:custGeom>
                <a:avLst/>
                <a:gdLst/>
                <a:ahLst/>
                <a:cxnLst>
                  <a:cxn ang="0">
                    <a:pos x="0" y="0"/>
                  </a:cxn>
                  <a:cxn ang="0">
                    <a:pos x="0" y="0"/>
                  </a:cxn>
                  <a:cxn ang="0">
                    <a:pos x="2" y="0"/>
                  </a:cxn>
                  <a:cxn ang="0">
                    <a:pos x="4" y="0"/>
                  </a:cxn>
                </a:cxnLst>
                <a:rect l="0" t="0" r="r" b="b"/>
                <a:pathLst>
                  <a:path w="4">
                    <a:moveTo>
                      <a:pt x="0" y="0"/>
                    </a:moveTo>
                    <a:lnTo>
                      <a:pt x="0" y="0"/>
                    </a:lnTo>
                    <a:lnTo>
                      <a:pt x="2" y="0"/>
                    </a:lnTo>
                    <a:lnTo>
                      <a:pt x="4" y="0"/>
                    </a:lnTo>
                  </a:path>
                </a:pathLst>
              </a:custGeom>
              <a:noFill/>
              <a:ln w="15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1" name="Freeform 247"/>
              <p:cNvSpPr>
                <a:spLocks noEditPoints="1"/>
              </p:cNvSpPr>
              <p:nvPr/>
            </p:nvSpPr>
            <p:spPr bwMode="auto">
              <a:xfrm>
                <a:off x="7213" y="3168"/>
                <a:ext cx="16" cy="15"/>
              </a:xfrm>
              <a:custGeom>
                <a:avLst/>
                <a:gdLst/>
                <a:ahLst/>
                <a:cxnLst>
                  <a:cxn ang="0">
                    <a:pos x="21" y="21"/>
                  </a:cxn>
                  <a:cxn ang="0">
                    <a:pos x="21" y="21"/>
                  </a:cxn>
                  <a:cxn ang="0">
                    <a:pos x="21" y="21"/>
                  </a:cxn>
                  <a:cxn ang="0">
                    <a:pos x="43" y="21"/>
                  </a:cxn>
                  <a:cxn ang="0">
                    <a:pos x="43" y="21"/>
                  </a:cxn>
                  <a:cxn ang="0">
                    <a:pos x="21" y="0"/>
                  </a:cxn>
                  <a:cxn ang="0">
                    <a:pos x="0" y="21"/>
                  </a:cxn>
                  <a:cxn ang="0">
                    <a:pos x="21" y="42"/>
                  </a:cxn>
                  <a:cxn ang="0">
                    <a:pos x="43" y="21"/>
                  </a:cxn>
                </a:cxnLst>
                <a:rect l="0" t="0" r="r" b="b"/>
                <a:pathLst>
                  <a:path w="43" h="42">
                    <a:moveTo>
                      <a:pt x="21" y="21"/>
                    </a:moveTo>
                    <a:lnTo>
                      <a:pt x="21" y="21"/>
                    </a:lnTo>
                    <a:lnTo>
                      <a:pt x="21" y="21"/>
                    </a:lnTo>
                    <a:close/>
                    <a:moveTo>
                      <a:pt x="43" y="21"/>
                    </a:moveTo>
                    <a:lnTo>
                      <a:pt x="43" y="21"/>
                    </a:lnTo>
                    <a:cubicBezTo>
                      <a:pt x="43" y="9"/>
                      <a:pt x="33" y="0"/>
                      <a:pt x="21" y="0"/>
                    </a:cubicBezTo>
                    <a:cubicBezTo>
                      <a:pt x="10" y="0"/>
                      <a:pt x="0" y="9"/>
                      <a:pt x="0" y="21"/>
                    </a:cubicBezTo>
                    <a:cubicBezTo>
                      <a:pt x="0" y="32"/>
                      <a:pt x="10" y="42"/>
                      <a:pt x="21" y="42"/>
                    </a:cubicBezTo>
                    <a:cubicBezTo>
                      <a:pt x="33" y="42"/>
                      <a:pt x="43" y="32"/>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2" name="Freeform 248"/>
              <p:cNvSpPr>
                <a:spLocks noEditPoints="1"/>
              </p:cNvSpPr>
              <p:nvPr/>
            </p:nvSpPr>
            <p:spPr bwMode="auto">
              <a:xfrm>
                <a:off x="7205" y="3160"/>
                <a:ext cx="32" cy="31"/>
              </a:xfrm>
              <a:custGeom>
                <a:avLst/>
                <a:gdLst/>
                <a:ahLst/>
                <a:cxnLst>
                  <a:cxn ang="0">
                    <a:pos x="64" y="43"/>
                  </a:cxn>
                  <a:cxn ang="0">
                    <a:pos x="64" y="43"/>
                  </a:cxn>
                  <a:cxn ang="0">
                    <a:pos x="42" y="64"/>
                  </a:cxn>
                  <a:cxn ang="0">
                    <a:pos x="21" y="43"/>
                  </a:cxn>
                  <a:cxn ang="0">
                    <a:pos x="42" y="22"/>
                  </a:cxn>
                  <a:cxn ang="0">
                    <a:pos x="64" y="43"/>
                  </a:cxn>
                  <a:cxn ang="0">
                    <a:pos x="85" y="43"/>
                  </a:cxn>
                  <a:cxn ang="0">
                    <a:pos x="85" y="43"/>
                  </a:cxn>
                  <a:cxn ang="0">
                    <a:pos x="42" y="0"/>
                  </a:cxn>
                  <a:cxn ang="0">
                    <a:pos x="0" y="43"/>
                  </a:cxn>
                  <a:cxn ang="0">
                    <a:pos x="42" y="85"/>
                  </a:cxn>
                  <a:cxn ang="0">
                    <a:pos x="85" y="43"/>
                  </a:cxn>
                </a:cxnLst>
                <a:rect l="0" t="0" r="r" b="b"/>
                <a:pathLst>
                  <a:path w="85" h="85">
                    <a:moveTo>
                      <a:pt x="64" y="43"/>
                    </a:moveTo>
                    <a:lnTo>
                      <a:pt x="64" y="43"/>
                    </a:lnTo>
                    <a:cubicBezTo>
                      <a:pt x="64" y="54"/>
                      <a:pt x="54" y="64"/>
                      <a:pt x="42" y="64"/>
                    </a:cubicBezTo>
                    <a:cubicBezTo>
                      <a:pt x="31" y="64"/>
                      <a:pt x="21" y="54"/>
                      <a:pt x="21" y="43"/>
                    </a:cubicBezTo>
                    <a:cubicBezTo>
                      <a:pt x="21" y="31"/>
                      <a:pt x="31" y="22"/>
                      <a:pt x="42" y="22"/>
                    </a:cubicBezTo>
                    <a:cubicBezTo>
                      <a:pt x="54" y="22"/>
                      <a:pt x="64" y="31"/>
                      <a:pt x="64" y="43"/>
                    </a:cubicBezTo>
                    <a:close/>
                    <a:moveTo>
                      <a:pt x="85" y="43"/>
                    </a:moveTo>
                    <a:lnTo>
                      <a:pt x="85" y="43"/>
                    </a:lnTo>
                    <a:cubicBezTo>
                      <a:pt x="85" y="19"/>
                      <a:pt x="66" y="0"/>
                      <a:pt x="42" y="0"/>
                    </a:cubicBezTo>
                    <a:cubicBezTo>
                      <a:pt x="19" y="0"/>
                      <a:pt x="0" y="19"/>
                      <a:pt x="0" y="43"/>
                    </a:cubicBezTo>
                    <a:cubicBezTo>
                      <a:pt x="0" y="66"/>
                      <a:pt x="19" y="85"/>
                      <a:pt x="42" y="85"/>
                    </a:cubicBezTo>
                    <a:cubicBezTo>
                      <a:pt x="66" y="85"/>
                      <a:pt x="85" y="66"/>
                      <a:pt x="85"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3" name="Freeform 249"/>
              <p:cNvSpPr>
                <a:spLocks noEditPoints="1"/>
              </p:cNvSpPr>
              <p:nvPr/>
            </p:nvSpPr>
            <p:spPr bwMode="auto">
              <a:xfrm>
                <a:off x="7197" y="3152"/>
                <a:ext cx="48" cy="47"/>
              </a:xfrm>
              <a:custGeom>
                <a:avLst/>
                <a:gdLst/>
                <a:ahLst/>
                <a:cxnLst>
                  <a:cxn ang="0">
                    <a:pos x="106" y="64"/>
                  </a:cxn>
                  <a:cxn ang="0">
                    <a:pos x="106" y="64"/>
                  </a:cxn>
                  <a:cxn ang="0">
                    <a:pos x="63" y="106"/>
                  </a:cxn>
                  <a:cxn ang="0">
                    <a:pos x="21" y="64"/>
                  </a:cxn>
                  <a:cxn ang="0">
                    <a:pos x="63" y="21"/>
                  </a:cxn>
                  <a:cxn ang="0">
                    <a:pos x="106" y="64"/>
                  </a:cxn>
                  <a:cxn ang="0">
                    <a:pos x="127" y="64"/>
                  </a:cxn>
                  <a:cxn ang="0">
                    <a:pos x="127" y="64"/>
                  </a:cxn>
                  <a:cxn ang="0">
                    <a:pos x="63" y="0"/>
                  </a:cxn>
                  <a:cxn ang="0">
                    <a:pos x="0" y="64"/>
                  </a:cxn>
                  <a:cxn ang="0">
                    <a:pos x="63" y="127"/>
                  </a:cxn>
                  <a:cxn ang="0">
                    <a:pos x="127" y="64"/>
                  </a:cxn>
                </a:cxnLst>
                <a:rect l="0" t="0" r="r" b="b"/>
                <a:pathLst>
                  <a:path w="127" h="127">
                    <a:moveTo>
                      <a:pt x="106" y="64"/>
                    </a:moveTo>
                    <a:lnTo>
                      <a:pt x="106" y="64"/>
                    </a:lnTo>
                    <a:cubicBezTo>
                      <a:pt x="106" y="87"/>
                      <a:pt x="87" y="106"/>
                      <a:pt x="63" y="106"/>
                    </a:cubicBezTo>
                    <a:cubicBezTo>
                      <a:pt x="40" y="106"/>
                      <a:pt x="21" y="87"/>
                      <a:pt x="21" y="64"/>
                    </a:cubicBezTo>
                    <a:cubicBezTo>
                      <a:pt x="21" y="40"/>
                      <a:pt x="40" y="21"/>
                      <a:pt x="63" y="21"/>
                    </a:cubicBezTo>
                    <a:cubicBezTo>
                      <a:pt x="87" y="21"/>
                      <a:pt x="106" y="40"/>
                      <a:pt x="106" y="64"/>
                    </a:cubicBezTo>
                    <a:close/>
                    <a:moveTo>
                      <a:pt x="127" y="64"/>
                    </a:moveTo>
                    <a:lnTo>
                      <a:pt x="127" y="64"/>
                    </a:lnTo>
                    <a:cubicBezTo>
                      <a:pt x="127" y="29"/>
                      <a:pt x="98" y="0"/>
                      <a:pt x="63" y="0"/>
                    </a:cubicBezTo>
                    <a:cubicBezTo>
                      <a:pt x="29" y="0"/>
                      <a:pt x="0" y="29"/>
                      <a:pt x="0" y="64"/>
                    </a:cubicBezTo>
                    <a:cubicBezTo>
                      <a:pt x="0" y="98"/>
                      <a:pt x="29" y="127"/>
                      <a:pt x="63" y="127"/>
                    </a:cubicBezTo>
                    <a:cubicBezTo>
                      <a:pt x="98" y="127"/>
                      <a:pt x="127" y="98"/>
                      <a:pt x="127"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4" name="Freeform 250"/>
              <p:cNvSpPr>
                <a:spLocks noEditPoints="1"/>
              </p:cNvSpPr>
              <p:nvPr/>
            </p:nvSpPr>
            <p:spPr bwMode="auto">
              <a:xfrm>
                <a:off x="7190" y="3144"/>
                <a:ext cx="62" cy="63"/>
              </a:xfrm>
              <a:custGeom>
                <a:avLst/>
                <a:gdLst/>
                <a:ahLst/>
                <a:cxnLst>
                  <a:cxn ang="0">
                    <a:pos x="148" y="85"/>
                  </a:cxn>
                  <a:cxn ang="0">
                    <a:pos x="148" y="85"/>
                  </a:cxn>
                  <a:cxn ang="0">
                    <a:pos x="84" y="148"/>
                  </a:cxn>
                  <a:cxn ang="0">
                    <a:pos x="21" y="85"/>
                  </a:cxn>
                  <a:cxn ang="0">
                    <a:pos x="84" y="21"/>
                  </a:cxn>
                  <a:cxn ang="0">
                    <a:pos x="148" y="85"/>
                  </a:cxn>
                  <a:cxn ang="0">
                    <a:pos x="169" y="85"/>
                  </a:cxn>
                  <a:cxn ang="0">
                    <a:pos x="169" y="85"/>
                  </a:cxn>
                  <a:cxn ang="0">
                    <a:pos x="84" y="0"/>
                  </a:cxn>
                  <a:cxn ang="0">
                    <a:pos x="0" y="85"/>
                  </a:cxn>
                  <a:cxn ang="0">
                    <a:pos x="84" y="169"/>
                  </a:cxn>
                  <a:cxn ang="0">
                    <a:pos x="169" y="85"/>
                  </a:cxn>
                </a:cxnLst>
                <a:rect l="0" t="0" r="r" b="b"/>
                <a:pathLst>
                  <a:path w="169" h="169">
                    <a:moveTo>
                      <a:pt x="148" y="85"/>
                    </a:moveTo>
                    <a:lnTo>
                      <a:pt x="148" y="85"/>
                    </a:lnTo>
                    <a:cubicBezTo>
                      <a:pt x="148" y="119"/>
                      <a:pt x="119" y="148"/>
                      <a:pt x="84" y="148"/>
                    </a:cubicBezTo>
                    <a:cubicBezTo>
                      <a:pt x="50" y="148"/>
                      <a:pt x="21" y="119"/>
                      <a:pt x="21" y="85"/>
                    </a:cubicBezTo>
                    <a:cubicBezTo>
                      <a:pt x="21" y="50"/>
                      <a:pt x="50" y="21"/>
                      <a:pt x="84" y="21"/>
                    </a:cubicBezTo>
                    <a:cubicBezTo>
                      <a:pt x="119" y="21"/>
                      <a:pt x="148" y="50"/>
                      <a:pt x="148" y="85"/>
                    </a:cubicBezTo>
                    <a:close/>
                    <a:moveTo>
                      <a:pt x="169" y="85"/>
                    </a:moveTo>
                    <a:lnTo>
                      <a:pt x="169" y="85"/>
                    </a:lnTo>
                    <a:cubicBezTo>
                      <a:pt x="169" y="38"/>
                      <a:pt x="131" y="0"/>
                      <a:pt x="84" y="0"/>
                    </a:cubicBezTo>
                    <a:cubicBezTo>
                      <a:pt x="38" y="0"/>
                      <a:pt x="0" y="38"/>
                      <a:pt x="0" y="85"/>
                    </a:cubicBezTo>
                    <a:cubicBezTo>
                      <a:pt x="0" y="131"/>
                      <a:pt x="38" y="169"/>
                      <a:pt x="84"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5" name="Freeform 251"/>
              <p:cNvSpPr>
                <a:spLocks noEditPoints="1"/>
              </p:cNvSpPr>
              <p:nvPr/>
            </p:nvSpPr>
            <p:spPr bwMode="auto">
              <a:xfrm>
                <a:off x="7182" y="3136"/>
                <a:ext cx="78" cy="79"/>
              </a:xfrm>
              <a:custGeom>
                <a:avLst/>
                <a:gdLst/>
                <a:ahLst/>
                <a:cxnLst>
                  <a:cxn ang="0">
                    <a:pos x="190" y="106"/>
                  </a:cxn>
                  <a:cxn ang="0">
                    <a:pos x="190" y="106"/>
                  </a:cxn>
                  <a:cxn ang="0">
                    <a:pos x="105" y="190"/>
                  </a:cxn>
                  <a:cxn ang="0">
                    <a:pos x="21" y="106"/>
                  </a:cxn>
                  <a:cxn ang="0">
                    <a:pos x="105" y="21"/>
                  </a:cxn>
                  <a:cxn ang="0">
                    <a:pos x="190" y="106"/>
                  </a:cxn>
                  <a:cxn ang="0">
                    <a:pos x="211" y="106"/>
                  </a:cxn>
                  <a:cxn ang="0">
                    <a:pos x="211" y="106"/>
                  </a:cxn>
                  <a:cxn ang="0">
                    <a:pos x="105" y="0"/>
                  </a:cxn>
                  <a:cxn ang="0">
                    <a:pos x="0" y="106"/>
                  </a:cxn>
                  <a:cxn ang="0">
                    <a:pos x="105" y="211"/>
                  </a:cxn>
                  <a:cxn ang="0">
                    <a:pos x="211" y="106"/>
                  </a:cxn>
                </a:cxnLst>
                <a:rect l="0" t="0" r="r" b="b"/>
                <a:pathLst>
                  <a:path w="211" h="211">
                    <a:moveTo>
                      <a:pt x="190" y="106"/>
                    </a:moveTo>
                    <a:lnTo>
                      <a:pt x="190" y="106"/>
                    </a:lnTo>
                    <a:cubicBezTo>
                      <a:pt x="190" y="152"/>
                      <a:pt x="152" y="190"/>
                      <a:pt x="105" y="190"/>
                    </a:cubicBezTo>
                    <a:cubicBezTo>
                      <a:pt x="59" y="190"/>
                      <a:pt x="21" y="152"/>
                      <a:pt x="21" y="106"/>
                    </a:cubicBezTo>
                    <a:cubicBezTo>
                      <a:pt x="21" y="59"/>
                      <a:pt x="59" y="21"/>
                      <a:pt x="105" y="21"/>
                    </a:cubicBezTo>
                    <a:cubicBezTo>
                      <a:pt x="152" y="21"/>
                      <a:pt x="190" y="59"/>
                      <a:pt x="190" y="106"/>
                    </a:cubicBezTo>
                    <a:close/>
                    <a:moveTo>
                      <a:pt x="211" y="106"/>
                    </a:moveTo>
                    <a:lnTo>
                      <a:pt x="211" y="106"/>
                    </a:lnTo>
                    <a:cubicBezTo>
                      <a:pt x="211" y="48"/>
                      <a:pt x="163" y="0"/>
                      <a:pt x="105" y="0"/>
                    </a:cubicBezTo>
                    <a:cubicBezTo>
                      <a:pt x="48" y="0"/>
                      <a:pt x="0" y="48"/>
                      <a:pt x="0" y="106"/>
                    </a:cubicBezTo>
                    <a:cubicBezTo>
                      <a:pt x="0" y="164"/>
                      <a:pt x="48" y="211"/>
                      <a:pt x="105" y="211"/>
                    </a:cubicBezTo>
                    <a:cubicBezTo>
                      <a:pt x="163"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6" name="Freeform 252"/>
              <p:cNvSpPr>
                <a:spLocks noEditPoints="1"/>
              </p:cNvSpPr>
              <p:nvPr/>
            </p:nvSpPr>
            <p:spPr bwMode="auto">
              <a:xfrm>
                <a:off x="7174" y="3129"/>
                <a:ext cx="94" cy="93"/>
              </a:xfrm>
              <a:custGeom>
                <a:avLst/>
                <a:gdLst/>
                <a:ahLst/>
                <a:cxnLst>
                  <a:cxn ang="0">
                    <a:pos x="232" y="127"/>
                  </a:cxn>
                  <a:cxn ang="0">
                    <a:pos x="232" y="127"/>
                  </a:cxn>
                  <a:cxn ang="0">
                    <a:pos x="126" y="232"/>
                  </a:cxn>
                  <a:cxn ang="0">
                    <a:pos x="21" y="127"/>
                  </a:cxn>
                  <a:cxn ang="0">
                    <a:pos x="126" y="21"/>
                  </a:cxn>
                  <a:cxn ang="0">
                    <a:pos x="232" y="127"/>
                  </a:cxn>
                  <a:cxn ang="0">
                    <a:pos x="253" y="127"/>
                  </a:cxn>
                  <a:cxn ang="0">
                    <a:pos x="253" y="127"/>
                  </a:cxn>
                  <a:cxn ang="0">
                    <a:pos x="126" y="0"/>
                  </a:cxn>
                  <a:cxn ang="0">
                    <a:pos x="0" y="127"/>
                  </a:cxn>
                  <a:cxn ang="0">
                    <a:pos x="126" y="253"/>
                  </a:cxn>
                  <a:cxn ang="0">
                    <a:pos x="253" y="127"/>
                  </a:cxn>
                </a:cxnLst>
                <a:rect l="0" t="0" r="r" b="b"/>
                <a:pathLst>
                  <a:path w="253" h="253">
                    <a:moveTo>
                      <a:pt x="232" y="127"/>
                    </a:moveTo>
                    <a:lnTo>
                      <a:pt x="232" y="127"/>
                    </a:lnTo>
                    <a:cubicBezTo>
                      <a:pt x="232" y="185"/>
                      <a:pt x="184" y="232"/>
                      <a:pt x="126" y="232"/>
                    </a:cubicBezTo>
                    <a:cubicBezTo>
                      <a:pt x="69" y="232"/>
                      <a:pt x="21" y="185"/>
                      <a:pt x="21" y="127"/>
                    </a:cubicBezTo>
                    <a:cubicBezTo>
                      <a:pt x="21" y="69"/>
                      <a:pt x="69" y="21"/>
                      <a:pt x="126" y="21"/>
                    </a:cubicBezTo>
                    <a:cubicBezTo>
                      <a:pt x="184" y="21"/>
                      <a:pt x="232" y="69"/>
                      <a:pt x="232" y="127"/>
                    </a:cubicBezTo>
                    <a:close/>
                    <a:moveTo>
                      <a:pt x="253" y="127"/>
                    </a:moveTo>
                    <a:lnTo>
                      <a:pt x="253" y="127"/>
                    </a:lnTo>
                    <a:cubicBezTo>
                      <a:pt x="253" y="57"/>
                      <a:pt x="196" y="0"/>
                      <a:pt x="126" y="0"/>
                    </a:cubicBezTo>
                    <a:cubicBezTo>
                      <a:pt x="57" y="0"/>
                      <a:pt x="0" y="57"/>
                      <a:pt x="0" y="127"/>
                    </a:cubicBezTo>
                    <a:cubicBezTo>
                      <a:pt x="0" y="196"/>
                      <a:pt x="57" y="253"/>
                      <a:pt x="126"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7" name="Freeform 253"/>
              <p:cNvSpPr>
                <a:spLocks noEditPoints="1"/>
              </p:cNvSpPr>
              <p:nvPr/>
            </p:nvSpPr>
            <p:spPr bwMode="auto">
              <a:xfrm>
                <a:off x="7166" y="3121"/>
                <a:ext cx="110" cy="109"/>
              </a:xfrm>
              <a:custGeom>
                <a:avLst/>
                <a:gdLst/>
                <a:ahLst/>
                <a:cxnLst>
                  <a:cxn ang="0">
                    <a:pos x="274" y="148"/>
                  </a:cxn>
                  <a:cxn ang="0">
                    <a:pos x="274" y="148"/>
                  </a:cxn>
                  <a:cxn ang="0">
                    <a:pos x="147" y="274"/>
                  </a:cxn>
                  <a:cxn ang="0">
                    <a:pos x="21" y="148"/>
                  </a:cxn>
                  <a:cxn ang="0">
                    <a:pos x="147" y="21"/>
                  </a:cxn>
                  <a:cxn ang="0">
                    <a:pos x="274" y="148"/>
                  </a:cxn>
                  <a:cxn ang="0">
                    <a:pos x="295" y="148"/>
                  </a:cxn>
                  <a:cxn ang="0">
                    <a:pos x="295" y="148"/>
                  </a:cxn>
                  <a:cxn ang="0">
                    <a:pos x="147" y="0"/>
                  </a:cxn>
                  <a:cxn ang="0">
                    <a:pos x="0" y="148"/>
                  </a:cxn>
                  <a:cxn ang="0">
                    <a:pos x="147" y="295"/>
                  </a:cxn>
                  <a:cxn ang="0">
                    <a:pos x="295" y="148"/>
                  </a:cxn>
                </a:cxnLst>
                <a:rect l="0" t="0" r="r" b="b"/>
                <a:pathLst>
                  <a:path w="295" h="295">
                    <a:moveTo>
                      <a:pt x="274" y="148"/>
                    </a:moveTo>
                    <a:lnTo>
                      <a:pt x="274" y="148"/>
                    </a:lnTo>
                    <a:cubicBezTo>
                      <a:pt x="274" y="217"/>
                      <a:pt x="217" y="274"/>
                      <a:pt x="147" y="274"/>
                    </a:cubicBezTo>
                    <a:cubicBezTo>
                      <a:pt x="78" y="274"/>
                      <a:pt x="21" y="217"/>
                      <a:pt x="21" y="148"/>
                    </a:cubicBezTo>
                    <a:cubicBezTo>
                      <a:pt x="21" y="78"/>
                      <a:pt x="78" y="21"/>
                      <a:pt x="147" y="21"/>
                    </a:cubicBezTo>
                    <a:cubicBezTo>
                      <a:pt x="217" y="21"/>
                      <a:pt x="274" y="78"/>
                      <a:pt x="274" y="148"/>
                    </a:cubicBezTo>
                    <a:close/>
                    <a:moveTo>
                      <a:pt x="295" y="148"/>
                    </a:moveTo>
                    <a:lnTo>
                      <a:pt x="295" y="148"/>
                    </a:lnTo>
                    <a:cubicBezTo>
                      <a:pt x="295" y="66"/>
                      <a:pt x="229" y="0"/>
                      <a:pt x="147" y="0"/>
                    </a:cubicBezTo>
                    <a:cubicBezTo>
                      <a:pt x="66" y="0"/>
                      <a:pt x="0" y="66"/>
                      <a:pt x="0" y="148"/>
                    </a:cubicBezTo>
                    <a:cubicBezTo>
                      <a:pt x="0" y="229"/>
                      <a:pt x="66" y="295"/>
                      <a:pt x="147"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8" name="Freeform 254"/>
              <p:cNvSpPr>
                <a:spLocks noEditPoints="1"/>
              </p:cNvSpPr>
              <p:nvPr/>
            </p:nvSpPr>
            <p:spPr bwMode="auto">
              <a:xfrm>
                <a:off x="7158" y="3113"/>
                <a:ext cx="126" cy="125"/>
              </a:xfrm>
              <a:custGeom>
                <a:avLst/>
                <a:gdLst/>
                <a:ahLst/>
                <a:cxnLst>
                  <a:cxn ang="0">
                    <a:pos x="316" y="169"/>
                  </a:cxn>
                  <a:cxn ang="0">
                    <a:pos x="316" y="169"/>
                  </a:cxn>
                  <a:cxn ang="0">
                    <a:pos x="168" y="316"/>
                  </a:cxn>
                  <a:cxn ang="0">
                    <a:pos x="21" y="169"/>
                  </a:cxn>
                  <a:cxn ang="0">
                    <a:pos x="168" y="21"/>
                  </a:cxn>
                  <a:cxn ang="0">
                    <a:pos x="316" y="169"/>
                  </a:cxn>
                  <a:cxn ang="0">
                    <a:pos x="337" y="169"/>
                  </a:cxn>
                  <a:cxn ang="0">
                    <a:pos x="337" y="169"/>
                  </a:cxn>
                  <a:cxn ang="0">
                    <a:pos x="168" y="0"/>
                  </a:cxn>
                  <a:cxn ang="0">
                    <a:pos x="0" y="169"/>
                  </a:cxn>
                  <a:cxn ang="0">
                    <a:pos x="168" y="337"/>
                  </a:cxn>
                  <a:cxn ang="0">
                    <a:pos x="337" y="169"/>
                  </a:cxn>
                </a:cxnLst>
                <a:rect l="0" t="0" r="r" b="b"/>
                <a:pathLst>
                  <a:path w="337" h="337">
                    <a:moveTo>
                      <a:pt x="316" y="169"/>
                    </a:moveTo>
                    <a:lnTo>
                      <a:pt x="316" y="169"/>
                    </a:lnTo>
                    <a:cubicBezTo>
                      <a:pt x="316" y="250"/>
                      <a:pt x="250" y="316"/>
                      <a:pt x="168" y="316"/>
                    </a:cubicBezTo>
                    <a:cubicBezTo>
                      <a:pt x="87" y="316"/>
                      <a:pt x="21" y="250"/>
                      <a:pt x="21" y="169"/>
                    </a:cubicBezTo>
                    <a:cubicBezTo>
                      <a:pt x="21" y="87"/>
                      <a:pt x="87" y="21"/>
                      <a:pt x="168" y="21"/>
                    </a:cubicBezTo>
                    <a:cubicBezTo>
                      <a:pt x="250" y="21"/>
                      <a:pt x="316" y="87"/>
                      <a:pt x="316" y="169"/>
                    </a:cubicBezTo>
                    <a:close/>
                    <a:moveTo>
                      <a:pt x="337" y="169"/>
                    </a:moveTo>
                    <a:lnTo>
                      <a:pt x="337" y="169"/>
                    </a:lnTo>
                    <a:cubicBezTo>
                      <a:pt x="337" y="76"/>
                      <a:pt x="261" y="0"/>
                      <a:pt x="168" y="0"/>
                    </a:cubicBezTo>
                    <a:cubicBezTo>
                      <a:pt x="76" y="0"/>
                      <a:pt x="0" y="76"/>
                      <a:pt x="0" y="169"/>
                    </a:cubicBezTo>
                    <a:cubicBezTo>
                      <a:pt x="0" y="261"/>
                      <a:pt x="76" y="337"/>
                      <a:pt x="168" y="337"/>
                    </a:cubicBezTo>
                    <a:cubicBezTo>
                      <a:pt x="261" y="337"/>
                      <a:pt x="337" y="261"/>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9" name="Freeform 255"/>
              <p:cNvSpPr>
                <a:spLocks noEditPoints="1"/>
              </p:cNvSpPr>
              <p:nvPr/>
            </p:nvSpPr>
            <p:spPr bwMode="auto">
              <a:xfrm>
                <a:off x="7177" y="3136"/>
                <a:ext cx="88" cy="80"/>
              </a:xfrm>
              <a:custGeom>
                <a:avLst/>
                <a:gdLst/>
                <a:ahLst/>
                <a:cxnLst>
                  <a:cxn ang="0">
                    <a:pos x="38" y="186"/>
                  </a:cxn>
                  <a:cxn ang="0">
                    <a:pos x="38" y="186"/>
                  </a:cxn>
                  <a:cxn ang="0">
                    <a:pos x="38" y="186"/>
                  </a:cxn>
                  <a:cxn ang="0">
                    <a:pos x="156" y="214"/>
                  </a:cxn>
                  <a:cxn ang="0">
                    <a:pos x="156" y="214"/>
                  </a:cxn>
                  <a:cxn ang="0">
                    <a:pos x="195" y="204"/>
                  </a:cxn>
                  <a:cxn ang="0">
                    <a:pos x="195" y="204"/>
                  </a:cxn>
                  <a:cxn ang="0">
                    <a:pos x="210" y="207"/>
                  </a:cxn>
                  <a:cxn ang="0">
                    <a:pos x="210" y="207"/>
                  </a:cxn>
                  <a:cxn ang="0">
                    <a:pos x="235" y="179"/>
                  </a:cxn>
                  <a:cxn ang="0">
                    <a:pos x="235" y="101"/>
                  </a:cxn>
                  <a:cxn ang="0">
                    <a:pos x="235" y="101"/>
                  </a:cxn>
                  <a:cxn ang="0">
                    <a:pos x="171" y="8"/>
                  </a:cxn>
                  <a:cxn ang="0">
                    <a:pos x="64" y="0"/>
                  </a:cxn>
                  <a:cxn ang="0">
                    <a:pos x="64" y="0"/>
                  </a:cxn>
                  <a:cxn ang="0">
                    <a:pos x="64" y="0"/>
                  </a:cxn>
                  <a:cxn ang="0">
                    <a:pos x="0" y="95"/>
                  </a:cxn>
                  <a:cxn ang="0">
                    <a:pos x="0" y="139"/>
                  </a:cxn>
                  <a:cxn ang="0">
                    <a:pos x="0" y="139"/>
                  </a:cxn>
                  <a:cxn ang="0">
                    <a:pos x="13" y="169"/>
                  </a:cxn>
                  <a:cxn ang="0">
                    <a:pos x="13" y="169"/>
                  </a:cxn>
                  <a:cxn ang="0">
                    <a:pos x="29" y="171"/>
                  </a:cxn>
                  <a:cxn ang="0">
                    <a:pos x="29" y="171"/>
                  </a:cxn>
                  <a:cxn ang="0">
                    <a:pos x="38" y="186"/>
                  </a:cxn>
                </a:cxnLst>
                <a:rect l="0" t="0" r="r" b="b"/>
                <a:pathLst>
                  <a:path w="235" h="215">
                    <a:moveTo>
                      <a:pt x="38" y="186"/>
                    </a:moveTo>
                    <a:lnTo>
                      <a:pt x="38" y="186"/>
                    </a:lnTo>
                    <a:lnTo>
                      <a:pt x="38" y="186"/>
                    </a:lnTo>
                    <a:cubicBezTo>
                      <a:pt x="74" y="205"/>
                      <a:pt x="115" y="215"/>
                      <a:pt x="156" y="214"/>
                    </a:cubicBezTo>
                    <a:lnTo>
                      <a:pt x="156" y="214"/>
                    </a:lnTo>
                    <a:cubicBezTo>
                      <a:pt x="170" y="214"/>
                      <a:pt x="183" y="211"/>
                      <a:pt x="195" y="204"/>
                    </a:cubicBezTo>
                    <a:lnTo>
                      <a:pt x="195" y="204"/>
                    </a:lnTo>
                    <a:cubicBezTo>
                      <a:pt x="199" y="208"/>
                      <a:pt x="205" y="209"/>
                      <a:pt x="210" y="207"/>
                    </a:cubicBezTo>
                    <a:lnTo>
                      <a:pt x="210" y="207"/>
                    </a:lnTo>
                    <a:cubicBezTo>
                      <a:pt x="221" y="201"/>
                      <a:pt x="230" y="191"/>
                      <a:pt x="235" y="179"/>
                    </a:cubicBezTo>
                    <a:lnTo>
                      <a:pt x="235" y="101"/>
                    </a:lnTo>
                    <a:lnTo>
                      <a:pt x="235" y="101"/>
                    </a:lnTo>
                    <a:cubicBezTo>
                      <a:pt x="233" y="60"/>
                      <a:pt x="208" y="24"/>
                      <a:pt x="171" y="8"/>
                    </a:cubicBezTo>
                    <a:moveTo>
                      <a:pt x="64" y="0"/>
                    </a:moveTo>
                    <a:lnTo>
                      <a:pt x="64" y="0"/>
                    </a:lnTo>
                    <a:lnTo>
                      <a:pt x="64" y="0"/>
                    </a:lnTo>
                    <a:cubicBezTo>
                      <a:pt x="27" y="16"/>
                      <a:pt x="1" y="53"/>
                      <a:pt x="0" y="95"/>
                    </a:cubicBezTo>
                    <a:lnTo>
                      <a:pt x="0" y="139"/>
                    </a:lnTo>
                    <a:lnTo>
                      <a:pt x="0" y="139"/>
                    </a:lnTo>
                    <a:cubicBezTo>
                      <a:pt x="0" y="151"/>
                      <a:pt x="5" y="162"/>
                      <a:pt x="13" y="169"/>
                    </a:cubicBezTo>
                    <a:lnTo>
                      <a:pt x="13" y="169"/>
                    </a:lnTo>
                    <a:cubicBezTo>
                      <a:pt x="18" y="173"/>
                      <a:pt x="24" y="174"/>
                      <a:pt x="29" y="171"/>
                    </a:cubicBezTo>
                    <a:lnTo>
                      <a:pt x="29" y="171"/>
                    </a:lnTo>
                    <a:cubicBezTo>
                      <a:pt x="29"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0" name="Freeform 256"/>
              <p:cNvSpPr>
                <a:spLocks noEditPoints="1"/>
              </p:cNvSpPr>
              <p:nvPr/>
            </p:nvSpPr>
            <p:spPr bwMode="auto">
              <a:xfrm>
                <a:off x="7214"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1" name="Freeform 257"/>
              <p:cNvSpPr>
                <a:spLocks noEditPoints="1"/>
              </p:cNvSpPr>
              <p:nvPr/>
            </p:nvSpPr>
            <p:spPr bwMode="auto">
              <a:xfrm>
                <a:off x="7206" y="3104"/>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19" y="0"/>
                      <a:pt x="0" y="19"/>
                      <a:pt x="0" y="44"/>
                    </a:cubicBezTo>
                    <a:cubicBezTo>
                      <a:pt x="0" y="68"/>
                      <a:pt x="19"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2" name="Freeform 258"/>
              <p:cNvSpPr>
                <a:spLocks noEditPoints="1"/>
              </p:cNvSpPr>
              <p:nvPr/>
            </p:nvSpPr>
            <p:spPr bwMode="auto">
              <a:xfrm>
                <a:off x="7198" y="3095"/>
                <a:ext cx="48" cy="49"/>
              </a:xfrm>
              <a:custGeom>
                <a:avLst/>
                <a:gdLst/>
                <a:ahLst/>
                <a:cxnLst>
                  <a:cxn ang="0">
                    <a:pos x="110" y="66"/>
                  </a:cxn>
                  <a:cxn ang="0">
                    <a:pos x="110" y="66"/>
                  </a:cxn>
                  <a:cxn ang="0">
                    <a:pos x="66" y="109"/>
                  </a:cxn>
                  <a:cxn ang="0">
                    <a:pos x="22" y="66"/>
                  </a:cxn>
                  <a:cxn ang="0">
                    <a:pos x="66" y="22"/>
                  </a:cxn>
                  <a:cxn ang="0">
                    <a:pos x="110" y="66"/>
                  </a:cxn>
                  <a:cxn ang="0">
                    <a:pos x="131" y="66"/>
                  </a:cxn>
                  <a:cxn ang="0">
                    <a:pos x="131" y="66"/>
                  </a:cxn>
                  <a:cxn ang="0">
                    <a:pos x="66" y="0"/>
                  </a:cxn>
                  <a:cxn ang="0">
                    <a:pos x="0" y="66"/>
                  </a:cxn>
                  <a:cxn ang="0">
                    <a:pos x="66" y="131"/>
                  </a:cxn>
                  <a:cxn ang="0">
                    <a:pos x="131" y="66"/>
                  </a:cxn>
                </a:cxnLst>
                <a:rect l="0" t="0" r="r" b="b"/>
                <a:pathLst>
                  <a:path w="131" h="131">
                    <a:moveTo>
                      <a:pt x="110" y="66"/>
                    </a:moveTo>
                    <a:lnTo>
                      <a:pt x="110" y="66"/>
                    </a:lnTo>
                    <a:cubicBezTo>
                      <a:pt x="110" y="90"/>
                      <a:pt x="90" y="109"/>
                      <a:pt x="66" y="109"/>
                    </a:cubicBezTo>
                    <a:cubicBezTo>
                      <a:pt x="41" y="109"/>
                      <a:pt x="22" y="90"/>
                      <a:pt x="22" y="66"/>
                    </a:cubicBezTo>
                    <a:cubicBezTo>
                      <a:pt x="22" y="41"/>
                      <a:pt x="41" y="22"/>
                      <a:pt x="66" y="22"/>
                    </a:cubicBezTo>
                    <a:cubicBezTo>
                      <a:pt x="90" y="22"/>
                      <a:pt x="110" y="41"/>
                      <a:pt x="110" y="66"/>
                    </a:cubicBezTo>
                    <a:close/>
                    <a:moveTo>
                      <a:pt x="131" y="66"/>
                    </a:moveTo>
                    <a:lnTo>
                      <a:pt x="131" y="66"/>
                    </a:lnTo>
                    <a:cubicBezTo>
                      <a:pt x="131" y="29"/>
                      <a:pt x="102" y="0"/>
                      <a:pt x="66" y="0"/>
                    </a:cubicBezTo>
                    <a:cubicBezTo>
                      <a:pt x="29" y="0"/>
                      <a:pt x="0" y="29"/>
                      <a:pt x="0" y="66"/>
                    </a:cubicBezTo>
                    <a:cubicBezTo>
                      <a:pt x="0" y="102"/>
                      <a:pt x="29" y="131"/>
                      <a:pt x="66" y="131"/>
                    </a:cubicBezTo>
                    <a:cubicBezTo>
                      <a:pt x="102" y="131"/>
                      <a:pt x="131" y="102"/>
                      <a:pt x="131"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3" name="Freeform 259"/>
              <p:cNvSpPr>
                <a:spLocks noEditPoints="1"/>
              </p:cNvSpPr>
              <p:nvPr/>
            </p:nvSpPr>
            <p:spPr bwMode="auto">
              <a:xfrm>
                <a:off x="7190" y="3087"/>
                <a:ext cx="65" cy="65"/>
              </a:xfrm>
              <a:custGeom>
                <a:avLst/>
                <a:gdLst/>
                <a:ahLst/>
                <a:cxnLst>
                  <a:cxn ang="0">
                    <a:pos x="153" y="88"/>
                  </a:cxn>
                  <a:cxn ang="0">
                    <a:pos x="153" y="88"/>
                  </a:cxn>
                  <a:cxn ang="0">
                    <a:pos x="88" y="153"/>
                  </a:cxn>
                  <a:cxn ang="0">
                    <a:pos x="22" y="88"/>
                  </a:cxn>
                  <a:cxn ang="0">
                    <a:pos x="88" y="22"/>
                  </a:cxn>
                  <a:cxn ang="0">
                    <a:pos x="153" y="88"/>
                  </a:cxn>
                  <a:cxn ang="0">
                    <a:pos x="175" y="88"/>
                  </a:cxn>
                  <a:cxn ang="0">
                    <a:pos x="175" y="88"/>
                  </a:cxn>
                  <a:cxn ang="0">
                    <a:pos x="88" y="0"/>
                  </a:cxn>
                  <a:cxn ang="0">
                    <a:pos x="0" y="88"/>
                  </a:cxn>
                  <a:cxn ang="0">
                    <a:pos x="88" y="175"/>
                  </a:cxn>
                  <a:cxn ang="0">
                    <a:pos x="175" y="88"/>
                  </a:cxn>
                </a:cxnLst>
                <a:rect l="0" t="0" r="r" b="b"/>
                <a:pathLst>
                  <a:path w="175" h="175">
                    <a:moveTo>
                      <a:pt x="153" y="88"/>
                    </a:moveTo>
                    <a:lnTo>
                      <a:pt x="153" y="88"/>
                    </a:lnTo>
                    <a:cubicBezTo>
                      <a:pt x="153" y="124"/>
                      <a:pt x="124" y="153"/>
                      <a:pt x="88" y="153"/>
                    </a:cubicBezTo>
                    <a:cubicBezTo>
                      <a:pt x="51" y="153"/>
                      <a:pt x="22" y="124"/>
                      <a:pt x="22" y="88"/>
                    </a:cubicBezTo>
                    <a:cubicBezTo>
                      <a:pt x="22" y="51"/>
                      <a:pt x="51" y="22"/>
                      <a:pt x="88" y="22"/>
                    </a:cubicBezTo>
                    <a:cubicBezTo>
                      <a:pt x="124" y="22"/>
                      <a:pt x="153" y="51"/>
                      <a:pt x="153" y="88"/>
                    </a:cubicBezTo>
                    <a:close/>
                    <a:moveTo>
                      <a:pt x="175" y="88"/>
                    </a:moveTo>
                    <a:lnTo>
                      <a:pt x="175" y="88"/>
                    </a:lnTo>
                    <a:cubicBezTo>
                      <a:pt x="175" y="39"/>
                      <a:pt x="136" y="0"/>
                      <a:pt x="88" y="0"/>
                    </a:cubicBezTo>
                    <a:cubicBezTo>
                      <a:pt x="39" y="0"/>
                      <a:pt x="0" y="39"/>
                      <a:pt x="0" y="88"/>
                    </a:cubicBezTo>
                    <a:cubicBezTo>
                      <a:pt x="0" y="136"/>
                      <a:pt x="39" y="175"/>
                      <a:pt x="88" y="175"/>
                    </a:cubicBezTo>
                    <a:cubicBezTo>
                      <a:pt x="136" y="175"/>
                      <a:pt x="175" y="136"/>
                      <a:pt x="175"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4" name="Freeform 260"/>
              <p:cNvSpPr>
                <a:spLocks noEditPoints="1"/>
              </p:cNvSpPr>
              <p:nvPr/>
            </p:nvSpPr>
            <p:spPr bwMode="auto">
              <a:xfrm>
                <a:off x="7181" y="3079"/>
                <a:ext cx="82" cy="81"/>
              </a:xfrm>
              <a:custGeom>
                <a:avLst/>
                <a:gdLst/>
                <a:ahLst/>
                <a:cxnLst>
                  <a:cxn ang="0">
                    <a:pos x="197" y="110"/>
                  </a:cxn>
                  <a:cxn ang="0">
                    <a:pos x="197" y="110"/>
                  </a:cxn>
                  <a:cxn ang="0">
                    <a:pos x="110" y="197"/>
                  </a:cxn>
                  <a:cxn ang="0">
                    <a:pos x="22" y="110"/>
                  </a:cxn>
                  <a:cxn ang="0">
                    <a:pos x="110" y="22"/>
                  </a:cxn>
                  <a:cxn ang="0">
                    <a:pos x="197" y="110"/>
                  </a:cxn>
                  <a:cxn ang="0">
                    <a:pos x="219" y="110"/>
                  </a:cxn>
                  <a:cxn ang="0">
                    <a:pos x="219" y="110"/>
                  </a:cxn>
                  <a:cxn ang="0">
                    <a:pos x="110" y="0"/>
                  </a:cxn>
                  <a:cxn ang="0">
                    <a:pos x="0" y="110"/>
                  </a:cxn>
                  <a:cxn ang="0">
                    <a:pos x="110" y="219"/>
                  </a:cxn>
                  <a:cxn ang="0">
                    <a:pos x="219" y="110"/>
                  </a:cxn>
                </a:cxnLst>
                <a:rect l="0" t="0" r="r" b="b"/>
                <a:pathLst>
                  <a:path w="219" h="219">
                    <a:moveTo>
                      <a:pt x="197" y="110"/>
                    </a:moveTo>
                    <a:lnTo>
                      <a:pt x="197" y="110"/>
                    </a:lnTo>
                    <a:cubicBezTo>
                      <a:pt x="197" y="158"/>
                      <a:pt x="158" y="197"/>
                      <a:pt x="110" y="197"/>
                    </a:cubicBezTo>
                    <a:cubicBezTo>
                      <a:pt x="61" y="197"/>
                      <a:pt x="22" y="158"/>
                      <a:pt x="22" y="110"/>
                    </a:cubicBezTo>
                    <a:cubicBezTo>
                      <a:pt x="22" y="61"/>
                      <a:pt x="61" y="22"/>
                      <a:pt x="110" y="22"/>
                    </a:cubicBezTo>
                    <a:cubicBezTo>
                      <a:pt x="158" y="22"/>
                      <a:pt x="197" y="61"/>
                      <a:pt x="197" y="110"/>
                    </a:cubicBezTo>
                    <a:close/>
                    <a:moveTo>
                      <a:pt x="219" y="110"/>
                    </a:moveTo>
                    <a:lnTo>
                      <a:pt x="219" y="110"/>
                    </a:lnTo>
                    <a:cubicBezTo>
                      <a:pt x="219" y="49"/>
                      <a:pt x="170" y="0"/>
                      <a:pt x="110" y="0"/>
                    </a:cubicBezTo>
                    <a:cubicBezTo>
                      <a:pt x="49" y="0"/>
                      <a:pt x="0" y="49"/>
                      <a:pt x="0" y="110"/>
                    </a:cubicBezTo>
                    <a:cubicBezTo>
                      <a:pt x="0" y="170"/>
                      <a:pt x="49" y="219"/>
                      <a:pt x="110" y="219"/>
                    </a:cubicBezTo>
                    <a:cubicBezTo>
                      <a:pt x="170" y="219"/>
                      <a:pt x="219" y="170"/>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5" name="Freeform 261"/>
              <p:cNvSpPr>
                <a:spLocks/>
              </p:cNvSpPr>
              <p:nvPr/>
            </p:nvSpPr>
            <p:spPr bwMode="auto">
              <a:xfrm>
                <a:off x="7194" y="3091"/>
                <a:ext cx="57" cy="59"/>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4" y="157"/>
                      <a:pt x="27" y="129"/>
                    </a:cubicBezTo>
                    <a:cubicBezTo>
                      <a:pt x="0" y="101"/>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6" name="Freeform 262"/>
              <p:cNvSpPr>
                <a:spLocks noEditPoints="1"/>
              </p:cNvSpPr>
              <p:nvPr/>
            </p:nvSpPr>
            <p:spPr bwMode="auto">
              <a:xfrm>
                <a:off x="7177" y="3091"/>
                <a:ext cx="88" cy="125"/>
              </a:xfrm>
              <a:custGeom>
                <a:avLst/>
                <a:gdLst/>
                <a:ahLst/>
                <a:cxnLst>
                  <a:cxn ang="0">
                    <a:pos x="64" y="121"/>
                  </a:cxn>
                  <a:cxn ang="0">
                    <a:pos x="64" y="121"/>
                  </a:cxn>
                  <a:cxn ang="0">
                    <a:pos x="64" y="121"/>
                  </a:cxn>
                  <a:cxn ang="0">
                    <a:pos x="0" y="216"/>
                  </a:cxn>
                  <a:cxn ang="0">
                    <a:pos x="0" y="260"/>
                  </a:cxn>
                  <a:cxn ang="0">
                    <a:pos x="0" y="260"/>
                  </a:cxn>
                  <a:cxn ang="0">
                    <a:pos x="13" y="290"/>
                  </a:cxn>
                  <a:cxn ang="0">
                    <a:pos x="13" y="290"/>
                  </a:cxn>
                  <a:cxn ang="0">
                    <a:pos x="29" y="292"/>
                  </a:cxn>
                  <a:cxn ang="0">
                    <a:pos x="29" y="292"/>
                  </a:cxn>
                  <a:cxn ang="0">
                    <a:pos x="38" y="307"/>
                  </a:cxn>
                  <a:cxn ang="0">
                    <a:pos x="38" y="307"/>
                  </a:cxn>
                  <a:cxn ang="0">
                    <a:pos x="156" y="335"/>
                  </a:cxn>
                  <a:cxn ang="0">
                    <a:pos x="156" y="335"/>
                  </a:cxn>
                  <a:cxn ang="0">
                    <a:pos x="195" y="325"/>
                  </a:cxn>
                  <a:cxn ang="0">
                    <a:pos x="195" y="325"/>
                  </a:cxn>
                  <a:cxn ang="0">
                    <a:pos x="210" y="328"/>
                  </a:cxn>
                  <a:cxn ang="0">
                    <a:pos x="210" y="328"/>
                  </a:cxn>
                  <a:cxn ang="0">
                    <a:pos x="235" y="300"/>
                  </a:cxn>
                  <a:cxn ang="0">
                    <a:pos x="235" y="229"/>
                  </a:cxn>
                  <a:cxn ang="0">
                    <a:pos x="235" y="229"/>
                  </a:cxn>
                  <a:cxn ang="0">
                    <a:pos x="171" y="129"/>
                  </a:cxn>
                  <a:cxn ang="0">
                    <a:pos x="170" y="129"/>
                  </a:cxn>
                  <a:cxn ang="0">
                    <a:pos x="170" y="129"/>
                  </a:cxn>
                  <a:cxn ang="0">
                    <a:pos x="170" y="27"/>
                  </a:cxn>
                  <a:cxn ang="0">
                    <a:pos x="71" y="28"/>
                  </a:cxn>
                  <a:cxn ang="0">
                    <a:pos x="64" y="121"/>
                  </a:cxn>
                  <a:cxn ang="0">
                    <a:pos x="64" y="121"/>
                  </a:cxn>
                  <a:cxn ang="0">
                    <a:pos x="64" y="121"/>
                  </a:cxn>
                  <a:cxn ang="0">
                    <a:pos x="64" y="121"/>
                  </a:cxn>
                </a:cxnLst>
                <a:rect l="0" t="0" r="r" b="b"/>
                <a:pathLst>
                  <a:path w="236" h="336">
                    <a:moveTo>
                      <a:pt x="64" y="121"/>
                    </a:moveTo>
                    <a:lnTo>
                      <a:pt x="64" y="121"/>
                    </a:lnTo>
                    <a:lnTo>
                      <a:pt x="64" y="121"/>
                    </a:lnTo>
                    <a:cubicBezTo>
                      <a:pt x="27" y="138"/>
                      <a:pt x="2" y="174"/>
                      <a:pt x="0" y="216"/>
                    </a:cubicBezTo>
                    <a:lnTo>
                      <a:pt x="0" y="260"/>
                    </a:lnTo>
                    <a:lnTo>
                      <a:pt x="0" y="260"/>
                    </a:lnTo>
                    <a:cubicBezTo>
                      <a:pt x="0" y="272"/>
                      <a:pt x="5" y="282"/>
                      <a:pt x="13" y="290"/>
                    </a:cubicBezTo>
                    <a:lnTo>
                      <a:pt x="13" y="290"/>
                    </a:lnTo>
                    <a:cubicBezTo>
                      <a:pt x="18" y="294"/>
                      <a:pt x="24" y="295"/>
                      <a:pt x="29" y="292"/>
                    </a:cubicBezTo>
                    <a:lnTo>
                      <a:pt x="29" y="292"/>
                    </a:lnTo>
                    <a:cubicBezTo>
                      <a:pt x="29" y="298"/>
                      <a:pt x="33" y="304"/>
                      <a:pt x="38" y="307"/>
                    </a:cubicBezTo>
                    <a:lnTo>
                      <a:pt x="38" y="307"/>
                    </a:lnTo>
                    <a:cubicBezTo>
                      <a:pt x="74" y="326"/>
                      <a:pt x="115" y="336"/>
                      <a:pt x="156" y="335"/>
                    </a:cubicBezTo>
                    <a:lnTo>
                      <a:pt x="156" y="335"/>
                    </a:lnTo>
                    <a:cubicBezTo>
                      <a:pt x="170" y="335"/>
                      <a:pt x="183" y="332"/>
                      <a:pt x="195" y="325"/>
                    </a:cubicBezTo>
                    <a:lnTo>
                      <a:pt x="195" y="325"/>
                    </a:lnTo>
                    <a:cubicBezTo>
                      <a:pt x="199" y="329"/>
                      <a:pt x="205" y="330"/>
                      <a:pt x="210" y="328"/>
                    </a:cubicBezTo>
                    <a:lnTo>
                      <a:pt x="210" y="328"/>
                    </a:lnTo>
                    <a:cubicBezTo>
                      <a:pt x="221" y="322"/>
                      <a:pt x="230" y="312"/>
                      <a:pt x="235" y="300"/>
                    </a:cubicBezTo>
                    <a:lnTo>
                      <a:pt x="235" y="229"/>
                    </a:lnTo>
                    <a:lnTo>
                      <a:pt x="235" y="229"/>
                    </a:lnTo>
                    <a:cubicBezTo>
                      <a:pt x="236" y="185"/>
                      <a:pt x="211" y="145"/>
                      <a:pt x="171" y="129"/>
                    </a:cubicBezTo>
                    <a:lnTo>
                      <a:pt x="170" y="129"/>
                    </a:lnTo>
                    <a:lnTo>
                      <a:pt x="170" y="129"/>
                    </a:lnTo>
                    <a:cubicBezTo>
                      <a:pt x="198" y="101"/>
                      <a:pt x="198" y="55"/>
                      <a:pt x="170" y="27"/>
                    </a:cubicBezTo>
                    <a:cubicBezTo>
                      <a:pt x="143" y="0"/>
                      <a:pt x="98" y="0"/>
                      <a:pt x="71" y="28"/>
                    </a:cubicBezTo>
                    <a:cubicBezTo>
                      <a:pt x="46" y="53"/>
                      <a:pt x="43" y="93"/>
                      <a:pt x="64" y="121"/>
                    </a:cubicBezTo>
                    <a:lnTo>
                      <a:pt x="64" y="121"/>
                    </a:lnTo>
                    <a:close/>
                    <a:moveTo>
                      <a:pt x="64" y="121"/>
                    </a:moveTo>
                    <a:lnTo>
                      <a:pt x="64"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7" name="Freeform 263"/>
              <p:cNvSpPr>
                <a:spLocks noEditPoints="1"/>
              </p:cNvSpPr>
              <p:nvPr/>
            </p:nvSpPr>
            <p:spPr bwMode="auto">
              <a:xfrm>
                <a:off x="7186" y="3150"/>
                <a:ext cx="68" cy="62"/>
              </a:xfrm>
              <a:custGeom>
                <a:avLst/>
                <a:gdLst/>
                <a:ahLst/>
                <a:cxnLst>
                  <a:cxn ang="0">
                    <a:pos x="6" y="135"/>
                  </a:cxn>
                  <a:cxn ang="0">
                    <a:pos x="6" y="135"/>
                  </a:cxn>
                  <a:cxn ang="0">
                    <a:pos x="6" y="135"/>
                  </a:cxn>
                  <a:cxn ang="0">
                    <a:pos x="27" y="0"/>
                  </a:cxn>
                  <a:cxn ang="0">
                    <a:pos x="172" y="168"/>
                  </a:cxn>
                  <a:cxn ang="0">
                    <a:pos x="172" y="168"/>
                  </a:cxn>
                  <a:cxn ang="0">
                    <a:pos x="172" y="168"/>
                  </a:cxn>
                  <a:cxn ang="0">
                    <a:pos x="161" y="24"/>
                  </a:cxn>
                </a:cxnLst>
                <a:rect l="0" t="0" r="r" b="b"/>
                <a:pathLst>
                  <a:path w="182" h="168">
                    <a:moveTo>
                      <a:pt x="6" y="135"/>
                    </a:moveTo>
                    <a:lnTo>
                      <a:pt x="6" y="135"/>
                    </a:lnTo>
                    <a:lnTo>
                      <a:pt x="6" y="135"/>
                    </a:lnTo>
                    <a:cubicBezTo>
                      <a:pt x="0" y="88"/>
                      <a:pt x="7" y="42"/>
                      <a:pt x="27" y="0"/>
                    </a:cubicBezTo>
                    <a:moveTo>
                      <a:pt x="172" y="168"/>
                    </a:moveTo>
                    <a:lnTo>
                      <a:pt x="172" y="168"/>
                    </a:lnTo>
                    <a:lnTo>
                      <a:pt x="172" y="168"/>
                    </a:lnTo>
                    <a:cubicBezTo>
                      <a:pt x="182" y="119"/>
                      <a:pt x="178" y="71"/>
                      <a:pt x="161"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8" name="Freeform 264"/>
              <p:cNvSpPr>
                <a:spLocks noEditPoints="1"/>
              </p:cNvSpPr>
              <p:nvPr/>
            </p:nvSpPr>
            <p:spPr bwMode="auto">
              <a:xfrm>
                <a:off x="7321" y="3168"/>
                <a:ext cx="16" cy="15"/>
              </a:xfrm>
              <a:custGeom>
                <a:avLst/>
                <a:gdLst/>
                <a:ahLst/>
                <a:cxnLst>
                  <a:cxn ang="0">
                    <a:pos x="22" y="21"/>
                  </a:cxn>
                  <a:cxn ang="0">
                    <a:pos x="22" y="21"/>
                  </a:cxn>
                  <a:cxn ang="0">
                    <a:pos x="22" y="21"/>
                  </a:cxn>
                  <a:cxn ang="0">
                    <a:pos x="43" y="21"/>
                  </a:cxn>
                  <a:cxn ang="0">
                    <a:pos x="43" y="21"/>
                  </a:cxn>
                  <a:cxn ang="0">
                    <a:pos x="22" y="0"/>
                  </a:cxn>
                  <a:cxn ang="0">
                    <a:pos x="0" y="21"/>
                  </a:cxn>
                  <a:cxn ang="0">
                    <a:pos x="22" y="42"/>
                  </a:cxn>
                  <a:cxn ang="0">
                    <a:pos x="43" y="21"/>
                  </a:cxn>
                </a:cxnLst>
                <a:rect l="0" t="0" r="r" b="b"/>
                <a:pathLst>
                  <a:path w="43" h="42">
                    <a:moveTo>
                      <a:pt x="22" y="21"/>
                    </a:moveTo>
                    <a:lnTo>
                      <a:pt x="22" y="21"/>
                    </a:lnTo>
                    <a:lnTo>
                      <a:pt x="22" y="21"/>
                    </a:lnTo>
                    <a:close/>
                    <a:moveTo>
                      <a:pt x="43" y="21"/>
                    </a:moveTo>
                    <a:lnTo>
                      <a:pt x="43" y="21"/>
                    </a:lnTo>
                    <a:cubicBezTo>
                      <a:pt x="43" y="9"/>
                      <a:pt x="33" y="0"/>
                      <a:pt x="22" y="0"/>
                    </a:cubicBezTo>
                    <a:cubicBezTo>
                      <a:pt x="10" y="0"/>
                      <a:pt x="0" y="9"/>
                      <a:pt x="0" y="21"/>
                    </a:cubicBezTo>
                    <a:cubicBezTo>
                      <a:pt x="0" y="32"/>
                      <a:pt x="10" y="42"/>
                      <a:pt x="22" y="42"/>
                    </a:cubicBezTo>
                    <a:cubicBezTo>
                      <a:pt x="33" y="42"/>
                      <a:pt x="43" y="32"/>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9" name="Freeform 265"/>
              <p:cNvSpPr>
                <a:spLocks noEditPoints="1"/>
              </p:cNvSpPr>
              <p:nvPr/>
            </p:nvSpPr>
            <p:spPr bwMode="auto">
              <a:xfrm>
                <a:off x="7313" y="3160"/>
                <a:ext cx="32" cy="31"/>
              </a:xfrm>
              <a:custGeom>
                <a:avLst/>
                <a:gdLst/>
                <a:ahLst/>
                <a:cxnLst>
                  <a:cxn ang="0">
                    <a:pos x="64" y="43"/>
                  </a:cxn>
                  <a:cxn ang="0">
                    <a:pos x="64" y="43"/>
                  </a:cxn>
                  <a:cxn ang="0">
                    <a:pos x="43" y="64"/>
                  </a:cxn>
                  <a:cxn ang="0">
                    <a:pos x="21" y="43"/>
                  </a:cxn>
                  <a:cxn ang="0">
                    <a:pos x="43" y="22"/>
                  </a:cxn>
                  <a:cxn ang="0">
                    <a:pos x="64" y="43"/>
                  </a:cxn>
                  <a:cxn ang="0">
                    <a:pos x="85" y="43"/>
                  </a:cxn>
                  <a:cxn ang="0">
                    <a:pos x="85" y="43"/>
                  </a:cxn>
                  <a:cxn ang="0">
                    <a:pos x="43" y="0"/>
                  </a:cxn>
                  <a:cxn ang="0">
                    <a:pos x="0" y="43"/>
                  </a:cxn>
                  <a:cxn ang="0">
                    <a:pos x="43" y="85"/>
                  </a:cxn>
                  <a:cxn ang="0">
                    <a:pos x="85" y="43"/>
                  </a:cxn>
                </a:cxnLst>
                <a:rect l="0" t="0" r="r" b="b"/>
                <a:pathLst>
                  <a:path w="85" h="85">
                    <a:moveTo>
                      <a:pt x="64" y="43"/>
                    </a:moveTo>
                    <a:lnTo>
                      <a:pt x="64" y="43"/>
                    </a:lnTo>
                    <a:cubicBezTo>
                      <a:pt x="64" y="54"/>
                      <a:pt x="54" y="64"/>
                      <a:pt x="43" y="64"/>
                    </a:cubicBezTo>
                    <a:cubicBezTo>
                      <a:pt x="31" y="64"/>
                      <a:pt x="21" y="54"/>
                      <a:pt x="21" y="43"/>
                    </a:cubicBezTo>
                    <a:cubicBezTo>
                      <a:pt x="21" y="31"/>
                      <a:pt x="31" y="22"/>
                      <a:pt x="43" y="22"/>
                    </a:cubicBezTo>
                    <a:cubicBezTo>
                      <a:pt x="54" y="22"/>
                      <a:pt x="64" y="31"/>
                      <a:pt x="64" y="43"/>
                    </a:cubicBezTo>
                    <a:close/>
                    <a:moveTo>
                      <a:pt x="85" y="43"/>
                    </a:moveTo>
                    <a:lnTo>
                      <a:pt x="85" y="43"/>
                    </a:lnTo>
                    <a:cubicBezTo>
                      <a:pt x="85" y="19"/>
                      <a:pt x="66" y="0"/>
                      <a:pt x="43" y="0"/>
                    </a:cubicBezTo>
                    <a:cubicBezTo>
                      <a:pt x="19" y="0"/>
                      <a:pt x="0" y="19"/>
                      <a:pt x="0" y="43"/>
                    </a:cubicBezTo>
                    <a:cubicBezTo>
                      <a:pt x="0" y="66"/>
                      <a:pt x="19" y="85"/>
                      <a:pt x="43" y="85"/>
                    </a:cubicBezTo>
                    <a:cubicBezTo>
                      <a:pt x="66" y="85"/>
                      <a:pt x="85" y="66"/>
                      <a:pt x="85"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0" name="Freeform 266"/>
              <p:cNvSpPr>
                <a:spLocks noEditPoints="1"/>
              </p:cNvSpPr>
              <p:nvPr/>
            </p:nvSpPr>
            <p:spPr bwMode="auto">
              <a:xfrm>
                <a:off x="7305" y="3152"/>
                <a:ext cx="48" cy="47"/>
              </a:xfrm>
              <a:custGeom>
                <a:avLst/>
                <a:gdLst/>
                <a:ahLst/>
                <a:cxnLst>
                  <a:cxn ang="0">
                    <a:pos x="106" y="64"/>
                  </a:cxn>
                  <a:cxn ang="0">
                    <a:pos x="106" y="64"/>
                  </a:cxn>
                  <a:cxn ang="0">
                    <a:pos x="64" y="106"/>
                  </a:cxn>
                  <a:cxn ang="0">
                    <a:pos x="21" y="64"/>
                  </a:cxn>
                  <a:cxn ang="0">
                    <a:pos x="64" y="21"/>
                  </a:cxn>
                  <a:cxn ang="0">
                    <a:pos x="106" y="64"/>
                  </a:cxn>
                  <a:cxn ang="0">
                    <a:pos x="127" y="64"/>
                  </a:cxn>
                  <a:cxn ang="0">
                    <a:pos x="127" y="64"/>
                  </a:cxn>
                  <a:cxn ang="0">
                    <a:pos x="64" y="0"/>
                  </a:cxn>
                  <a:cxn ang="0">
                    <a:pos x="0" y="64"/>
                  </a:cxn>
                  <a:cxn ang="0">
                    <a:pos x="64" y="127"/>
                  </a:cxn>
                  <a:cxn ang="0">
                    <a:pos x="127" y="64"/>
                  </a:cxn>
                </a:cxnLst>
                <a:rect l="0" t="0" r="r" b="b"/>
                <a:pathLst>
                  <a:path w="127" h="127">
                    <a:moveTo>
                      <a:pt x="106" y="64"/>
                    </a:moveTo>
                    <a:lnTo>
                      <a:pt x="106" y="64"/>
                    </a:lnTo>
                    <a:cubicBezTo>
                      <a:pt x="106" y="87"/>
                      <a:pt x="87" y="106"/>
                      <a:pt x="64" y="106"/>
                    </a:cubicBezTo>
                    <a:cubicBezTo>
                      <a:pt x="40" y="106"/>
                      <a:pt x="21" y="87"/>
                      <a:pt x="21" y="64"/>
                    </a:cubicBezTo>
                    <a:cubicBezTo>
                      <a:pt x="21" y="40"/>
                      <a:pt x="40" y="21"/>
                      <a:pt x="64" y="21"/>
                    </a:cubicBezTo>
                    <a:cubicBezTo>
                      <a:pt x="87" y="21"/>
                      <a:pt x="106" y="40"/>
                      <a:pt x="106" y="64"/>
                    </a:cubicBezTo>
                    <a:close/>
                    <a:moveTo>
                      <a:pt x="127" y="64"/>
                    </a:moveTo>
                    <a:lnTo>
                      <a:pt x="127" y="64"/>
                    </a:lnTo>
                    <a:cubicBezTo>
                      <a:pt x="127" y="29"/>
                      <a:pt x="98" y="0"/>
                      <a:pt x="64" y="0"/>
                    </a:cubicBezTo>
                    <a:cubicBezTo>
                      <a:pt x="29" y="0"/>
                      <a:pt x="0" y="29"/>
                      <a:pt x="0" y="64"/>
                    </a:cubicBezTo>
                    <a:cubicBezTo>
                      <a:pt x="0" y="98"/>
                      <a:pt x="29" y="127"/>
                      <a:pt x="64" y="127"/>
                    </a:cubicBezTo>
                    <a:cubicBezTo>
                      <a:pt x="98" y="127"/>
                      <a:pt x="127" y="98"/>
                      <a:pt x="127"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1" name="Freeform 267"/>
              <p:cNvSpPr>
                <a:spLocks noEditPoints="1"/>
              </p:cNvSpPr>
              <p:nvPr/>
            </p:nvSpPr>
            <p:spPr bwMode="auto">
              <a:xfrm>
                <a:off x="7297" y="3144"/>
                <a:ext cx="63" cy="63"/>
              </a:xfrm>
              <a:custGeom>
                <a:avLst/>
                <a:gdLst/>
                <a:ahLst/>
                <a:cxnLst>
                  <a:cxn ang="0">
                    <a:pos x="148" y="85"/>
                  </a:cxn>
                  <a:cxn ang="0">
                    <a:pos x="148" y="85"/>
                  </a:cxn>
                  <a:cxn ang="0">
                    <a:pos x="85" y="148"/>
                  </a:cxn>
                  <a:cxn ang="0">
                    <a:pos x="21" y="85"/>
                  </a:cxn>
                  <a:cxn ang="0">
                    <a:pos x="85" y="21"/>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19"/>
                      <a:pt x="119" y="148"/>
                      <a:pt x="85" y="148"/>
                    </a:cubicBezTo>
                    <a:cubicBezTo>
                      <a:pt x="50" y="148"/>
                      <a:pt x="21" y="119"/>
                      <a:pt x="21" y="85"/>
                    </a:cubicBezTo>
                    <a:cubicBezTo>
                      <a:pt x="21" y="50"/>
                      <a:pt x="50" y="21"/>
                      <a:pt x="85" y="21"/>
                    </a:cubicBezTo>
                    <a:cubicBezTo>
                      <a:pt x="119" y="21"/>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2" name="Freeform 268"/>
              <p:cNvSpPr>
                <a:spLocks noEditPoints="1"/>
              </p:cNvSpPr>
              <p:nvPr/>
            </p:nvSpPr>
            <p:spPr bwMode="auto">
              <a:xfrm>
                <a:off x="7290" y="3136"/>
                <a:ext cx="78" cy="79"/>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3" name="Freeform 269"/>
              <p:cNvSpPr>
                <a:spLocks noEditPoints="1"/>
              </p:cNvSpPr>
              <p:nvPr/>
            </p:nvSpPr>
            <p:spPr bwMode="auto">
              <a:xfrm>
                <a:off x="7282" y="3129"/>
                <a:ext cx="94" cy="93"/>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4" name="Freeform 270"/>
              <p:cNvSpPr>
                <a:spLocks noEditPoints="1"/>
              </p:cNvSpPr>
              <p:nvPr/>
            </p:nvSpPr>
            <p:spPr bwMode="auto">
              <a:xfrm>
                <a:off x="7274" y="3121"/>
                <a:ext cx="110" cy="109"/>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6"/>
                      <a:pt x="229" y="0"/>
                      <a:pt x="148" y="0"/>
                    </a:cubicBezTo>
                    <a:cubicBezTo>
                      <a:pt x="66" y="0"/>
                      <a:pt x="0" y="66"/>
                      <a:pt x="0" y="148"/>
                    </a:cubicBezTo>
                    <a:cubicBezTo>
                      <a:pt x="0" y="229"/>
                      <a:pt x="66"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5" name="Freeform 271"/>
              <p:cNvSpPr>
                <a:spLocks noEditPoints="1"/>
              </p:cNvSpPr>
              <p:nvPr/>
            </p:nvSpPr>
            <p:spPr bwMode="auto">
              <a:xfrm>
                <a:off x="7266" y="3113"/>
                <a:ext cx="126" cy="125"/>
              </a:xfrm>
              <a:custGeom>
                <a:avLst/>
                <a:gdLst/>
                <a:ahLst/>
                <a:cxnLst>
                  <a:cxn ang="0">
                    <a:pos x="316" y="169"/>
                  </a:cxn>
                  <a:cxn ang="0">
                    <a:pos x="316" y="169"/>
                  </a:cxn>
                  <a:cxn ang="0">
                    <a:pos x="169" y="316"/>
                  </a:cxn>
                  <a:cxn ang="0">
                    <a:pos x="21" y="169"/>
                  </a:cxn>
                  <a:cxn ang="0">
                    <a:pos x="169" y="21"/>
                  </a:cxn>
                  <a:cxn ang="0">
                    <a:pos x="316" y="169"/>
                  </a:cxn>
                  <a:cxn ang="0">
                    <a:pos x="337" y="169"/>
                  </a:cxn>
                  <a:cxn ang="0">
                    <a:pos x="337" y="169"/>
                  </a:cxn>
                  <a:cxn ang="0">
                    <a:pos x="169" y="0"/>
                  </a:cxn>
                  <a:cxn ang="0">
                    <a:pos x="0" y="169"/>
                  </a:cxn>
                  <a:cxn ang="0">
                    <a:pos x="169" y="337"/>
                  </a:cxn>
                  <a:cxn ang="0">
                    <a:pos x="337" y="169"/>
                  </a:cxn>
                </a:cxnLst>
                <a:rect l="0" t="0" r="r" b="b"/>
                <a:pathLst>
                  <a:path w="337" h="337">
                    <a:moveTo>
                      <a:pt x="316" y="169"/>
                    </a:moveTo>
                    <a:lnTo>
                      <a:pt x="316" y="169"/>
                    </a:lnTo>
                    <a:cubicBezTo>
                      <a:pt x="316" y="250"/>
                      <a:pt x="250" y="316"/>
                      <a:pt x="169" y="316"/>
                    </a:cubicBezTo>
                    <a:cubicBezTo>
                      <a:pt x="87" y="316"/>
                      <a:pt x="21" y="250"/>
                      <a:pt x="21" y="169"/>
                    </a:cubicBezTo>
                    <a:cubicBezTo>
                      <a:pt x="21" y="87"/>
                      <a:pt x="87" y="21"/>
                      <a:pt x="169" y="21"/>
                    </a:cubicBezTo>
                    <a:cubicBezTo>
                      <a:pt x="250" y="21"/>
                      <a:pt x="316" y="87"/>
                      <a:pt x="316" y="169"/>
                    </a:cubicBezTo>
                    <a:close/>
                    <a:moveTo>
                      <a:pt x="337" y="169"/>
                    </a:moveTo>
                    <a:lnTo>
                      <a:pt x="337" y="169"/>
                    </a:lnTo>
                    <a:cubicBezTo>
                      <a:pt x="337" y="76"/>
                      <a:pt x="261" y="0"/>
                      <a:pt x="169" y="0"/>
                    </a:cubicBezTo>
                    <a:cubicBezTo>
                      <a:pt x="76" y="0"/>
                      <a:pt x="0" y="76"/>
                      <a:pt x="0" y="169"/>
                    </a:cubicBezTo>
                    <a:cubicBezTo>
                      <a:pt x="0" y="261"/>
                      <a:pt x="76" y="337"/>
                      <a:pt x="169" y="337"/>
                    </a:cubicBezTo>
                    <a:cubicBezTo>
                      <a:pt x="261" y="337"/>
                      <a:pt x="337" y="261"/>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6" name="Freeform 272"/>
              <p:cNvSpPr>
                <a:spLocks noEditPoints="1"/>
              </p:cNvSpPr>
              <p:nvPr/>
            </p:nvSpPr>
            <p:spPr bwMode="auto">
              <a:xfrm>
                <a:off x="7285" y="3136"/>
                <a:ext cx="88" cy="80"/>
              </a:xfrm>
              <a:custGeom>
                <a:avLst/>
                <a:gdLst/>
                <a:ahLst/>
                <a:cxnLst>
                  <a:cxn ang="0">
                    <a:pos x="38" y="186"/>
                  </a:cxn>
                  <a:cxn ang="0">
                    <a:pos x="38" y="186"/>
                  </a:cxn>
                  <a:cxn ang="0">
                    <a:pos x="38" y="186"/>
                  </a:cxn>
                  <a:cxn ang="0">
                    <a:pos x="156" y="214"/>
                  </a:cxn>
                  <a:cxn ang="0">
                    <a:pos x="156" y="214"/>
                  </a:cxn>
                  <a:cxn ang="0">
                    <a:pos x="195" y="204"/>
                  </a:cxn>
                  <a:cxn ang="0">
                    <a:pos x="195" y="204"/>
                  </a:cxn>
                  <a:cxn ang="0">
                    <a:pos x="210" y="207"/>
                  </a:cxn>
                  <a:cxn ang="0">
                    <a:pos x="210" y="207"/>
                  </a:cxn>
                  <a:cxn ang="0">
                    <a:pos x="236" y="179"/>
                  </a:cxn>
                  <a:cxn ang="0">
                    <a:pos x="236" y="101"/>
                  </a:cxn>
                  <a:cxn ang="0">
                    <a:pos x="236" y="101"/>
                  </a:cxn>
                  <a:cxn ang="0">
                    <a:pos x="171" y="8"/>
                  </a:cxn>
                  <a:cxn ang="0">
                    <a:pos x="64" y="0"/>
                  </a:cxn>
                  <a:cxn ang="0">
                    <a:pos x="64" y="0"/>
                  </a:cxn>
                  <a:cxn ang="0">
                    <a:pos x="64" y="0"/>
                  </a:cxn>
                  <a:cxn ang="0">
                    <a:pos x="0" y="95"/>
                  </a:cxn>
                  <a:cxn ang="0">
                    <a:pos x="0" y="139"/>
                  </a:cxn>
                  <a:cxn ang="0">
                    <a:pos x="0" y="139"/>
                  </a:cxn>
                  <a:cxn ang="0">
                    <a:pos x="13" y="169"/>
                  </a:cxn>
                  <a:cxn ang="0">
                    <a:pos x="13" y="169"/>
                  </a:cxn>
                  <a:cxn ang="0">
                    <a:pos x="29" y="171"/>
                  </a:cxn>
                  <a:cxn ang="0">
                    <a:pos x="29" y="171"/>
                  </a:cxn>
                  <a:cxn ang="0">
                    <a:pos x="38" y="186"/>
                  </a:cxn>
                </a:cxnLst>
                <a:rect l="0" t="0" r="r" b="b"/>
                <a:pathLst>
                  <a:path w="236" h="215">
                    <a:moveTo>
                      <a:pt x="38" y="186"/>
                    </a:moveTo>
                    <a:lnTo>
                      <a:pt x="38" y="186"/>
                    </a:lnTo>
                    <a:lnTo>
                      <a:pt x="38" y="186"/>
                    </a:lnTo>
                    <a:cubicBezTo>
                      <a:pt x="74" y="205"/>
                      <a:pt x="115" y="215"/>
                      <a:pt x="156" y="214"/>
                    </a:cubicBezTo>
                    <a:lnTo>
                      <a:pt x="156" y="214"/>
                    </a:lnTo>
                    <a:cubicBezTo>
                      <a:pt x="170" y="214"/>
                      <a:pt x="183" y="211"/>
                      <a:pt x="195" y="204"/>
                    </a:cubicBezTo>
                    <a:lnTo>
                      <a:pt x="195" y="204"/>
                    </a:lnTo>
                    <a:cubicBezTo>
                      <a:pt x="199" y="208"/>
                      <a:pt x="205" y="209"/>
                      <a:pt x="210" y="207"/>
                    </a:cubicBezTo>
                    <a:lnTo>
                      <a:pt x="210" y="207"/>
                    </a:lnTo>
                    <a:cubicBezTo>
                      <a:pt x="221" y="201"/>
                      <a:pt x="230" y="191"/>
                      <a:pt x="236" y="179"/>
                    </a:cubicBezTo>
                    <a:lnTo>
                      <a:pt x="236" y="101"/>
                    </a:lnTo>
                    <a:lnTo>
                      <a:pt x="236" y="101"/>
                    </a:lnTo>
                    <a:cubicBezTo>
                      <a:pt x="233" y="60"/>
                      <a:pt x="208" y="24"/>
                      <a:pt x="171" y="8"/>
                    </a:cubicBezTo>
                    <a:moveTo>
                      <a:pt x="64" y="0"/>
                    </a:moveTo>
                    <a:lnTo>
                      <a:pt x="64" y="0"/>
                    </a:lnTo>
                    <a:lnTo>
                      <a:pt x="64" y="0"/>
                    </a:lnTo>
                    <a:cubicBezTo>
                      <a:pt x="27" y="16"/>
                      <a:pt x="2" y="53"/>
                      <a:pt x="0" y="95"/>
                    </a:cubicBezTo>
                    <a:lnTo>
                      <a:pt x="0" y="139"/>
                    </a:lnTo>
                    <a:lnTo>
                      <a:pt x="0" y="139"/>
                    </a:lnTo>
                    <a:cubicBezTo>
                      <a:pt x="0" y="151"/>
                      <a:pt x="5" y="162"/>
                      <a:pt x="13" y="169"/>
                    </a:cubicBezTo>
                    <a:lnTo>
                      <a:pt x="13" y="169"/>
                    </a:lnTo>
                    <a:cubicBezTo>
                      <a:pt x="18" y="173"/>
                      <a:pt x="24" y="174"/>
                      <a:pt x="29" y="171"/>
                    </a:cubicBezTo>
                    <a:lnTo>
                      <a:pt x="29" y="171"/>
                    </a:lnTo>
                    <a:cubicBezTo>
                      <a:pt x="29"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7" name="Freeform 273"/>
              <p:cNvSpPr>
                <a:spLocks noEditPoints="1"/>
              </p:cNvSpPr>
              <p:nvPr/>
            </p:nvSpPr>
            <p:spPr bwMode="auto">
              <a:xfrm>
                <a:off x="7322"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8" name="Freeform 274"/>
              <p:cNvSpPr>
                <a:spLocks noEditPoints="1"/>
              </p:cNvSpPr>
              <p:nvPr/>
            </p:nvSpPr>
            <p:spPr bwMode="auto">
              <a:xfrm>
                <a:off x="7314" y="3104"/>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9" name="Freeform 275"/>
              <p:cNvSpPr>
                <a:spLocks noEditPoints="1"/>
              </p:cNvSpPr>
              <p:nvPr/>
            </p:nvSpPr>
            <p:spPr bwMode="auto">
              <a:xfrm>
                <a:off x="7306"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29" y="0"/>
                      <a:pt x="0" y="29"/>
                      <a:pt x="0" y="66"/>
                    </a:cubicBezTo>
                    <a:cubicBezTo>
                      <a:pt x="0" y="102"/>
                      <a:pt x="29"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0" name="Freeform 276"/>
              <p:cNvSpPr>
                <a:spLocks noEditPoints="1"/>
              </p:cNvSpPr>
              <p:nvPr/>
            </p:nvSpPr>
            <p:spPr bwMode="auto">
              <a:xfrm>
                <a:off x="7297" y="3087"/>
                <a:ext cx="66"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1" y="153"/>
                      <a:pt x="22" y="124"/>
                      <a:pt x="22" y="88"/>
                    </a:cubicBezTo>
                    <a:cubicBezTo>
                      <a:pt x="22" y="51"/>
                      <a:pt x="51" y="22"/>
                      <a:pt x="88" y="22"/>
                    </a:cubicBezTo>
                    <a:cubicBezTo>
                      <a:pt x="124" y="22"/>
                      <a:pt x="154" y="51"/>
                      <a:pt x="154" y="88"/>
                    </a:cubicBezTo>
                    <a:close/>
                    <a:moveTo>
                      <a:pt x="176" y="88"/>
                    </a:moveTo>
                    <a:lnTo>
                      <a:pt x="176" y="88"/>
                    </a:lnTo>
                    <a:cubicBezTo>
                      <a:pt x="176" y="39"/>
                      <a:pt x="136" y="0"/>
                      <a:pt x="88" y="0"/>
                    </a:cubicBezTo>
                    <a:cubicBezTo>
                      <a:pt x="39" y="0"/>
                      <a:pt x="0" y="39"/>
                      <a:pt x="0" y="88"/>
                    </a:cubicBezTo>
                    <a:cubicBezTo>
                      <a:pt x="0" y="136"/>
                      <a:pt x="39"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1" name="Freeform 277"/>
              <p:cNvSpPr>
                <a:spLocks noEditPoints="1"/>
              </p:cNvSpPr>
              <p:nvPr/>
            </p:nvSpPr>
            <p:spPr bwMode="auto">
              <a:xfrm>
                <a:off x="7289" y="3079"/>
                <a:ext cx="82" cy="81"/>
              </a:xfrm>
              <a:custGeom>
                <a:avLst/>
                <a:gdLst/>
                <a:ahLst/>
                <a:cxnLst>
                  <a:cxn ang="0">
                    <a:pos x="198" y="110"/>
                  </a:cxn>
                  <a:cxn ang="0">
                    <a:pos x="198" y="110"/>
                  </a:cxn>
                  <a:cxn ang="0">
                    <a:pos x="110" y="197"/>
                  </a:cxn>
                  <a:cxn ang="0">
                    <a:pos x="22" y="110"/>
                  </a:cxn>
                  <a:cxn ang="0">
                    <a:pos x="110" y="22"/>
                  </a:cxn>
                  <a:cxn ang="0">
                    <a:pos x="198" y="110"/>
                  </a:cxn>
                  <a:cxn ang="0">
                    <a:pos x="219" y="110"/>
                  </a:cxn>
                  <a:cxn ang="0">
                    <a:pos x="219" y="110"/>
                  </a:cxn>
                  <a:cxn ang="0">
                    <a:pos x="110" y="0"/>
                  </a:cxn>
                  <a:cxn ang="0">
                    <a:pos x="0" y="110"/>
                  </a:cxn>
                  <a:cxn ang="0">
                    <a:pos x="110" y="219"/>
                  </a:cxn>
                  <a:cxn ang="0">
                    <a:pos x="219" y="110"/>
                  </a:cxn>
                </a:cxnLst>
                <a:rect l="0" t="0" r="r" b="b"/>
                <a:pathLst>
                  <a:path w="219" h="219">
                    <a:moveTo>
                      <a:pt x="198" y="110"/>
                    </a:moveTo>
                    <a:lnTo>
                      <a:pt x="198" y="110"/>
                    </a:lnTo>
                    <a:cubicBezTo>
                      <a:pt x="198" y="158"/>
                      <a:pt x="158" y="197"/>
                      <a:pt x="110" y="197"/>
                    </a:cubicBezTo>
                    <a:cubicBezTo>
                      <a:pt x="61" y="197"/>
                      <a:pt x="22" y="158"/>
                      <a:pt x="22" y="110"/>
                    </a:cubicBezTo>
                    <a:cubicBezTo>
                      <a:pt x="22" y="61"/>
                      <a:pt x="61" y="22"/>
                      <a:pt x="110" y="22"/>
                    </a:cubicBezTo>
                    <a:cubicBezTo>
                      <a:pt x="158" y="22"/>
                      <a:pt x="198" y="61"/>
                      <a:pt x="198" y="110"/>
                    </a:cubicBezTo>
                    <a:close/>
                    <a:moveTo>
                      <a:pt x="219" y="110"/>
                    </a:moveTo>
                    <a:lnTo>
                      <a:pt x="219" y="110"/>
                    </a:lnTo>
                    <a:cubicBezTo>
                      <a:pt x="219" y="49"/>
                      <a:pt x="170" y="0"/>
                      <a:pt x="110" y="0"/>
                    </a:cubicBezTo>
                    <a:cubicBezTo>
                      <a:pt x="49" y="0"/>
                      <a:pt x="0" y="49"/>
                      <a:pt x="0" y="110"/>
                    </a:cubicBezTo>
                    <a:cubicBezTo>
                      <a:pt x="0" y="170"/>
                      <a:pt x="49" y="219"/>
                      <a:pt x="110" y="219"/>
                    </a:cubicBezTo>
                    <a:cubicBezTo>
                      <a:pt x="170" y="219"/>
                      <a:pt x="219" y="170"/>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2" name="Freeform 278"/>
              <p:cNvSpPr>
                <a:spLocks/>
              </p:cNvSpPr>
              <p:nvPr/>
            </p:nvSpPr>
            <p:spPr bwMode="auto">
              <a:xfrm>
                <a:off x="7302" y="3091"/>
                <a:ext cx="57" cy="59"/>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4" y="157"/>
                      <a:pt x="27" y="129"/>
                    </a:cubicBezTo>
                    <a:cubicBezTo>
                      <a:pt x="0" y="101"/>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3" name="Freeform 279"/>
              <p:cNvSpPr>
                <a:spLocks noEditPoints="1"/>
              </p:cNvSpPr>
              <p:nvPr/>
            </p:nvSpPr>
            <p:spPr bwMode="auto">
              <a:xfrm>
                <a:off x="7285" y="3091"/>
                <a:ext cx="88" cy="125"/>
              </a:xfrm>
              <a:custGeom>
                <a:avLst/>
                <a:gdLst/>
                <a:ahLst/>
                <a:cxnLst>
                  <a:cxn ang="0">
                    <a:pos x="64" y="121"/>
                  </a:cxn>
                  <a:cxn ang="0">
                    <a:pos x="64" y="121"/>
                  </a:cxn>
                  <a:cxn ang="0">
                    <a:pos x="64" y="121"/>
                  </a:cxn>
                  <a:cxn ang="0">
                    <a:pos x="0" y="216"/>
                  </a:cxn>
                  <a:cxn ang="0">
                    <a:pos x="0" y="260"/>
                  </a:cxn>
                  <a:cxn ang="0">
                    <a:pos x="0" y="260"/>
                  </a:cxn>
                  <a:cxn ang="0">
                    <a:pos x="13" y="290"/>
                  </a:cxn>
                  <a:cxn ang="0">
                    <a:pos x="13" y="290"/>
                  </a:cxn>
                  <a:cxn ang="0">
                    <a:pos x="29" y="292"/>
                  </a:cxn>
                  <a:cxn ang="0">
                    <a:pos x="29" y="292"/>
                  </a:cxn>
                  <a:cxn ang="0">
                    <a:pos x="38" y="307"/>
                  </a:cxn>
                  <a:cxn ang="0">
                    <a:pos x="38" y="307"/>
                  </a:cxn>
                  <a:cxn ang="0">
                    <a:pos x="156" y="335"/>
                  </a:cxn>
                  <a:cxn ang="0">
                    <a:pos x="156" y="335"/>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7"/>
                  </a:cxn>
                  <a:cxn ang="0">
                    <a:pos x="71" y="28"/>
                  </a:cxn>
                  <a:cxn ang="0">
                    <a:pos x="64" y="121"/>
                  </a:cxn>
                  <a:cxn ang="0">
                    <a:pos x="64" y="121"/>
                  </a:cxn>
                  <a:cxn ang="0">
                    <a:pos x="64" y="121"/>
                  </a:cxn>
                  <a:cxn ang="0">
                    <a:pos x="64" y="121"/>
                  </a:cxn>
                </a:cxnLst>
                <a:rect l="0" t="0" r="r" b="b"/>
                <a:pathLst>
                  <a:path w="237" h="336">
                    <a:moveTo>
                      <a:pt x="64" y="121"/>
                    </a:moveTo>
                    <a:lnTo>
                      <a:pt x="64" y="121"/>
                    </a:lnTo>
                    <a:lnTo>
                      <a:pt x="64" y="121"/>
                    </a:lnTo>
                    <a:cubicBezTo>
                      <a:pt x="27" y="138"/>
                      <a:pt x="2" y="174"/>
                      <a:pt x="0" y="216"/>
                    </a:cubicBezTo>
                    <a:lnTo>
                      <a:pt x="0" y="260"/>
                    </a:lnTo>
                    <a:lnTo>
                      <a:pt x="0" y="260"/>
                    </a:lnTo>
                    <a:cubicBezTo>
                      <a:pt x="0" y="272"/>
                      <a:pt x="5" y="282"/>
                      <a:pt x="13" y="290"/>
                    </a:cubicBezTo>
                    <a:lnTo>
                      <a:pt x="13" y="290"/>
                    </a:lnTo>
                    <a:cubicBezTo>
                      <a:pt x="18" y="294"/>
                      <a:pt x="24" y="295"/>
                      <a:pt x="29" y="292"/>
                    </a:cubicBezTo>
                    <a:lnTo>
                      <a:pt x="29" y="292"/>
                    </a:lnTo>
                    <a:cubicBezTo>
                      <a:pt x="29" y="298"/>
                      <a:pt x="33" y="304"/>
                      <a:pt x="38" y="307"/>
                    </a:cubicBezTo>
                    <a:lnTo>
                      <a:pt x="38" y="307"/>
                    </a:lnTo>
                    <a:cubicBezTo>
                      <a:pt x="74" y="326"/>
                      <a:pt x="115" y="336"/>
                      <a:pt x="156" y="335"/>
                    </a:cubicBezTo>
                    <a:lnTo>
                      <a:pt x="156" y="335"/>
                    </a:lnTo>
                    <a:cubicBezTo>
                      <a:pt x="170" y="335"/>
                      <a:pt x="183" y="332"/>
                      <a:pt x="195" y="325"/>
                    </a:cubicBezTo>
                    <a:lnTo>
                      <a:pt x="195" y="325"/>
                    </a:lnTo>
                    <a:cubicBezTo>
                      <a:pt x="199" y="329"/>
                      <a:pt x="205" y="330"/>
                      <a:pt x="210" y="328"/>
                    </a:cubicBezTo>
                    <a:lnTo>
                      <a:pt x="210" y="328"/>
                    </a:lnTo>
                    <a:cubicBezTo>
                      <a:pt x="221" y="322"/>
                      <a:pt x="230" y="312"/>
                      <a:pt x="236" y="300"/>
                    </a:cubicBezTo>
                    <a:lnTo>
                      <a:pt x="236" y="229"/>
                    </a:lnTo>
                    <a:lnTo>
                      <a:pt x="236" y="229"/>
                    </a:lnTo>
                    <a:cubicBezTo>
                      <a:pt x="237" y="185"/>
                      <a:pt x="211" y="145"/>
                      <a:pt x="171" y="129"/>
                    </a:cubicBezTo>
                    <a:lnTo>
                      <a:pt x="170" y="129"/>
                    </a:lnTo>
                    <a:lnTo>
                      <a:pt x="170" y="129"/>
                    </a:lnTo>
                    <a:cubicBezTo>
                      <a:pt x="198" y="101"/>
                      <a:pt x="198" y="55"/>
                      <a:pt x="170" y="27"/>
                    </a:cubicBezTo>
                    <a:cubicBezTo>
                      <a:pt x="143" y="0"/>
                      <a:pt x="98" y="0"/>
                      <a:pt x="71" y="28"/>
                    </a:cubicBezTo>
                    <a:cubicBezTo>
                      <a:pt x="46" y="53"/>
                      <a:pt x="44" y="93"/>
                      <a:pt x="64" y="121"/>
                    </a:cubicBezTo>
                    <a:lnTo>
                      <a:pt x="64" y="121"/>
                    </a:lnTo>
                    <a:close/>
                    <a:moveTo>
                      <a:pt x="64" y="121"/>
                    </a:moveTo>
                    <a:lnTo>
                      <a:pt x="64"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4" name="Freeform 280"/>
              <p:cNvSpPr>
                <a:spLocks noEditPoints="1"/>
              </p:cNvSpPr>
              <p:nvPr/>
            </p:nvSpPr>
            <p:spPr bwMode="auto">
              <a:xfrm>
                <a:off x="7294" y="3150"/>
                <a:ext cx="67" cy="62"/>
              </a:xfrm>
              <a:custGeom>
                <a:avLst/>
                <a:gdLst/>
                <a:ahLst/>
                <a:cxnLst>
                  <a:cxn ang="0">
                    <a:pos x="6" y="135"/>
                  </a:cxn>
                  <a:cxn ang="0">
                    <a:pos x="6" y="135"/>
                  </a:cxn>
                  <a:cxn ang="0">
                    <a:pos x="6" y="135"/>
                  </a:cxn>
                  <a:cxn ang="0">
                    <a:pos x="27" y="0"/>
                  </a:cxn>
                  <a:cxn ang="0">
                    <a:pos x="172" y="168"/>
                  </a:cxn>
                  <a:cxn ang="0">
                    <a:pos x="172" y="168"/>
                  </a:cxn>
                  <a:cxn ang="0">
                    <a:pos x="172" y="168"/>
                  </a:cxn>
                  <a:cxn ang="0">
                    <a:pos x="161" y="24"/>
                  </a:cxn>
                </a:cxnLst>
                <a:rect l="0" t="0" r="r" b="b"/>
                <a:pathLst>
                  <a:path w="182" h="168">
                    <a:moveTo>
                      <a:pt x="6" y="135"/>
                    </a:moveTo>
                    <a:lnTo>
                      <a:pt x="6" y="135"/>
                    </a:lnTo>
                    <a:lnTo>
                      <a:pt x="6" y="135"/>
                    </a:lnTo>
                    <a:cubicBezTo>
                      <a:pt x="0" y="88"/>
                      <a:pt x="7" y="42"/>
                      <a:pt x="27" y="0"/>
                    </a:cubicBezTo>
                    <a:moveTo>
                      <a:pt x="172" y="168"/>
                    </a:moveTo>
                    <a:lnTo>
                      <a:pt x="172" y="168"/>
                    </a:lnTo>
                    <a:lnTo>
                      <a:pt x="172" y="168"/>
                    </a:lnTo>
                    <a:cubicBezTo>
                      <a:pt x="182" y="119"/>
                      <a:pt x="179" y="71"/>
                      <a:pt x="161"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5" name="Freeform 281"/>
              <p:cNvSpPr>
                <a:spLocks noEditPoints="1"/>
              </p:cNvSpPr>
              <p:nvPr/>
            </p:nvSpPr>
            <p:spPr bwMode="auto">
              <a:xfrm>
                <a:off x="7429" y="3168"/>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6" name="Freeform 282"/>
              <p:cNvSpPr>
                <a:spLocks noEditPoints="1"/>
              </p:cNvSpPr>
              <p:nvPr/>
            </p:nvSpPr>
            <p:spPr bwMode="auto">
              <a:xfrm>
                <a:off x="7421" y="3160"/>
                <a:ext cx="32" cy="31"/>
              </a:xfrm>
              <a:custGeom>
                <a:avLst/>
                <a:gdLst/>
                <a:ahLst/>
                <a:cxnLst>
                  <a:cxn ang="0">
                    <a:pos x="64" y="43"/>
                  </a:cxn>
                  <a:cxn ang="0">
                    <a:pos x="64" y="43"/>
                  </a:cxn>
                  <a:cxn ang="0">
                    <a:pos x="43" y="64"/>
                  </a:cxn>
                  <a:cxn ang="0">
                    <a:pos x="22" y="43"/>
                  </a:cxn>
                  <a:cxn ang="0">
                    <a:pos x="43" y="22"/>
                  </a:cxn>
                  <a:cxn ang="0">
                    <a:pos x="64" y="43"/>
                  </a:cxn>
                  <a:cxn ang="0">
                    <a:pos x="85" y="43"/>
                  </a:cxn>
                  <a:cxn ang="0">
                    <a:pos x="85" y="43"/>
                  </a:cxn>
                  <a:cxn ang="0">
                    <a:pos x="43" y="0"/>
                  </a:cxn>
                  <a:cxn ang="0">
                    <a:pos x="0" y="43"/>
                  </a:cxn>
                  <a:cxn ang="0">
                    <a:pos x="43" y="85"/>
                  </a:cxn>
                  <a:cxn ang="0">
                    <a:pos x="85" y="43"/>
                  </a:cxn>
                </a:cxnLst>
                <a:rect l="0" t="0" r="r" b="b"/>
                <a:pathLst>
                  <a:path w="85" h="85">
                    <a:moveTo>
                      <a:pt x="64" y="43"/>
                    </a:moveTo>
                    <a:lnTo>
                      <a:pt x="64" y="43"/>
                    </a:lnTo>
                    <a:cubicBezTo>
                      <a:pt x="64" y="54"/>
                      <a:pt x="54" y="64"/>
                      <a:pt x="43" y="64"/>
                    </a:cubicBezTo>
                    <a:cubicBezTo>
                      <a:pt x="31" y="64"/>
                      <a:pt x="22" y="54"/>
                      <a:pt x="22" y="43"/>
                    </a:cubicBezTo>
                    <a:cubicBezTo>
                      <a:pt x="22" y="31"/>
                      <a:pt x="31" y="22"/>
                      <a:pt x="43" y="22"/>
                    </a:cubicBezTo>
                    <a:cubicBezTo>
                      <a:pt x="54" y="22"/>
                      <a:pt x="64" y="31"/>
                      <a:pt x="64" y="43"/>
                    </a:cubicBezTo>
                    <a:close/>
                    <a:moveTo>
                      <a:pt x="85" y="43"/>
                    </a:moveTo>
                    <a:lnTo>
                      <a:pt x="85" y="43"/>
                    </a:lnTo>
                    <a:cubicBezTo>
                      <a:pt x="85" y="19"/>
                      <a:pt x="66" y="0"/>
                      <a:pt x="43" y="0"/>
                    </a:cubicBezTo>
                    <a:cubicBezTo>
                      <a:pt x="19" y="0"/>
                      <a:pt x="0" y="19"/>
                      <a:pt x="0" y="43"/>
                    </a:cubicBezTo>
                    <a:cubicBezTo>
                      <a:pt x="0" y="66"/>
                      <a:pt x="19" y="85"/>
                      <a:pt x="43" y="85"/>
                    </a:cubicBezTo>
                    <a:cubicBezTo>
                      <a:pt x="66" y="85"/>
                      <a:pt x="85" y="66"/>
                      <a:pt x="85"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7" name="Freeform 283"/>
              <p:cNvSpPr>
                <a:spLocks noEditPoints="1"/>
              </p:cNvSpPr>
              <p:nvPr/>
            </p:nvSpPr>
            <p:spPr bwMode="auto">
              <a:xfrm>
                <a:off x="7413" y="3152"/>
                <a:ext cx="47" cy="47"/>
              </a:xfrm>
              <a:custGeom>
                <a:avLst/>
                <a:gdLst/>
                <a:ahLst/>
                <a:cxnLst>
                  <a:cxn ang="0">
                    <a:pos x="106" y="64"/>
                  </a:cxn>
                  <a:cxn ang="0">
                    <a:pos x="106" y="64"/>
                  </a:cxn>
                  <a:cxn ang="0">
                    <a:pos x="64" y="106"/>
                  </a:cxn>
                  <a:cxn ang="0">
                    <a:pos x="21" y="64"/>
                  </a:cxn>
                  <a:cxn ang="0">
                    <a:pos x="64" y="21"/>
                  </a:cxn>
                  <a:cxn ang="0">
                    <a:pos x="106" y="64"/>
                  </a:cxn>
                  <a:cxn ang="0">
                    <a:pos x="127" y="64"/>
                  </a:cxn>
                  <a:cxn ang="0">
                    <a:pos x="127" y="64"/>
                  </a:cxn>
                  <a:cxn ang="0">
                    <a:pos x="64" y="0"/>
                  </a:cxn>
                  <a:cxn ang="0">
                    <a:pos x="0" y="64"/>
                  </a:cxn>
                  <a:cxn ang="0">
                    <a:pos x="64" y="127"/>
                  </a:cxn>
                  <a:cxn ang="0">
                    <a:pos x="127" y="64"/>
                  </a:cxn>
                </a:cxnLst>
                <a:rect l="0" t="0" r="r" b="b"/>
                <a:pathLst>
                  <a:path w="127" h="127">
                    <a:moveTo>
                      <a:pt x="106" y="64"/>
                    </a:moveTo>
                    <a:lnTo>
                      <a:pt x="106" y="64"/>
                    </a:lnTo>
                    <a:cubicBezTo>
                      <a:pt x="106" y="87"/>
                      <a:pt x="87" y="106"/>
                      <a:pt x="64" y="106"/>
                    </a:cubicBezTo>
                    <a:cubicBezTo>
                      <a:pt x="40" y="106"/>
                      <a:pt x="21" y="87"/>
                      <a:pt x="21" y="64"/>
                    </a:cubicBezTo>
                    <a:cubicBezTo>
                      <a:pt x="21" y="40"/>
                      <a:pt x="40" y="21"/>
                      <a:pt x="64" y="21"/>
                    </a:cubicBezTo>
                    <a:cubicBezTo>
                      <a:pt x="87" y="21"/>
                      <a:pt x="106" y="40"/>
                      <a:pt x="106" y="64"/>
                    </a:cubicBezTo>
                    <a:close/>
                    <a:moveTo>
                      <a:pt x="127" y="64"/>
                    </a:moveTo>
                    <a:lnTo>
                      <a:pt x="127" y="64"/>
                    </a:lnTo>
                    <a:cubicBezTo>
                      <a:pt x="127" y="29"/>
                      <a:pt x="98" y="0"/>
                      <a:pt x="64" y="0"/>
                    </a:cubicBezTo>
                    <a:cubicBezTo>
                      <a:pt x="29" y="0"/>
                      <a:pt x="0" y="29"/>
                      <a:pt x="0" y="64"/>
                    </a:cubicBezTo>
                    <a:cubicBezTo>
                      <a:pt x="0" y="98"/>
                      <a:pt x="29" y="127"/>
                      <a:pt x="64" y="127"/>
                    </a:cubicBezTo>
                    <a:cubicBezTo>
                      <a:pt x="98" y="127"/>
                      <a:pt x="127" y="98"/>
                      <a:pt x="127"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8" name="Freeform 284"/>
              <p:cNvSpPr>
                <a:spLocks noEditPoints="1"/>
              </p:cNvSpPr>
              <p:nvPr/>
            </p:nvSpPr>
            <p:spPr bwMode="auto">
              <a:xfrm>
                <a:off x="7405" y="3144"/>
                <a:ext cx="63" cy="63"/>
              </a:xfrm>
              <a:custGeom>
                <a:avLst/>
                <a:gdLst/>
                <a:ahLst/>
                <a:cxnLst>
                  <a:cxn ang="0">
                    <a:pos x="148" y="85"/>
                  </a:cxn>
                  <a:cxn ang="0">
                    <a:pos x="148" y="85"/>
                  </a:cxn>
                  <a:cxn ang="0">
                    <a:pos x="85" y="148"/>
                  </a:cxn>
                  <a:cxn ang="0">
                    <a:pos x="21" y="85"/>
                  </a:cxn>
                  <a:cxn ang="0">
                    <a:pos x="85" y="21"/>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19"/>
                      <a:pt x="119" y="148"/>
                      <a:pt x="85" y="148"/>
                    </a:cubicBezTo>
                    <a:cubicBezTo>
                      <a:pt x="50" y="148"/>
                      <a:pt x="21" y="119"/>
                      <a:pt x="21" y="85"/>
                    </a:cubicBezTo>
                    <a:cubicBezTo>
                      <a:pt x="21" y="50"/>
                      <a:pt x="50" y="21"/>
                      <a:pt x="85" y="21"/>
                    </a:cubicBezTo>
                    <a:cubicBezTo>
                      <a:pt x="119" y="21"/>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9" name="Freeform 285"/>
              <p:cNvSpPr>
                <a:spLocks noEditPoints="1"/>
              </p:cNvSpPr>
              <p:nvPr/>
            </p:nvSpPr>
            <p:spPr bwMode="auto">
              <a:xfrm>
                <a:off x="7398" y="3136"/>
                <a:ext cx="78" cy="79"/>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0" name="Freeform 286"/>
              <p:cNvSpPr>
                <a:spLocks noEditPoints="1"/>
              </p:cNvSpPr>
              <p:nvPr/>
            </p:nvSpPr>
            <p:spPr bwMode="auto">
              <a:xfrm>
                <a:off x="7390" y="3129"/>
                <a:ext cx="94" cy="93"/>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1" name="Freeform 287"/>
              <p:cNvSpPr>
                <a:spLocks noEditPoints="1"/>
              </p:cNvSpPr>
              <p:nvPr/>
            </p:nvSpPr>
            <p:spPr bwMode="auto">
              <a:xfrm>
                <a:off x="7382" y="3121"/>
                <a:ext cx="110" cy="109"/>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6"/>
                      <a:pt x="229" y="0"/>
                      <a:pt x="148" y="0"/>
                    </a:cubicBezTo>
                    <a:cubicBezTo>
                      <a:pt x="66" y="0"/>
                      <a:pt x="0" y="66"/>
                      <a:pt x="0" y="148"/>
                    </a:cubicBezTo>
                    <a:cubicBezTo>
                      <a:pt x="0" y="229"/>
                      <a:pt x="66"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2" name="Freeform 288"/>
              <p:cNvSpPr>
                <a:spLocks noEditPoints="1"/>
              </p:cNvSpPr>
              <p:nvPr/>
            </p:nvSpPr>
            <p:spPr bwMode="auto">
              <a:xfrm>
                <a:off x="7374" y="3113"/>
                <a:ext cx="125" cy="125"/>
              </a:xfrm>
              <a:custGeom>
                <a:avLst/>
                <a:gdLst/>
                <a:ahLst/>
                <a:cxnLst>
                  <a:cxn ang="0">
                    <a:pos x="316" y="169"/>
                  </a:cxn>
                  <a:cxn ang="0">
                    <a:pos x="316" y="169"/>
                  </a:cxn>
                  <a:cxn ang="0">
                    <a:pos x="169" y="316"/>
                  </a:cxn>
                  <a:cxn ang="0">
                    <a:pos x="21" y="169"/>
                  </a:cxn>
                  <a:cxn ang="0">
                    <a:pos x="169" y="21"/>
                  </a:cxn>
                  <a:cxn ang="0">
                    <a:pos x="316" y="169"/>
                  </a:cxn>
                  <a:cxn ang="0">
                    <a:pos x="337" y="169"/>
                  </a:cxn>
                  <a:cxn ang="0">
                    <a:pos x="337" y="169"/>
                  </a:cxn>
                  <a:cxn ang="0">
                    <a:pos x="169" y="0"/>
                  </a:cxn>
                  <a:cxn ang="0">
                    <a:pos x="0" y="169"/>
                  </a:cxn>
                  <a:cxn ang="0">
                    <a:pos x="169" y="337"/>
                  </a:cxn>
                  <a:cxn ang="0">
                    <a:pos x="337" y="169"/>
                  </a:cxn>
                </a:cxnLst>
                <a:rect l="0" t="0" r="r" b="b"/>
                <a:pathLst>
                  <a:path w="337" h="337">
                    <a:moveTo>
                      <a:pt x="316" y="169"/>
                    </a:moveTo>
                    <a:lnTo>
                      <a:pt x="316" y="169"/>
                    </a:lnTo>
                    <a:cubicBezTo>
                      <a:pt x="316" y="250"/>
                      <a:pt x="250" y="316"/>
                      <a:pt x="169" y="316"/>
                    </a:cubicBezTo>
                    <a:cubicBezTo>
                      <a:pt x="87" y="316"/>
                      <a:pt x="21" y="250"/>
                      <a:pt x="21" y="169"/>
                    </a:cubicBezTo>
                    <a:cubicBezTo>
                      <a:pt x="21" y="87"/>
                      <a:pt x="87" y="21"/>
                      <a:pt x="169" y="21"/>
                    </a:cubicBezTo>
                    <a:cubicBezTo>
                      <a:pt x="250" y="21"/>
                      <a:pt x="316" y="87"/>
                      <a:pt x="316" y="169"/>
                    </a:cubicBezTo>
                    <a:close/>
                    <a:moveTo>
                      <a:pt x="337" y="169"/>
                    </a:moveTo>
                    <a:lnTo>
                      <a:pt x="337" y="169"/>
                    </a:lnTo>
                    <a:cubicBezTo>
                      <a:pt x="337" y="76"/>
                      <a:pt x="261" y="0"/>
                      <a:pt x="169" y="0"/>
                    </a:cubicBezTo>
                    <a:cubicBezTo>
                      <a:pt x="76" y="0"/>
                      <a:pt x="0" y="76"/>
                      <a:pt x="0" y="169"/>
                    </a:cubicBezTo>
                    <a:cubicBezTo>
                      <a:pt x="0" y="261"/>
                      <a:pt x="76" y="337"/>
                      <a:pt x="169" y="337"/>
                    </a:cubicBezTo>
                    <a:cubicBezTo>
                      <a:pt x="261" y="337"/>
                      <a:pt x="337" y="261"/>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3" name="Freeform 289"/>
              <p:cNvSpPr>
                <a:spLocks noEditPoints="1"/>
              </p:cNvSpPr>
              <p:nvPr/>
            </p:nvSpPr>
            <p:spPr bwMode="auto">
              <a:xfrm>
                <a:off x="7393" y="3136"/>
                <a:ext cx="88" cy="80"/>
              </a:xfrm>
              <a:custGeom>
                <a:avLst/>
                <a:gdLst/>
                <a:ahLst/>
                <a:cxnLst>
                  <a:cxn ang="0">
                    <a:pos x="38" y="186"/>
                  </a:cxn>
                  <a:cxn ang="0">
                    <a:pos x="38" y="186"/>
                  </a:cxn>
                  <a:cxn ang="0">
                    <a:pos x="38" y="186"/>
                  </a:cxn>
                  <a:cxn ang="0">
                    <a:pos x="156" y="214"/>
                  </a:cxn>
                  <a:cxn ang="0">
                    <a:pos x="156" y="214"/>
                  </a:cxn>
                  <a:cxn ang="0">
                    <a:pos x="195" y="204"/>
                  </a:cxn>
                  <a:cxn ang="0">
                    <a:pos x="195" y="204"/>
                  </a:cxn>
                  <a:cxn ang="0">
                    <a:pos x="210" y="207"/>
                  </a:cxn>
                  <a:cxn ang="0">
                    <a:pos x="210" y="207"/>
                  </a:cxn>
                  <a:cxn ang="0">
                    <a:pos x="236" y="179"/>
                  </a:cxn>
                  <a:cxn ang="0">
                    <a:pos x="236" y="101"/>
                  </a:cxn>
                  <a:cxn ang="0">
                    <a:pos x="236" y="101"/>
                  </a:cxn>
                  <a:cxn ang="0">
                    <a:pos x="171" y="8"/>
                  </a:cxn>
                  <a:cxn ang="0">
                    <a:pos x="64" y="0"/>
                  </a:cxn>
                  <a:cxn ang="0">
                    <a:pos x="64" y="0"/>
                  </a:cxn>
                  <a:cxn ang="0">
                    <a:pos x="64"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4" y="205"/>
                      <a:pt x="115" y="215"/>
                      <a:pt x="156" y="214"/>
                    </a:cubicBezTo>
                    <a:lnTo>
                      <a:pt x="156" y="214"/>
                    </a:lnTo>
                    <a:cubicBezTo>
                      <a:pt x="170" y="214"/>
                      <a:pt x="183" y="211"/>
                      <a:pt x="195" y="204"/>
                    </a:cubicBezTo>
                    <a:lnTo>
                      <a:pt x="195" y="204"/>
                    </a:lnTo>
                    <a:cubicBezTo>
                      <a:pt x="199" y="208"/>
                      <a:pt x="205" y="209"/>
                      <a:pt x="210" y="207"/>
                    </a:cubicBezTo>
                    <a:lnTo>
                      <a:pt x="210" y="207"/>
                    </a:lnTo>
                    <a:cubicBezTo>
                      <a:pt x="221" y="201"/>
                      <a:pt x="230" y="191"/>
                      <a:pt x="236" y="179"/>
                    </a:cubicBezTo>
                    <a:lnTo>
                      <a:pt x="236" y="101"/>
                    </a:lnTo>
                    <a:lnTo>
                      <a:pt x="236" y="101"/>
                    </a:lnTo>
                    <a:cubicBezTo>
                      <a:pt x="234" y="60"/>
                      <a:pt x="208" y="24"/>
                      <a:pt x="171" y="8"/>
                    </a:cubicBezTo>
                    <a:moveTo>
                      <a:pt x="64" y="0"/>
                    </a:moveTo>
                    <a:lnTo>
                      <a:pt x="64" y="0"/>
                    </a:lnTo>
                    <a:lnTo>
                      <a:pt x="64"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4" name="Freeform 290"/>
              <p:cNvSpPr>
                <a:spLocks noEditPoints="1"/>
              </p:cNvSpPr>
              <p:nvPr/>
            </p:nvSpPr>
            <p:spPr bwMode="auto">
              <a:xfrm>
                <a:off x="7430"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5" name="Freeform 291"/>
              <p:cNvSpPr>
                <a:spLocks noEditPoints="1"/>
              </p:cNvSpPr>
              <p:nvPr/>
            </p:nvSpPr>
            <p:spPr bwMode="auto">
              <a:xfrm>
                <a:off x="7422" y="3104"/>
                <a:ext cx="32"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6" name="Freeform 292"/>
              <p:cNvSpPr>
                <a:spLocks noEditPoints="1"/>
              </p:cNvSpPr>
              <p:nvPr/>
            </p:nvSpPr>
            <p:spPr bwMode="auto">
              <a:xfrm>
                <a:off x="7414"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7" name="Freeform 293"/>
              <p:cNvSpPr>
                <a:spLocks noEditPoints="1"/>
              </p:cNvSpPr>
              <p:nvPr/>
            </p:nvSpPr>
            <p:spPr bwMode="auto">
              <a:xfrm>
                <a:off x="7405" y="3087"/>
                <a:ext cx="66"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39" y="0"/>
                      <a:pt x="0" y="39"/>
                      <a:pt x="0" y="88"/>
                    </a:cubicBezTo>
                    <a:cubicBezTo>
                      <a:pt x="0" y="136"/>
                      <a:pt x="39"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8" name="Freeform 294"/>
              <p:cNvSpPr>
                <a:spLocks noEditPoints="1"/>
              </p:cNvSpPr>
              <p:nvPr/>
            </p:nvSpPr>
            <p:spPr bwMode="auto">
              <a:xfrm>
                <a:off x="7397" y="3079"/>
                <a:ext cx="82"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1" y="197"/>
                      <a:pt x="22" y="158"/>
                      <a:pt x="22" y="110"/>
                    </a:cubicBezTo>
                    <a:cubicBezTo>
                      <a:pt x="22" y="61"/>
                      <a:pt x="61" y="22"/>
                      <a:pt x="110" y="22"/>
                    </a:cubicBezTo>
                    <a:cubicBezTo>
                      <a:pt x="158" y="22"/>
                      <a:pt x="198" y="61"/>
                      <a:pt x="198" y="110"/>
                    </a:cubicBezTo>
                    <a:close/>
                    <a:moveTo>
                      <a:pt x="220" y="110"/>
                    </a:moveTo>
                    <a:lnTo>
                      <a:pt x="220" y="110"/>
                    </a:lnTo>
                    <a:cubicBezTo>
                      <a:pt x="220" y="49"/>
                      <a:pt x="170" y="0"/>
                      <a:pt x="110" y="0"/>
                    </a:cubicBezTo>
                    <a:cubicBezTo>
                      <a:pt x="49" y="0"/>
                      <a:pt x="0" y="49"/>
                      <a:pt x="0" y="110"/>
                    </a:cubicBezTo>
                    <a:cubicBezTo>
                      <a:pt x="0" y="170"/>
                      <a:pt x="49" y="219"/>
                      <a:pt x="110" y="219"/>
                    </a:cubicBezTo>
                    <a:cubicBezTo>
                      <a:pt x="170"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9" name="Freeform 295"/>
              <p:cNvSpPr>
                <a:spLocks/>
              </p:cNvSpPr>
              <p:nvPr/>
            </p:nvSpPr>
            <p:spPr bwMode="auto">
              <a:xfrm>
                <a:off x="7409" y="3091"/>
                <a:ext cx="58" cy="59"/>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5" y="157"/>
                      <a:pt x="27" y="129"/>
                    </a:cubicBezTo>
                    <a:cubicBezTo>
                      <a:pt x="0" y="101"/>
                      <a:pt x="0" y="56"/>
                      <a:pt x="27" y="28"/>
                    </a:cubicBezTo>
                    <a:cubicBezTo>
                      <a:pt x="55"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0" name="Freeform 296"/>
              <p:cNvSpPr>
                <a:spLocks noEditPoints="1"/>
              </p:cNvSpPr>
              <p:nvPr/>
            </p:nvSpPr>
            <p:spPr bwMode="auto">
              <a:xfrm>
                <a:off x="7393" y="3091"/>
                <a:ext cx="88" cy="125"/>
              </a:xfrm>
              <a:custGeom>
                <a:avLst/>
                <a:gdLst/>
                <a:ahLst/>
                <a:cxnLst>
                  <a:cxn ang="0">
                    <a:pos x="64" y="121"/>
                  </a:cxn>
                  <a:cxn ang="0">
                    <a:pos x="64" y="121"/>
                  </a:cxn>
                  <a:cxn ang="0">
                    <a:pos x="64"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6" y="335"/>
                  </a:cxn>
                  <a:cxn ang="0">
                    <a:pos x="156" y="335"/>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7"/>
                  </a:cxn>
                  <a:cxn ang="0">
                    <a:pos x="71" y="28"/>
                  </a:cxn>
                  <a:cxn ang="0">
                    <a:pos x="64" y="121"/>
                  </a:cxn>
                  <a:cxn ang="0">
                    <a:pos x="64" y="121"/>
                  </a:cxn>
                  <a:cxn ang="0">
                    <a:pos x="64" y="121"/>
                  </a:cxn>
                  <a:cxn ang="0">
                    <a:pos x="64" y="121"/>
                  </a:cxn>
                </a:cxnLst>
                <a:rect l="0" t="0" r="r" b="b"/>
                <a:pathLst>
                  <a:path w="237" h="336">
                    <a:moveTo>
                      <a:pt x="64" y="121"/>
                    </a:moveTo>
                    <a:lnTo>
                      <a:pt x="64" y="121"/>
                    </a:lnTo>
                    <a:lnTo>
                      <a:pt x="64" y="121"/>
                    </a:lnTo>
                    <a:cubicBezTo>
                      <a:pt x="27" y="138"/>
                      <a:pt x="2"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4" y="326"/>
                      <a:pt x="115" y="336"/>
                      <a:pt x="156" y="335"/>
                    </a:cubicBezTo>
                    <a:lnTo>
                      <a:pt x="156" y="335"/>
                    </a:lnTo>
                    <a:cubicBezTo>
                      <a:pt x="170" y="335"/>
                      <a:pt x="183" y="332"/>
                      <a:pt x="195" y="325"/>
                    </a:cubicBezTo>
                    <a:lnTo>
                      <a:pt x="195" y="325"/>
                    </a:lnTo>
                    <a:cubicBezTo>
                      <a:pt x="199" y="329"/>
                      <a:pt x="205" y="330"/>
                      <a:pt x="210" y="328"/>
                    </a:cubicBezTo>
                    <a:lnTo>
                      <a:pt x="210" y="328"/>
                    </a:lnTo>
                    <a:cubicBezTo>
                      <a:pt x="221" y="322"/>
                      <a:pt x="230" y="312"/>
                      <a:pt x="236" y="300"/>
                    </a:cubicBezTo>
                    <a:lnTo>
                      <a:pt x="236" y="229"/>
                    </a:lnTo>
                    <a:lnTo>
                      <a:pt x="236" y="229"/>
                    </a:lnTo>
                    <a:cubicBezTo>
                      <a:pt x="237" y="185"/>
                      <a:pt x="211" y="145"/>
                      <a:pt x="171" y="129"/>
                    </a:cubicBezTo>
                    <a:lnTo>
                      <a:pt x="170" y="129"/>
                    </a:lnTo>
                    <a:lnTo>
                      <a:pt x="170" y="129"/>
                    </a:lnTo>
                    <a:cubicBezTo>
                      <a:pt x="198" y="101"/>
                      <a:pt x="198" y="55"/>
                      <a:pt x="170" y="27"/>
                    </a:cubicBezTo>
                    <a:cubicBezTo>
                      <a:pt x="143" y="0"/>
                      <a:pt x="98" y="0"/>
                      <a:pt x="71" y="28"/>
                    </a:cubicBezTo>
                    <a:cubicBezTo>
                      <a:pt x="46" y="53"/>
                      <a:pt x="44" y="93"/>
                      <a:pt x="64" y="121"/>
                    </a:cubicBezTo>
                    <a:lnTo>
                      <a:pt x="64" y="121"/>
                    </a:lnTo>
                    <a:close/>
                    <a:moveTo>
                      <a:pt x="64" y="121"/>
                    </a:moveTo>
                    <a:lnTo>
                      <a:pt x="64"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1" name="Freeform 297"/>
              <p:cNvSpPr>
                <a:spLocks noEditPoints="1"/>
              </p:cNvSpPr>
              <p:nvPr/>
            </p:nvSpPr>
            <p:spPr bwMode="auto">
              <a:xfrm>
                <a:off x="7402" y="3150"/>
                <a:ext cx="67" cy="62"/>
              </a:xfrm>
              <a:custGeom>
                <a:avLst/>
                <a:gdLst/>
                <a:ahLst/>
                <a:cxnLst>
                  <a:cxn ang="0">
                    <a:pos x="6" y="135"/>
                  </a:cxn>
                  <a:cxn ang="0">
                    <a:pos x="6" y="135"/>
                  </a:cxn>
                  <a:cxn ang="0">
                    <a:pos x="6" y="135"/>
                  </a:cxn>
                  <a:cxn ang="0">
                    <a:pos x="28" y="0"/>
                  </a:cxn>
                  <a:cxn ang="0">
                    <a:pos x="172" y="168"/>
                  </a:cxn>
                  <a:cxn ang="0">
                    <a:pos x="172" y="168"/>
                  </a:cxn>
                  <a:cxn ang="0">
                    <a:pos x="172" y="168"/>
                  </a:cxn>
                  <a:cxn ang="0">
                    <a:pos x="161" y="24"/>
                  </a:cxn>
                </a:cxnLst>
                <a:rect l="0" t="0" r="r" b="b"/>
                <a:pathLst>
                  <a:path w="182" h="168">
                    <a:moveTo>
                      <a:pt x="6" y="135"/>
                    </a:moveTo>
                    <a:lnTo>
                      <a:pt x="6" y="135"/>
                    </a:lnTo>
                    <a:lnTo>
                      <a:pt x="6" y="135"/>
                    </a:lnTo>
                    <a:cubicBezTo>
                      <a:pt x="0" y="88"/>
                      <a:pt x="8" y="42"/>
                      <a:pt x="28" y="0"/>
                    </a:cubicBezTo>
                    <a:moveTo>
                      <a:pt x="172" y="168"/>
                    </a:moveTo>
                    <a:lnTo>
                      <a:pt x="172" y="168"/>
                    </a:lnTo>
                    <a:lnTo>
                      <a:pt x="172" y="168"/>
                    </a:lnTo>
                    <a:cubicBezTo>
                      <a:pt x="182" y="119"/>
                      <a:pt x="179" y="71"/>
                      <a:pt x="161"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2" name="Freeform 298"/>
              <p:cNvSpPr>
                <a:spLocks noEditPoints="1"/>
              </p:cNvSpPr>
              <p:nvPr/>
            </p:nvSpPr>
            <p:spPr bwMode="auto">
              <a:xfrm>
                <a:off x="7537" y="3168"/>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3" name="Freeform 299"/>
              <p:cNvSpPr>
                <a:spLocks noEditPoints="1"/>
              </p:cNvSpPr>
              <p:nvPr/>
            </p:nvSpPr>
            <p:spPr bwMode="auto">
              <a:xfrm>
                <a:off x="7529" y="3160"/>
                <a:ext cx="31" cy="31"/>
              </a:xfrm>
              <a:custGeom>
                <a:avLst/>
                <a:gdLst/>
                <a:ahLst/>
                <a:cxnLst>
                  <a:cxn ang="0">
                    <a:pos x="63" y="43"/>
                  </a:cxn>
                  <a:cxn ang="0">
                    <a:pos x="63" y="43"/>
                  </a:cxn>
                  <a:cxn ang="0">
                    <a:pos x="42" y="64"/>
                  </a:cxn>
                  <a:cxn ang="0">
                    <a:pos x="21" y="43"/>
                  </a:cxn>
                  <a:cxn ang="0">
                    <a:pos x="42" y="22"/>
                  </a:cxn>
                  <a:cxn ang="0">
                    <a:pos x="63" y="43"/>
                  </a:cxn>
                  <a:cxn ang="0">
                    <a:pos x="84" y="43"/>
                  </a:cxn>
                  <a:cxn ang="0">
                    <a:pos x="84" y="43"/>
                  </a:cxn>
                  <a:cxn ang="0">
                    <a:pos x="42" y="0"/>
                  </a:cxn>
                  <a:cxn ang="0">
                    <a:pos x="0" y="43"/>
                  </a:cxn>
                  <a:cxn ang="0">
                    <a:pos x="42" y="85"/>
                  </a:cxn>
                  <a:cxn ang="0">
                    <a:pos x="84" y="43"/>
                  </a:cxn>
                </a:cxnLst>
                <a:rect l="0" t="0" r="r" b="b"/>
                <a:pathLst>
                  <a:path w="84" h="85">
                    <a:moveTo>
                      <a:pt x="63" y="43"/>
                    </a:moveTo>
                    <a:lnTo>
                      <a:pt x="63" y="43"/>
                    </a:lnTo>
                    <a:cubicBezTo>
                      <a:pt x="63" y="54"/>
                      <a:pt x="53" y="64"/>
                      <a:pt x="42" y="64"/>
                    </a:cubicBezTo>
                    <a:cubicBezTo>
                      <a:pt x="30" y="64"/>
                      <a:pt x="21" y="54"/>
                      <a:pt x="21" y="43"/>
                    </a:cubicBezTo>
                    <a:cubicBezTo>
                      <a:pt x="21" y="31"/>
                      <a:pt x="30" y="22"/>
                      <a:pt x="42" y="22"/>
                    </a:cubicBezTo>
                    <a:cubicBezTo>
                      <a:pt x="53" y="22"/>
                      <a:pt x="63" y="31"/>
                      <a:pt x="63" y="43"/>
                    </a:cubicBezTo>
                    <a:close/>
                    <a:moveTo>
                      <a:pt x="84" y="43"/>
                    </a:moveTo>
                    <a:lnTo>
                      <a:pt x="84" y="43"/>
                    </a:lnTo>
                    <a:cubicBezTo>
                      <a:pt x="84" y="19"/>
                      <a:pt x="65" y="0"/>
                      <a:pt x="42" y="0"/>
                    </a:cubicBezTo>
                    <a:cubicBezTo>
                      <a:pt x="19" y="0"/>
                      <a:pt x="0" y="19"/>
                      <a:pt x="0" y="43"/>
                    </a:cubicBezTo>
                    <a:cubicBezTo>
                      <a:pt x="0" y="66"/>
                      <a:pt x="19" y="85"/>
                      <a:pt x="42" y="85"/>
                    </a:cubicBezTo>
                    <a:cubicBezTo>
                      <a:pt x="65" y="85"/>
                      <a:pt x="84" y="66"/>
                      <a:pt x="84"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4" name="Freeform 300"/>
              <p:cNvSpPr>
                <a:spLocks noEditPoints="1"/>
              </p:cNvSpPr>
              <p:nvPr/>
            </p:nvSpPr>
            <p:spPr bwMode="auto">
              <a:xfrm>
                <a:off x="7521" y="3152"/>
                <a:ext cx="47" cy="47"/>
              </a:xfrm>
              <a:custGeom>
                <a:avLst/>
                <a:gdLst/>
                <a:ahLst/>
                <a:cxnLst>
                  <a:cxn ang="0">
                    <a:pos x="106" y="64"/>
                  </a:cxn>
                  <a:cxn ang="0">
                    <a:pos x="106" y="64"/>
                  </a:cxn>
                  <a:cxn ang="0">
                    <a:pos x="64" y="106"/>
                  </a:cxn>
                  <a:cxn ang="0">
                    <a:pos x="22" y="64"/>
                  </a:cxn>
                  <a:cxn ang="0">
                    <a:pos x="64" y="21"/>
                  </a:cxn>
                  <a:cxn ang="0">
                    <a:pos x="106" y="64"/>
                  </a:cxn>
                  <a:cxn ang="0">
                    <a:pos x="127" y="64"/>
                  </a:cxn>
                  <a:cxn ang="0">
                    <a:pos x="127" y="64"/>
                  </a:cxn>
                  <a:cxn ang="0">
                    <a:pos x="64" y="0"/>
                  </a:cxn>
                  <a:cxn ang="0">
                    <a:pos x="0" y="64"/>
                  </a:cxn>
                  <a:cxn ang="0">
                    <a:pos x="64" y="127"/>
                  </a:cxn>
                  <a:cxn ang="0">
                    <a:pos x="127" y="64"/>
                  </a:cxn>
                </a:cxnLst>
                <a:rect l="0" t="0" r="r" b="b"/>
                <a:pathLst>
                  <a:path w="127" h="127">
                    <a:moveTo>
                      <a:pt x="106" y="64"/>
                    </a:moveTo>
                    <a:lnTo>
                      <a:pt x="106" y="64"/>
                    </a:lnTo>
                    <a:cubicBezTo>
                      <a:pt x="106" y="87"/>
                      <a:pt x="87" y="106"/>
                      <a:pt x="64" y="106"/>
                    </a:cubicBezTo>
                    <a:cubicBezTo>
                      <a:pt x="41" y="106"/>
                      <a:pt x="22" y="87"/>
                      <a:pt x="22" y="64"/>
                    </a:cubicBezTo>
                    <a:cubicBezTo>
                      <a:pt x="22" y="40"/>
                      <a:pt x="41" y="21"/>
                      <a:pt x="64" y="21"/>
                    </a:cubicBezTo>
                    <a:cubicBezTo>
                      <a:pt x="87" y="21"/>
                      <a:pt x="106" y="40"/>
                      <a:pt x="106" y="64"/>
                    </a:cubicBezTo>
                    <a:close/>
                    <a:moveTo>
                      <a:pt x="127" y="64"/>
                    </a:moveTo>
                    <a:lnTo>
                      <a:pt x="127" y="64"/>
                    </a:lnTo>
                    <a:cubicBezTo>
                      <a:pt x="127" y="29"/>
                      <a:pt x="99" y="0"/>
                      <a:pt x="64" y="0"/>
                    </a:cubicBezTo>
                    <a:cubicBezTo>
                      <a:pt x="29" y="0"/>
                      <a:pt x="0" y="29"/>
                      <a:pt x="0" y="64"/>
                    </a:cubicBezTo>
                    <a:cubicBezTo>
                      <a:pt x="0" y="98"/>
                      <a:pt x="29" y="127"/>
                      <a:pt x="64" y="127"/>
                    </a:cubicBezTo>
                    <a:cubicBezTo>
                      <a:pt x="99" y="127"/>
                      <a:pt x="127" y="98"/>
                      <a:pt x="127"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5" name="Freeform 301"/>
              <p:cNvSpPr>
                <a:spLocks noEditPoints="1"/>
              </p:cNvSpPr>
              <p:nvPr/>
            </p:nvSpPr>
            <p:spPr bwMode="auto">
              <a:xfrm>
                <a:off x="7513" y="3144"/>
                <a:ext cx="63" cy="63"/>
              </a:xfrm>
              <a:custGeom>
                <a:avLst/>
                <a:gdLst/>
                <a:ahLst/>
                <a:cxnLst>
                  <a:cxn ang="0">
                    <a:pos x="148" y="85"/>
                  </a:cxn>
                  <a:cxn ang="0">
                    <a:pos x="148" y="85"/>
                  </a:cxn>
                  <a:cxn ang="0">
                    <a:pos x="85" y="148"/>
                  </a:cxn>
                  <a:cxn ang="0">
                    <a:pos x="21" y="85"/>
                  </a:cxn>
                  <a:cxn ang="0">
                    <a:pos x="85" y="21"/>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19"/>
                      <a:pt x="120" y="148"/>
                      <a:pt x="85" y="148"/>
                    </a:cubicBezTo>
                    <a:cubicBezTo>
                      <a:pt x="50" y="148"/>
                      <a:pt x="21" y="119"/>
                      <a:pt x="21" y="85"/>
                    </a:cubicBezTo>
                    <a:cubicBezTo>
                      <a:pt x="21" y="50"/>
                      <a:pt x="50" y="21"/>
                      <a:pt x="85" y="21"/>
                    </a:cubicBezTo>
                    <a:cubicBezTo>
                      <a:pt x="120" y="21"/>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6" name="Freeform 302"/>
              <p:cNvSpPr>
                <a:spLocks noEditPoints="1"/>
              </p:cNvSpPr>
              <p:nvPr/>
            </p:nvSpPr>
            <p:spPr bwMode="auto">
              <a:xfrm>
                <a:off x="7505" y="3136"/>
                <a:ext cx="79" cy="79"/>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7" name="Freeform 303"/>
              <p:cNvSpPr>
                <a:spLocks noEditPoints="1"/>
              </p:cNvSpPr>
              <p:nvPr/>
            </p:nvSpPr>
            <p:spPr bwMode="auto">
              <a:xfrm>
                <a:off x="7498" y="3129"/>
                <a:ext cx="94" cy="93"/>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8" name="Freeform 304"/>
              <p:cNvSpPr>
                <a:spLocks noEditPoints="1"/>
              </p:cNvSpPr>
              <p:nvPr/>
            </p:nvSpPr>
            <p:spPr bwMode="auto">
              <a:xfrm>
                <a:off x="7490" y="3121"/>
                <a:ext cx="110" cy="109"/>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6"/>
                      <a:pt x="229" y="0"/>
                      <a:pt x="148" y="0"/>
                    </a:cubicBezTo>
                    <a:cubicBezTo>
                      <a:pt x="67" y="0"/>
                      <a:pt x="0" y="66"/>
                      <a:pt x="0" y="148"/>
                    </a:cubicBezTo>
                    <a:cubicBezTo>
                      <a:pt x="0" y="229"/>
                      <a:pt x="67"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9" name="Freeform 305"/>
              <p:cNvSpPr>
                <a:spLocks noEditPoints="1"/>
              </p:cNvSpPr>
              <p:nvPr/>
            </p:nvSpPr>
            <p:spPr bwMode="auto">
              <a:xfrm>
                <a:off x="7482" y="3113"/>
                <a:ext cx="125" cy="125"/>
              </a:xfrm>
              <a:custGeom>
                <a:avLst/>
                <a:gdLst/>
                <a:ahLst/>
                <a:cxnLst>
                  <a:cxn ang="0">
                    <a:pos x="316" y="169"/>
                  </a:cxn>
                  <a:cxn ang="0">
                    <a:pos x="316" y="169"/>
                  </a:cxn>
                  <a:cxn ang="0">
                    <a:pos x="169" y="316"/>
                  </a:cxn>
                  <a:cxn ang="0">
                    <a:pos x="21" y="169"/>
                  </a:cxn>
                  <a:cxn ang="0">
                    <a:pos x="169" y="21"/>
                  </a:cxn>
                  <a:cxn ang="0">
                    <a:pos x="316" y="169"/>
                  </a:cxn>
                  <a:cxn ang="0">
                    <a:pos x="337" y="169"/>
                  </a:cxn>
                  <a:cxn ang="0">
                    <a:pos x="337" y="169"/>
                  </a:cxn>
                  <a:cxn ang="0">
                    <a:pos x="169" y="0"/>
                  </a:cxn>
                  <a:cxn ang="0">
                    <a:pos x="0" y="169"/>
                  </a:cxn>
                  <a:cxn ang="0">
                    <a:pos x="169" y="337"/>
                  </a:cxn>
                  <a:cxn ang="0">
                    <a:pos x="337" y="169"/>
                  </a:cxn>
                </a:cxnLst>
                <a:rect l="0" t="0" r="r" b="b"/>
                <a:pathLst>
                  <a:path w="337" h="337">
                    <a:moveTo>
                      <a:pt x="316" y="169"/>
                    </a:moveTo>
                    <a:lnTo>
                      <a:pt x="316" y="169"/>
                    </a:lnTo>
                    <a:cubicBezTo>
                      <a:pt x="316" y="250"/>
                      <a:pt x="250" y="316"/>
                      <a:pt x="169" y="316"/>
                    </a:cubicBezTo>
                    <a:cubicBezTo>
                      <a:pt x="88" y="316"/>
                      <a:pt x="21" y="250"/>
                      <a:pt x="21" y="169"/>
                    </a:cubicBezTo>
                    <a:cubicBezTo>
                      <a:pt x="21" y="87"/>
                      <a:pt x="88" y="21"/>
                      <a:pt x="169" y="21"/>
                    </a:cubicBezTo>
                    <a:cubicBezTo>
                      <a:pt x="250" y="21"/>
                      <a:pt x="316" y="87"/>
                      <a:pt x="316" y="169"/>
                    </a:cubicBezTo>
                    <a:close/>
                    <a:moveTo>
                      <a:pt x="337" y="169"/>
                    </a:moveTo>
                    <a:lnTo>
                      <a:pt x="337" y="169"/>
                    </a:lnTo>
                    <a:cubicBezTo>
                      <a:pt x="337" y="76"/>
                      <a:pt x="262" y="0"/>
                      <a:pt x="169" y="0"/>
                    </a:cubicBezTo>
                    <a:cubicBezTo>
                      <a:pt x="76" y="0"/>
                      <a:pt x="0" y="76"/>
                      <a:pt x="0" y="169"/>
                    </a:cubicBezTo>
                    <a:cubicBezTo>
                      <a:pt x="0" y="261"/>
                      <a:pt x="76" y="337"/>
                      <a:pt x="169" y="337"/>
                    </a:cubicBezTo>
                    <a:cubicBezTo>
                      <a:pt x="262" y="337"/>
                      <a:pt x="337" y="261"/>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0" name="Freeform 306"/>
              <p:cNvSpPr>
                <a:spLocks noEditPoints="1"/>
              </p:cNvSpPr>
              <p:nvPr/>
            </p:nvSpPr>
            <p:spPr bwMode="auto">
              <a:xfrm>
                <a:off x="7501" y="3136"/>
                <a:ext cx="88" cy="80"/>
              </a:xfrm>
              <a:custGeom>
                <a:avLst/>
                <a:gdLst/>
                <a:ahLst/>
                <a:cxnLst>
                  <a:cxn ang="0">
                    <a:pos x="38" y="186"/>
                  </a:cxn>
                  <a:cxn ang="0">
                    <a:pos x="38" y="186"/>
                  </a:cxn>
                  <a:cxn ang="0">
                    <a:pos x="38" y="186"/>
                  </a:cxn>
                  <a:cxn ang="0">
                    <a:pos x="157" y="214"/>
                  </a:cxn>
                  <a:cxn ang="0">
                    <a:pos x="157" y="214"/>
                  </a:cxn>
                  <a:cxn ang="0">
                    <a:pos x="195" y="204"/>
                  </a:cxn>
                  <a:cxn ang="0">
                    <a:pos x="195" y="204"/>
                  </a:cxn>
                  <a:cxn ang="0">
                    <a:pos x="210" y="207"/>
                  </a:cxn>
                  <a:cxn ang="0">
                    <a:pos x="210" y="207"/>
                  </a:cxn>
                  <a:cxn ang="0">
                    <a:pos x="236" y="179"/>
                  </a:cxn>
                  <a:cxn ang="0">
                    <a:pos x="236" y="101"/>
                  </a:cxn>
                  <a:cxn ang="0">
                    <a:pos x="236" y="101"/>
                  </a:cxn>
                  <a:cxn ang="0">
                    <a:pos x="171" y="8"/>
                  </a:cxn>
                  <a:cxn ang="0">
                    <a:pos x="65" y="0"/>
                  </a:cxn>
                  <a:cxn ang="0">
                    <a:pos x="65" y="0"/>
                  </a:cxn>
                  <a:cxn ang="0">
                    <a:pos x="65"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5" y="205"/>
                      <a:pt x="115" y="215"/>
                      <a:pt x="157" y="214"/>
                    </a:cubicBezTo>
                    <a:lnTo>
                      <a:pt x="157" y="214"/>
                    </a:lnTo>
                    <a:cubicBezTo>
                      <a:pt x="170" y="214"/>
                      <a:pt x="183" y="211"/>
                      <a:pt x="195" y="204"/>
                    </a:cubicBezTo>
                    <a:lnTo>
                      <a:pt x="195" y="204"/>
                    </a:lnTo>
                    <a:cubicBezTo>
                      <a:pt x="199" y="208"/>
                      <a:pt x="205" y="209"/>
                      <a:pt x="210" y="207"/>
                    </a:cubicBezTo>
                    <a:lnTo>
                      <a:pt x="210" y="207"/>
                    </a:lnTo>
                    <a:cubicBezTo>
                      <a:pt x="221" y="201"/>
                      <a:pt x="231" y="191"/>
                      <a:pt x="236" y="179"/>
                    </a:cubicBezTo>
                    <a:lnTo>
                      <a:pt x="236" y="101"/>
                    </a:lnTo>
                    <a:lnTo>
                      <a:pt x="236" y="101"/>
                    </a:lnTo>
                    <a:cubicBezTo>
                      <a:pt x="234" y="60"/>
                      <a:pt x="208" y="24"/>
                      <a:pt x="171" y="8"/>
                    </a:cubicBezTo>
                    <a:moveTo>
                      <a:pt x="65" y="0"/>
                    </a:moveTo>
                    <a:lnTo>
                      <a:pt x="65" y="0"/>
                    </a:lnTo>
                    <a:lnTo>
                      <a:pt x="65"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1" name="Freeform 307"/>
              <p:cNvSpPr>
                <a:spLocks noEditPoints="1"/>
              </p:cNvSpPr>
              <p:nvPr/>
            </p:nvSpPr>
            <p:spPr bwMode="auto">
              <a:xfrm>
                <a:off x="7538"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2" name="Freeform 308"/>
              <p:cNvSpPr>
                <a:spLocks noEditPoints="1"/>
              </p:cNvSpPr>
              <p:nvPr/>
            </p:nvSpPr>
            <p:spPr bwMode="auto">
              <a:xfrm>
                <a:off x="7530" y="3104"/>
                <a:ext cx="32"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3" name="Freeform 309"/>
              <p:cNvSpPr>
                <a:spLocks noEditPoints="1"/>
              </p:cNvSpPr>
              <p:nvPr/>
            </p:nvSpPr>
            <p:spPr bwMode="auto">
              <a:xfrm>
                <a:off x="7521" y="3095"/>
                <a:ext cx="50"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4" name="Freeform 310"/>
              <p:cNvSpPr>
                <a:spLocks noEditPoints="1"/>
              </p:cNvSpPr>
              <p:nvPr/>
            </p:nvSpPr>
            <p:spPr bwMode="auto">
              <a:xfrm>
                <a:off x="7513" y="3087"/>
                <a:ext cx="66"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40" y="0"/>
                      <a:pt x="0" y="39"/>
                      <a:pt x="0" y="88"/>
                    </a:cubicBezTo>
                    <a:cubicBezTo>
                      <a:pt x="0" y="136"/>
                      <a:pt x="40"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5" name="Freeform 311"/>
              <p:cNvSpPr>
                <a:spLocks noEditPoints="1"/>
              </p:cNvSpPr>
              <p:nvPr/>
            </p:nvSpPr>
            <p:spPr bwMode="auto">
              <a:xfrm>
                <a:off x="7505" y="3079"/>
                <a:ext cx="82"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2" y="197"/>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49" y="0"/>
                      <a:pt x="0" y="49"/>
                      <a:pt x="0" y="110"/>
                    </a:cubicBezTo>
                    <a:cubicBezTo>
                      <a:pt x="0" y="170"/>
                      <a:pt x="49" y="219"/>
                      <a:pt x="110" y="219"/>
                    </a:cubicBezTo>
                    <a:cubicBezTo>
                      <a:pt x="170"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6" name="Freeform 312"/>
              <p:cNvSpPr>
                <a:spLocks/>
              </p:cNvSpPr>
              <p:nvPr/>
            </p:nvSpPr>
            <p:spPr bwMode="auto">
              <a:xfrm>
                <a:off x="7517" y="3091"/>
                <a:ext cx="58" cy="59"/>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5" y="157"/>
                      <a:pt x="27" y="129"/>
                    </a:cubicBezTo>
                    <a:cubicBezTo>
                      <a:pt x="0" y="101"/>
                      <a:pt x="0" y="56"/>
                      <a:pt x="27" y="28"/>
                    </a:cubicBezTo>
                    <a:cubicBezTo>
                      <a:pt x="55"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7" name="Freeform 313"/>
              <p:cNvSpPr>
                <a:spLocks noEditPoints="1"/>
              </p:cNvSpPr>
              <p:nvPr/>
            </p:nvSpPr>
            <p:spPr bwMode="auto">
              <a:xfrm>
                <a:off x="7501" y="3091"/>
                <a:ext cx="88" cy="125"/>
              </a:xfrm>
              <a:custGeom>
                <a:avLst/>
                <a:gdLst/>
                <a:ahLst/>
                <a:cxnLst>
                  <a:cxn ang="0">
                    <a:pos x="65" y="121"/>
                  </a:cxn>
                  <a:cxn ang="0">
                    <a:pos x="65" y="121"/>
                  </a:cxn>
                  <a:cxn ang="0">
                    <a:pos x="65"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7" y="335"/>
                  </a:cxn>
                  <a:cxn ang="0">
                    <a:pos x="157" y="335"/>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0" y="27"/>
                  </a:cxn>
                  <a:cxn ang="0">
                    <a:pos x="71" y="28"/>
                  </a:cxn>
                  <a:cxn ang="0">
                    <a:pos x="65" y="121"/>
                  </a:cxn>
                  <a:cxn ang="0">
                    <a:pos x="65" y="121"/>
                  </a:cxn>
                  <a:cxn ang="0">
                    <a:pos x="65" y="121"/>
                  </a:cxn>
                  <a:cxn ang="0">
                    <a:pos x="65" y="121"/>
                  </a:cxn>
                </a:cxnLst>
                <a:rect l="0" t="0" r="r" b="b"/>
                <a:pathLst>
                  <a:path w="237" h="336">
                    <a:moveTo>
                      <a:pt x="65" y="121"/>
                    </a:moveTo>
                    <a:lnTo>
                      <a:pt x="65" y="121"/>
                    </a:lnTo>
                    <a:lnTo>
                      <a:pt x="65" y="121"/>
                    </a:lnTo>
                    <a:cubicBezTo>
                      <a:pt x="27" y="138"/>
                      <a:pt x="2"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5" y="326"/>
                      <a:pt x="115" y="336"/>
                      <a:pt x="157" y="335"/>
                    </a:cubicBezTo>
                    <a:lnTo>
                      <a:pt x="157" y="335"/>
                    </a:lnTo>
                    <a:cubicBezTo>
                      <a:pt x="170" y="335"/>
                      <a:pt x="183" y="332"/>
                      <a:pt x="195" y="325"/>
                    </a:cubicBezTo>
                    <a:lnTo>
                      <a:pt x="195" y="325"/>
                    </a:lnTo>
                    <a:cubicBezTo>
                      <a:pt x="199" y="329"/>
                      <a:pt x="205" y="330"/>
                      <a:pt x="210" y="328"/>
                    </a:cubicBezTo>
                    <a:lnTo>
                      <a:pt x="210" y="328"/>
                    </a:lnTo>
                    <a:cubicBezTo>
                      <a:pt x="221" y="322"/>
                      <a:pt x="231" y="312"/>
                      <a:pt x="236" y="300"/>
                    </a:cubicBezTo>
                    <a:lnTo>
                      <a:pt x="236" y="229"/>
                    </a:lnTo>
                    <a:lnTo>
                      <a:pt x="236" y="229"/>
                    </a:lnTo>
                    <a:cubicBezTo>
                      <a:pt x="237" y="185"/>
                      <a:pt x="211" y="145"/>
                      <a:pt x="171" y="129"/>
                    </a:cubicBezTo>
                    <a:lnTo>
                      <a:pt x="171" y="129"/>
                    </a:lnTo>
                    <a:lnTo>
                      <a:pt x="171" y="129"/>
                    </a:lnTo>
                    <a:cubicBezTo>
                      <a:pt x="198" y="101"/>
                      <a:pt x="198" y="55"/>
                      <a:pt x="170" y="27"/>
                    </a:cubicBezTo>
                    <a:cubicBezTo>
                      <a:pt x="143" y="0"/>
                      <a:pt x="98" y="0"/>
                      <a:pt x="71" y="28"/>
                    </a:cubicBezTo>
                    <a:cubicBezTo>
                      <a:pt x="46" y="53"/>
                      <a:pt x="44" y="93"/>
                      <a:pt x="65" y="121"/>
                    </a:cubicBezTo>
                    <a:lnTo>
                      <a:pt x="65" y="121"/>
                    </a:lnTo>
                    <a:close/>
                    <a:moveTo>
                      <a:pt x="65" y="121"/>
                    </a:moveTo>
                    <a:lnTo>
                      <a:pt x="65"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8" name="Freeform 314"/>
              <p:cNvSpPr>
                <a:spLocks noEditPoints="1"/>
              </p:cNvSpPr>
              <p:nvPr/>
            </p:nvSpPr>
            <p:spPr bwMode="auto">
              <a:xfrm>
                <a:off x="7510" y="3150"/>
                <a:ext cx="67" cy="62"/>
              </a:xfrm>
              <a:custGeom>
                <a:avLst/>
                <a:gdLst/>
                <a:ahLst/>
                <a:cxnLst>
                  <a:cxn ang="0">
                    <a:pos x="6" y="135"/>
                  </a:cxn>
                  <a:cxn ang="0">
                    <a:pos x="6" y="135"/>
                  </a:cxn>
                  <a:cxn ang="0">
                    <a:pos x="6" y="135"/>
                  </a:cxn>
                  <a:cxn ang="0">
                    <a:pos x="28" y="0"/>
                  </a:cxn>
                  <a:cxn ang="0">
                    <a:pos x="172" y="168"/>
                  </a:cxn>
                  <a:cxn ang="0">
                    <a:pos x="172" y="168"/>
                  </a:cxn>
                  <a:cxn ang="0">
                    <a:pos x="172" y="168"/>
                  </a:cxn>
                  <a:cxn ang="0">
                    <a:pos x="162" y="24"/>
                  </a:cxn>
                </a:cxnLst>
                <a:rect l="0" t="0" r="r" b="b"/>
                <a:pathLst>
                  <a:path w="182" h="168">
                    <a:moveTo>
                      <a:pt x="6" y="135"/>
                    </a:moveTo>
                    <a:lnTo>
                      <a:pt x="6" y="135"/>
                    </a:lnTo>
                    <a:lnTo>
                      <a:pt x="6" y="135"/>
                    </a:lnTo>
                    <a:cubicBezTo>
                      <a:pt x="0" y="88"/>
                      <a:pt x="8" y="42"/>
                      <a:pt x="28" y="0"/>
                    </a:cubicBezTo>
                    <a:moveTo>
                      <a:pt x="172" y="168"/>
                    </a:moveTo>
                    <a:lnTo>
                      <a:pt x="172" y="168"/>
                    </a:lnTo>
                    <a:lnTo>
                      <a:pt x="172" y="168"/>
                    </a:lnTo>
                    <a:cubicBezTo>
                      <a:pt x="182" y="119"/>
                      <a:pt x="179" y="71"/>
                      <a:pt x="162"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9" name="Freeform 315"/>
              <p:cNvSpPr>
                <a:spLocks noEditPoints="1"/>
              </p:cNvSpPr>
              <p:nvPr/>
            </p:nvSpPr>
            <p:spPr bwMode="auto">
              <a:xfrm>
                <a:off x="7645" y="3168"/>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0" name="Freeform 316"/>
              <p:cNvSpPr>
                <a:spLocks noEditPoints="1"/>
              </p:cNvSpPr>
              <p:nvPr/>
            </p:nvSpPr>
            <p:spPr bwMode="auto">
              <a:xfrm>
                <a:off x="7637" y="3160"/>
                <a:ext cx="31" cy="31"/>
              </a:xfrm>
              <a:custGeom>
                <a:avLst/>
                <a:gdLst/>
                <a:ahLst/>
                <a:cxnLst>
                  <a:cxn ang="0">
                    <a:pos x="63" y="43"/>
                  </a:cxn>
                  <a:cxn ang="0">
                    <a:pos x="63" y="43"/>
                  </a:cxn>
                  <a:cxn ang="0">
                    <a:pos x="42" y="64"/>
                  </a:cxn>
                  <a:cxn ang="0">
                    <a:pos x="21" y="43"/>
                  </a:cxn>
                  <a:cxn ang="0">
                    <a:pos x="42" y="22"/>
                  </a:cxn>
                  <a:cxn ang="0">
                    <a:pos x="63" y="43"/>
                  </a:cxn>
                  <a:cxn ang="0">
                    <a:pos x="84" y="43"/>
                  </a:cxn>
                  <a:cxn ang="0">
                    <a:pos x="84" y="43"/>
                  </a:cxn>
                  <a:cxn ang="0">
                    <a:pos x="42" y="0"/>
                  </a:cxn>
                  <a:cxn ang="0">
                    <a:pos x="0" y="43"/>
                  </a:cxn>
                  <a:cxn ang="0">
                    <a:pos x="42" y="85"/>
                  </a:cxn>
                  <a:cxn ang="0">
                    <a:pos x="84" y="43"/>
                  </a:cxn>
                </a:cxnLst>
                <a:rect l="0" t="0" r="r" b="b"/>
                <a:pathLst>
                  <a:path w="84" h="85">
                    <a:moveTo>
                      <a:pt x="63" y="43"/>
                    </a:moveTo>
                    <a:lnTo>
                      <a:pt x="63" y="43"/>
                    </a:lnTo>
                    <a:cubicBezTo>
                      <a:pt x="63" y="54"/>
                      <a:pt x="53" y="64"/>
                      <a:pt x="42" y="64"/>
                    </a:cubicBezTo>
                    <a:cubicBezTo>
                      <a:pt x="30" y="64"/>
                      <a:pt x="21" y="54"/>
                      <a:pt x="21" y="43"/>
                    </a:cubicBezTo>
                    <a:cubicBezTo>
                      <a:pt x="21" y="31"/>
                      <a:pt x="30" y="22"/>
                      <a:pt x="42" y="22"/>
                    </a:cubicBezTo>
                    <a:cubicBezTo>
                      <a:pt x="53" y="22"/>
                      <a:pt x="63" y="31"/>
                      <a:pt x="63" y="43"/>
                    </a:cubicBezTo>
                    <a:close/>
                    <a:moveTo>
                      <a:pt x="84" y="43"/>
                    </a:moveTo>
                    <a:lnTo>
                      <a:pt x="84" y="43"/>
                    </a:lnTo>
                    <a:cubicBezTo>
                      <a:pt x="84" y="19"/>
                      <a:pt x="65" y="0"/>
                      <a:pt x="42" y="0"/>
                    </a:cubicBezTo>
                    <a:cubicBezTo>
                      <a:pt x="19" y="0"/>
                      <a:pt x="0" y="19"/>
                      <a:pt x="0" y="43"/>
                    </a:cubicBezTo>
                    <a:cubicBezTo>
                      <a:pt x="0" y="66"/>
                      <a:pt x="19" y="85"/>
                      <a:pt x="42" y="85"/>
                    </a:cubicBezTo>
                    <a:cubicBezTo>
                      <a:pt x="65" y="85"/>
                      <a:pt x="84" y="66"/>
                      <a:pt x="84"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1" name="Freeform 317"/>
              <p:cNvSpPr>
                <a:spLocks noEditPoints="1"/>
              </p:cNvSpPr>
              <p:nvPr/>
            </p:nvSpPr>
            <p:spPr bwMode="auto">
              <a:xfrm>
                <a:off x="7629" y="3152"/>
                <a:ext cx="47" cy="47"/>
              </a:xfrm>
              <a:custGeom>
                <a:avLst/>
                <a:gdLst/>
                <a:ahLst/>
                <a:cxnLst>
                  <a:cxn ang="0">
                    <a:pos x="105" y="64"/>
                  </a:cxn>
                  <a:cxn ang="0">
                    <a:pos x="105" y="64"/>
                  </a:cxn>
                  <a:cxn ang="0">
                    <a:pos x="63" y="106"/>
                  </a:cxn>
                  <a:cxn ang="0">
                    <a:pos x="21" y="64"/>
                  </a:cxn>
                  <a:cxn ang="0">
                    <a:pos x="63" y="21"/>
                  </a:cxn>
                  <a:cxn ang="0">
                    <a:pos x="105" y="64"/>
                  </a:cxn>
                  <a:cxn ang="0">
                    <a:pos x="126" y="64"/>
                  </a:cxn>
                  <a:cxn ang="0">
                    <a:pos x="126" y="64"/>
                  </a:cxn>
                  <a:cxn ang="0">
                    <a:pos x="63" y="0"/>
                  </a:cxn>
                  <a:cxn ang="0">
                    <a:pos x="0" y="64"/>
                  </a:cxn>
                  <a:cxn ang="0">
                    <a:pos x="63" y="127"/>
                  </a:cxn>
                  <a:cxn ang="0">
                    <a:pos x="126" y="64"/>
                  </a:cxn>
                </a:cxnLst>
                <a:rect l="0" t="0" r="r" b="b"/>
                <a:pathLst>
                  <a:path w="126" h="127">
                    <a:moveTo>
                      <a:pt x="105" y="64"/>
                    </a:moveTo>
                    <a:lnTo>
                      <a:pt x="105" y="64"/>
                    </a:lnTo>
                    <a:cubicBezTo>
                      <a:pt x="105" y="87"/>
                      <a:pt x="86" y="106"/>
                      <a:pt x="63" y="106"/>
                    </a:cubicBezTo>
                    <a:cubicBezTo>
                      <a:pt x="40" y="106"/>
                      <a:pt x="21" y="87"/>
                      <a:pt x="21" y="64"/>
                    </a:cubicBezTo>
                    <a:cubicBezTo>
                      <a:pt x="21" y="40"/>
                      <a:pt x="40" y="21"/>
                      <a:pt x="63" y="21"/>
                    </a:cubicBezTo>
                    <a:cubicBezTo>
                      <a:pt x="86" y="21"/>
                      <a:pt x="105" y="40"/>
                      <a:pt x="105" y="64"/>
                    </a:cubicBezTo>
                    <a:close/>
                    <a:moveTo>
                      <a:pt x="126" y="64"/>
                    </a:moveTo>
                    <a:lnTo>
                      <a:pt x="126" y="64"/>
                    </a:lnTo>
                    <a:cubicBezTo>
                      <a:pt x="126" y="29"/>
                      <a:pt x="98" y="0"/>
                      <a:pt x="63" y="0"/>
                    </a:cubicBezTo>
                    <a:cubicBezTo>
                      <a:pt x="28" y="0"/>
                      <a:pt x="0" y="29"/>
                      <a:pt x="0" y="64"/>
                    </a:cubicBezTo>
                    <a:cubicBezTo>
                      <a:pt x="0" y="98"/>
                      <a:pt x="28" y="127"/>
                      <a:pt x="63" y="127"/>
                    </a:cubicBezTo>
                    <a:cubicBezTo>
                      <a:pt x="98" y="127"/>
                      <a:pt x="126" y="98"/>
                      <a:pt x="126"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2" name="Freeform 318"/>
              <p:cNvSpPr>
                <a:spLocks noEditPoints="1"/>
              </p:cNvSpPr>
              <p:nvPr/>
            </p:nvSpPr>
            <p:spPr bwMode="auto">
              <a:xfrm>
                <a:off x="7621" y="3144"/>
                <a:ext cx="63" cy="63"/>
              </a:xfrm>
              <a:custGeom>
                <a:avLst/>
                <a:gdLst/>
                <a:ahLst/>
                <a:cxnLst>
                  <a:cxn ang="0">
                    <a:pos x="148" y="85"/>
                  </a:cxn>
                  <a:cxn ang="0">
                    <a:pos x="148" y="85"/>
                  </a:cxn>
                  <a:cxn ang="0">
                    <a:pos x="85" y="148"/>
                  </a:cxn>
                  <a:cxn ang="0">
                    <a:pos x="22" y="85"/>
                  </a:cxn>
                  <a:cxn ang="0">
                    <a:pos x="85" y="21"/>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19"/>
                      <a:pt x="120" y="148"/>
                      <a:pt x="85" y="148"/>
                    </a:cubicBezTo>
                    <a:cubicBezTo>
                      <a:pt x="50" y="148"/>
                      <a:pt x="22" y="119"/>
                      <a:pt x="22" y="85"/>
                    </a:cubicBezTo>
                    <a:cubicBezTo>
                      <a:pt x="22" y="50"/>
                      <a:pt x="50" y="21"/>
                      <a:pt x="85" y="21"/>
                    </a:cubicBezTo>
                    <a:cubicBezTo>
                      <a:pt x="120" y="21"/>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3" name="Freeform 319"/>
              <p:cNvSpPr>
                <a:spLocks noEditPoints="1"/>
              </p:cNvSpPr>
              <p:nvPr/>
            </p:nvSpPr>
            <p:spPr bwMode="auto">
              <a:xfrm>
                <a:off x="7613" y="3136"/>
                <a:ext cx="79" cy="79"/>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4" name="Freeform 320"/>
              <p:cNvSpPr>
                <a:spLocks noEditPoints="1"/>
              </p:cNvSpPr>
              <p:nvPr/>
            </p:nvSpPr>
            <p:spPr bwMode="auto">
              <a:xfrm>
                <a:off x="7605" y="3129"/>
                <a:ext cx="95" cy="93"/>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5" name="Freeform 321"/>
              <p:cNvSpPr>
                <a:spLocks noEditPoints="1"/>
              </p:cNvSpPr>
              <p:nvPr/>
            </p:nvSpPr>
            <p:spPr bwMode="auto">
              <a:xfrm>
                <a:off x="7598" y="3121"/>
                <a:ext cx="109" cy="109"/>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6"/>
                      <a:pt x="229" y="0"/>
                      <a:pt x="148" y="0"/>
                    </a:cubicBezTo>
                    <a:cubicBezTo>
                      <a:pt x="67" y="0"/>
                      <a:pt x="0" y="66"/>
                      <a:pt x="0" y="148"/>
                    </a:cubicBezTo>
                    <a:cubicBezTo>
                      <a:pt x="0" y="229"/>
                      <a:pt x="67"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6" name="Freeform 322"/>
              <p:cNvSpPr>
                <a:spLocks noEditPoints="1"/>
              </p:cNvSpPr>
              <p:nvPr/>
            </p:nvSpPr>
            <p:spPr bwMode="auto">
              <a:xfrm>
                <a:off x="7590" y="3113"/>
                <a:ext cx="126" cy="125"/>
              </a:xfrm>
              <a:custGeom>
                <a:avLst/>
                <a:gdLst/>
                <a:ahLst/>
                <a:cxnLst>
                  <a:cxn ang="0">
                    <a:pos x="316" y="169"/>
                  </a:cxn>
                  <a:cxn ang="0">
                    <a:pos x="316" y="169"/>
                  </a:cxn>
                  <a:cxn ang="0">
                    <a:pos x="169" y="316"/>
                  </a:cxn>
                  <a:cxn ang="0">
                    <a:pos x="21" y="169"/>
                  </a:cxn>
                  <a:cxn ang="0">
                    <a:pos x="169" y="21"/>
                  </a:cxn>
                  <a:cxn ang="0">
                    <a:pos x="316" y="169"/>
                  </a:cxn>
                  <a:cxn ang="0">
                    <a:pos x="338" y="169"/>
                  </a:cxn>
                  <a:cxn ang="0">
                    <a:pos x="338" y="169"/>
                  </a:cxn>
                  <a:cxn ang="0">
                    <a:pos x="169" y="0"/>
                  </a:cxn>
                  <a:cxn ang="0">
                    <a:pos x="0" y="169"/>
                  </a:cxn>
                  <a:cxn ang="0">
                    <a:pos x="169" y="337"/>
                  </a:cxn>
                  <a:cxn ang="0">
                    <a:pos x="338" y="169"/>
                  </a:cxn>
                </a:cxnLst>
                <a:rect l="0" t="0" r="r" b="b"/>
                <a:pathLst>
                  <a:path w="338" h="337">
                    <a:moveTo>
                      <a:pt x="316" y="169"/>
                    </a:moveTo>
                    <a:lnTo>
                      <a:pt x="316" y="169"/>
                    </a:lnTo>
                    <a:cubicBezTo>
                      <a:pt x="316" y="250"/>
                      <a:pt x="250" y="316"/>
                      <a:pt x="169" y="316"/>
                    </a:cubicBezTo>
                    <a:cubicBezTo>
                      <a:pt x="88" y="316"/>
                      <a:pt x="21" y="250"/>
                      <a:pt x="21" y="169"/>
                    </a:cubicBezTo>
                    <a:cubicBezTo>
                      <a:pt x="21" y="87"/>
                      <a:pt x="88" y="21"/>
                      <a:pt x="169" y="21"/>
                    </a:cubicBezTo>
                    <a:cubicBezTo>
                      <a:pt x="250" y="21"/>
                      <a:pt x="316" y="87"/>
                      <a:pt x="316" y="169"/>
                    </a:cubicBezTo>
                    <a:close/>
                    <a:moveTo>
                      <a:pt x="338" y="169"/>
                    </a:moveTo>
                    <a:lnTo>
                      <a:pt x="338" y="169"/>
                    </a:lnTo>
                    <a:cubicBezTo>
                      <a:pt x="338" y="76"/>
                      <a:pt x="262" y="0"/>
                      <a:pt x="169" y="0"/>
                    </a:cubicBezTo>
                    <a:cubicBezTo>
                      <a:pt x="76" y="0"/>
                      <a:pt x="0" y="76"/>
                      <a:pt x="0" y="169"/>
                    </a:cubicBezTo>
                    <a:cubicBezTo>
                      <a:pt x="0" y="261"/>
                      <a:pt x="76" y="337"/>
                      <a:pt x="169" y="337"/>
                    </a:cubicBezTo>
                    <a:cubicBezTo>
                      <a:pt x="262" y="337"/>
                      <a:pt x="338" y="261"/>
                      <a:pt x="338"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7" name="Freeform 323"/>
              <p:cNvSpPr>
                <a:spLocks noEditPoints="1"/>
              </p:cNvSpPr>
              <p:nvPr/>
            </p:nvSpPr>
            <p:spPr bwMode="auto">
              <a:xfrm>
                <a:off x="7609" y="3136"/>
                <a:ext cx="88" cy="80"/>
              </a:xfrm>
              <a:custGeom>
                <a:avLst/>
                <a:gdLst/>
                <a:ahLst/>
                <a:cxnLst>
                  <a:cxn ang="0">
                    <a:pos x="38" y="186"/>
                  </a:cxn>
                  <a:cxn ang="0">
                    <a:pos x="38" y="186"/>
                  </a:cxn>
                  <a:cxn ang="0">
                    <a:pos x="38" y="186"/>
                  </a:cxn>
                  <a:cxn ang="0">
                    <a:pos x="157" y="214"/>
                  </a:cxn>
                  <a:cxn ang="0">
                    <a:pos x="157" y="214"/>
                  </a:cxn>
                  <a:cxn ang="0">
                    <a:pos x="195" y="204"/>
                  </a:cxn>
                  <a:cxn ang="0">
                    <a:pos x="195" y="204"/>
                  </a:cxn>
                  <a:cxn ang="0">
                    <a:pos x="210" y="207"/>
                  </a:cxn>
                  <a:cxn ang="0">
                    <a:pos x="210" y="207"/>
                  </a:cxn>
                  <a:cxn ang="0">
                    <a:pos x="236" y="179"/>
                  </a:cxn>
                  <a:cxn ang="0">
                    <a:pos x="236" y="101"/>
                  </a:cxn>
                  <a:cxn ang="0">
                    <a:pos x="236" y="101"/>
                  </a:cxn>
                  <a:cxn ang="0">
                    <a:pos x="171" y="8"/>
                  </a:cxn>
                  <a:cxn ang="0">
                    <a:pos x="65" y="0"/>
                  </a:cxn>
                  <a:cxn ang="0">
                    <a:pos x="65" y="0"/>
                  </a:cxn>
                  <a:cxn ang="0">
                    <a:pos x="65"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5" y="205"/>
                      <a:pt x="115" y="215"/>
                      <a:pt x="157" y="214"/>
                    </a:cubicBezTo>
                    <a:lnTo>
                      <a:pt x="157" y="214"/>
                    </a:lnTo>
                    <a:cubicBezTo>
                      <a:pt x="170" y="214"/>
                      <a:pt x="183" y="211"/>
                      <a:pt x="195" y="204"/>
                    </a:cubicBezTo>
                    <a:lnTo>
                      <a:pt x="195" y="204"/>
                    </a:lnTo>
                    <a:cubicBezTo>
                      <a:pt x="199" y="208"/>
                      <a:pt x="205" y="209"/>
                      <a:pt x="210" y="207"/>
                    </a:cubicBezTo>
                    <a:lnTo>
                      <a:pt x="210" y="207"/>
                    </a:lnTo>
                    <a:cubicBezTo>
                      <a:pt x="222" y="201"/>
                      <a:pt x="231" y="191"/>
                      <a:pt x="236" y="179"/>
                    </a:cubicBezTo>
                    <a:lnTo>
                      <a:pt x="236" y="101"/>
                    </a:lnTo>
                    <a:lnTo>
                      <a:pt x="236" y="101"/>
                    </a:lnTo>
                    <a:cubicBezTo>
                      <a:pt x="234" y="60"/>
                      <a:pt x="208" y="24"/>
                      <a:pt x="171" y="8"/>
                    </a:cubicBezTo>
                    <a:moveTo>
                      <a:pt x="65" y="0"/>
                    </a:moveTo>
                    <a:lnTo>
                      <a:pt x="65" y="0"/>
                    </a:lnTo>
                    <a:lnTo>
                      <a:pt x="65"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8" name="Freeform 324"/>
              <p:cNvSpPr>
                <a:spLocks noEditPoints="1"/>
              </p:cNvSpPr>
              <p:nvPr/>
            </p:nvSpPr>
            <p:spPr bwMode="auto">
              <a:xfrm>
                <a:off x="7646"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9" name="Freeform 325"/>
              <p:cNvSpPr>
                <a:spLocks noEditPoints="1"/>
              </p:cNvSpPr>
              <p:nvPr/>
            </p:nvSpPr>
            <p:spPr bwMode="auto">
              <a:xfrm>
                <a:off x="7637" y="3104"/>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0" name="Freeform 326"/>
              <p:cNvSpPr>
                <a:spLocks noEditPoints="1"/>
              </p:cNvSpPr>
              <p:nvPr/>
            </p:nvSpPr>
            <p:spPr bwMode="auto">
              <a:xfrm>
                <a:off x="7629"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1" name="Freeform 327"/>
              <p:cNvSpPr>
                <a:spLocks noEditPoints="1"/>
              </p:cNvSpPr>
              <p:nvPr/>
            </p:nvSpPr>
            <p:spPr bwMode="auto">
              <a:xfrm>
                <a:off x="7621" y="3087"/>
                <a:ext cx="66"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40" y="0"/>
                      <a:pt x="0" y="39"/>
                      <a:pt x="0" y="88"/>
                    </a:cubicBezTo>
                    <a:cubicBezTo>
                      <a:pt x="0" y="136"/>
                      <a:pt x="40"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2" name="Freeform 328"/>
              <p:cNvSpPr>
                <a:spLocks noEditPoints="1"/>
              </p:cNvSpPr>
              <p:nvPr/>
            </p:nvSpPr>
            <p:spPr bwMode="auto">
              <a:xfrm>
                <a:off x="7613" y="3079"/>
                <a:ext cx="82"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2" y="197"/>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50" y="0"/>
                      <a:pt x="0" y="49"/>
                      <a:pt x="0" y="110"/>
                    </a:cubicBezTo>
                    <a:cubicBezTo>
                      <a:pt x="0" y="170"/>
                      <a:pt x="50" y="219"/>
                      <a:pt x="110" y="219"/>
                    </a:cubicBezTo>
                    <a:cubicBezTo>
                      <a:pt x="170"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3" name="Freeform 329"/>
              <p:cNvSpPr>
                <a:spLocks/>
              </p:cNvSpPr>
              <p:nvPr/>
            </p:nvSpPr>
            <p:spPr bwMode="auto">
              <a:xfrm>
                <a:off x="7625" y="3091"/>
                <a:ext cx="58" cy="59"/>
              </a:xfrm>
              <a:custGeom>
                <a:avLst/>
                <a:gdLst/>
                <a:ahLst/>
                <a:cxnLst>
                  <a:cxn ang="0">
                    <a:pos x="127" y="28"/>
                  </a:cxn>
                  <a:cxn ang="0">
                    <a:pos x="127" y="28"/>
                  </a:cxn>
                  <a:cxn ang="0">
                    <a:pos x="127" y="129"/>
                  </a:cxn>
                  <a:cxn ang="0">
                    <a:pos x="27" y="129"/>
                  </a:cxn>
                  <a:cxn ang="0">
                    <a:pos x="27" y="28"/>
                  </a:cxn>
                  <a:cxn ang="0">
                    <a:pos x="127" y="28"/>
                  </a:cxn>
                </a:cxnLst>
                <a:rect l="0" t="0" r="r" b="b"/>
                <a:pathLst>
                  <a:path w="154" h="157">
                    <a:moveTo>
                      <a:pt x="127" y="28"/>
                    </a:moveTo>
                    <a:lnTo>
                      <a:pt x="127" y="28"/>
                    </a:lnTo>
                    <a:cubicBezTo>
                      <a:pt x="154" y="56"/>
                      <a:pt x="154" y="101"/>
                      <a:pt x="127" y="129"/>
                    </a:cubicBezTo>
                    <a:cubicBezTo>
                      <a:pt x="99" y="157"/>
                      <a:pt x="55" y="157"/>
                      <a:pt x="27" y="129"/>
                    </a:cubicBezTo>
                    <a:cubicBezTo>
                      <a:pt x="0" y="101"/>
                      <a:pt x="0" y="56"/>
                      <a:pt x="27"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4" name="Freeform 330"/>
              <p:cNvSpPr>
                <a:spLocks noEditPoints="1"/>
              </p:cNvSpPr>
              <p:nvPr/>
            </p:nvSpPr>
            <p:spPr bwMode="auto">
              <a:xfrm>
                <a:off x="7609" y="3091"/>
                <a:ext cx="88" cy="125"/>
              </a:xfrm>
              <a:custGeom>
                <a:avLst/>
                <a:gdLst/>
                <a:ahLst/>
                <a:cxnLst>
                  <a:cxn ang="0">
                    <a:pos x="65" y="121"/>
                  </a:cxn>
                  <a:cxn ang="0">
                    <a:pos x="65" y="121"/>
                  </a:cxn>
                  <a:cxn ang="0">
                    <a:pos x="65"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7" y="335"/>
                  </a:cxn>
                  <a:cxn ang="0">
                    <a:pos x="157" y="335"/>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0" y="27"/>
                  </a:cxn>
                  <a:cxn ang="0">
                    <a:pos x="71" y="28"/>
                  </a:cxn>
                  <a:cxn ang="0">
                    <a:pos x="65" y="121"/>
                  </a:cxn>
                  <a:cxn ang="0">
                    <a:pos x="65" y="121"/>
                  </a:cxn>
                  <a:cxn ang="0">
                    <a:pos x="65" y="121"/>
                  </a:cxn>
                  <a:cxn ang="0">
                    <a:pos x="65" y="121"/>
                  </a:cxn>
                </a:cxnLst>
                <a:rect l="0" t="0" r="r" b="b"/>
                <a:pathLst>
                  <a:path w="237" h="336">
                    <a:moveTo>
                      <a:pt x="65" y="121"/>
                    </a:moveTo>
                    <a:lnTo>
                      <a:pt x="65" y="121"/>
                    </a:lnTo>
                    <a:lnTo>
                      <a:pt x="65" y="121"/>
                    </a:lnTo>
                    <a:cubicBezTo>
                      <a:pt x="27" y="138"/>
                      <a:pt x="2"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5" y="326"/>
                      <a:pt x="115" y="336"/>
                      <a:pt x="157" y="335"/>
                    </a:cubicBezTo>
                    <a:lnTo>
                      <a:pt x="157" y="335"/>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5"/>
                      <a:pt x="171" y="129"/>
                    </a:cubicBezTo>
                    <a:lnTo>
                      <a:pt x="171" y="129"/>
                    </a:lnTo>
                    <a:lnTo>
                      <a:pt x="171" y="129"/>
                    </a:lnTo>
                    <a:cubicBezTo>
                      <a:pt x="198" y="101"/>
                      <a:pt x="198" y="55"/>
                      <a:pt x="170" y="27"/>
                    </a:cubicBezTo>
                    <a:cubicBezTo>
                      <a:pt x="143" y="0"/>
                      <a:pt x="99" y="0"/>
                      <a:pt x="71" y="28"/>
                    </a:cubicBezTo>
                    <a:cubicBezTo>
                      <a:pt x="47" y="53"/>
                      <a:pt x="44" y="93"/>
                      <a:pt x="65" y="121"/>
                    </a:cubicBezTo>
                    <a:lnTo>
                      <a:pt x="65" y="121"/>
                    </a:lnTo>
                    <a:close/>
                    <a:moveTo>
                      <a:pt x="65" y="121"/>
                    </a:moveTo>
                    <a:lnTo>
                      <a:pt x="65"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5" name="Freeform 331"/>
              <p:cNvSpPr>
                <a:spLocks noEditPoints="1"/>
              </p:cNvSpPr>
              <p:nvPr/>
            </p:nvSpPr>
            <p:spPr bwMode="auto">
              <a:xfrm>
                <a:off x="7617" y="3150"/>
                <a:ext cx="68" cy="62"/>
              </a:xfrm>
              <a:custGeom>
                <a:avLst/>
                <a:gdLst/>
                <a:ahLst/>
                <a:cxnLst>
                  <a:cxn ang="0">
                    <a:pos x="6" y="135"/>
                  </a:cxn>
                  <a:cxn ang="0">
                    <a:pos x="6" y="135"/>
                  </a:cxn>
                  <a:cxn ang="0">
                    <a:pos x="6" y="135"/>
                  </a:cxn>
                  <a:cxn ang="0">
                    <a:pos x="28" y="0"/>
                  </a:cxn>
                  <a:cxn ang="0">
                    <a:pos x="172" y="168"/>
                  </a:cxn>
                  <a:cxn ang="0">
                    <a:pos x="172" y="168"/>
                  </a:cxn>
                  <a:cxn ang="0">
                    <a:pos x="172" y="168"/>
                  </a:cxn>
                  <a:cxn ang="0">
                    <a:pos x="162" y="24"/>
                  </a:cxn>
                </a:cxnLst>
                <a:rect l="0" t="0" r="r" b="b"/>
                <a:pathLst>
                  <a:path w="182" h="168">
                    <a:moveTo>
                      <a:pt x="6" y="135"/>
                    </a:moveTo>
                    <a:lnTo>
                      <a:pt x="6" y="135"/>
                    </a:lnTo>
                    <a:lnTo>
                      <a:pt x="6" y="135"/>
                    </a:lnTo>
                    <a:cubicBezTo>
                      <a:pt x="0" y="88"/>
                      <a:pt x="8" y="42"/>
                      <a:pt x="28" y="0"/>
                    </a:cubicBezTo>
                    <a:moveTo>
                      <a:pt x="172" y="168"/>
                    </a:moveTo>
                    <a:lnTo>
                      <a:pt x="172" y="168"/>
                    </a:lnTo>
                    <a:lnTo>
                      <a:pt x="172" y="168"/>
                    </a:lnTo>
                    <a:cubicBezTo>
                      <a:pt x="182" y="119"/>
                      <a:pt x="179" y="71"/>
                      <a:pt x="162"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6" name="Freeform 332"/>
              <p:cNvSpPr>
                <a:spLocks noEditPoints="1"/>
              </p:cNvSpPr>
              <p:nvPr/>
            </p:nvSpPr>
            <p:spPr bwMode="auto">
              <a:xfrm>
                <a:off x="7753" y="3168"/>
                <a:ext cx="15"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7" name="Freeform 333"/>
              <p:cNvSpPr>
                <a:spLocks noEditPoints="1"/>
              </p:cNvSpPr>
              <p:nvPr/>
            </p:nvSpPr>
            <p:spPr bwMode="auto">
              <a:xfrm>
                <a:off x="7745" y="3160"/>
                <a:ext cx="31" cy="31"/>
              </a:xfrm>
              <a:custGeom>
                <a:avLst/>
                <a:gdLst/>
                <a:ahLst/>
                <a:cxnLst>
                  <a:cxn ang="0">
                    <a:pos x="63" y="43"/>
                  </a:cxn>
                  <a:cxn ang="0">
                    <a:pos x="63" y="43"/>
                  </a:cxn>
                  <a:cxn ang="0">
                    <a:pos x="42" y="64"/>
                  </a:cxn>
                  <a:cxn ang="0">
                    <a:pos x="21" y="43"/>
                  </a:cxn>
                  <a:cxn ang="0">
                    <a:pos x="42" y="22"/>
                  </a:cxn>
                  <a:cxn ang="0">
                    <a:pos x="63" y="43"/>
                  </a:cxn>
                  <a:cxn ang="0">
                    <a:pos x="84" y="43"/>
                  </a:cxn>
                  <a:cxn ang="0">
                    <a:pos x="84" y="43"/>
                  </a:cxn>
                  <a:cxn ang="0">
                    <a:pos x="42" y="0"/>
                  </a:cxn>
                  <a:cxn ang="0">
                    <a:pos x="0" y="43"/>
                  </a:cxn>
                  <a:cxn ang="0">
                    <a:pos x="42" y="85"/>
                  </a:cxn>
                  <a:cxn ang="0">
                    <a:pos x="84" y="43"/>
                  </a:cxn>
                </a:cxnLst>
                <a:rect l="0" t="0" r="r" b="b"/>
                <a:pathLst>
                  <a:path w="84" h="85">
                    <a:moveTo>
                      <a:pt x="63" y="43"/>
                    </a:moveTo>
                    <a:lnTo>
                      <a:pt x="63" y="43"/>
                    </a:lnTo>
                    <a:cubicBezTo>
                      <a:pt x="63" y="54"/>
                      <a:pt x="53" y="64"/>
                      <a:pt x="42" y="64"/>
                    </a:cubicBezTo>
                    <a:cubicBezTo>
                      <a:pt x="30" y="64"/>
                      <a:pt x="21" y="54"/>
                      <a:pt x="21" y="43"/>
                    </a:cubicBezTo>
                    <a:cubicBezTo>
                      <a:pt x="21" y="31"/>
                      <a:pt x="30" y="22"/>
                      <a:pt x="42" y="22"/>
                    </a:cubicBezTo>
                    <a:cubicBezTo>
                      <a:pt x="53" y="22"/>
                      <a:pt x="63" y="31"/>
                      <a:pt x="63" y="43"/>
                    </a:cubicBezTo>
                    <a:close/>
                    <a:moveTo>
                      <a:pt x="84" y="43"/>
                    </a:moveTo>
                    <a:lnTo>
                      <a:pt x="84" y="43"/>
                    </a:lnTo>
                    <a:cubicBezTo>
                      <a:pt x="84" y="19"/>
                      <a:pt x="65" y="0"/>
                      <a:pt x="42" y="0"/>
                    </a:cubicBezTo>
                    <a:cubicBezTo>
                      <a:pt x="19" y="0"/>
                      <a:pt x="0" y="19"/>
                      <a:pt x="0" y="43"/>
                    </a:cubicBezTo>
                    <a:cubicBezTo>
                      <a:pt x="0" y="66"/>
                      <a:pt x="19" y="85"/>
                      <a:pt x="42" y="85"/>
                    </a:cubicBezTo>
                    <a:cubicBezTo>
                      <a:pt x="65" y="85"/>
                      <a:pt x="84" y="66"/>
                      <a:pt x="84"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8" name="Freeform 334"/>
              <p:cNvSpPr>
                <a:spLocks noEditPoints="1"/>
              </p:cNvSpPr>
              <p:nvPr/>
            </p:nvSpPr>
            <p:spPr bwMode="auto">
              <a:xfrm>
                <a:off x="7737" y="3152"/>
                <a:ext cx="47" cy="47"/>
              </a:xfrm>
              <a:custGeom>
                <a:avLst/>
                <a:gdLst/>
                <a:ahLst/>
                <a:cxnLst>
                  <a:cxn ang="0">
                    <a:pos x="105" y="64"/>
                  </a:cxn>
                  <a:cxn ang="0">
                    <a:pos x="105" y="64"/>
                  </a:cxn>
                  <a:cxn ang="0">
                    <a:pos x="63" y="106"/>
                  </a:cxn>
                  <a:cxn ang="0">
                    <a:pos x="21" y="64"/>
                  </a:cxn>
                  <a:cxn ang="0">
                    <a:pos x="63" y="21"/>
                  </a:cxn>
                  <a:cxn ang="0">
                    <a:pos x="105" y="64"/>
                  </a:cxn>
                  <a:cxn ang="0">
                    <a:pos x="126" y="64"/>
                  </a:cxn>
                  <a:cxn ang="0">
                    <a:pos x="126" y="64"/>
                  </a:cxn>
                  <a:cxn ang="0">
                    <a:pos x="63" y="0"/>
                  </a:cxn>
                  <a:cxn ang="0">
                    <a:pos x="0" y="64"/>
                  </a:cxn>
                  <a:cxn ang="0">
                    <a:pos x="63" y="127"/>
                  </a:cxn>
                  <a:cxn ang="0">
                    <a:pos x="126" y="64"/>
                  </a:cxn>
                </a:cxnLst>
                <a:rect l="0" t="0" r="r" b="b"/>
                <a:pathLst>
                  <a:path w="126" h="127">
                    <a:moveTo>
                      <a:pt x="105" y="64"/>
                    </a:moveTo>
                    <a:lnTo>
                      <a:pt x="105" y="64"/>
                    </a:lnTo>
                    <a:cubicBezTo>
                      <a:pt x="105" y="87"/>
                      <a:pt x="86" y="106"/>
                      <a:pt x="63" y="106"/>
                    </a:cubicBezTo>
                    <a:cubicBezTo>
                      <a:pt x="40" y="106"/>
                      <a:pt x="21" y="87"/>
                      <a:pt x="21" y="64"/>
                    </a:cubicBezTo>
                    <a:cubicBezTo>
                      <a:pt x="21" y="40"/>
                      <a:pt x="40" y="21"/>
                      <a:pt x="63" y="21"/>
                    </a:cubicBezTo>
                    <a:cubicBezTo>
                      <a:pt x="86" y="21"/>
                      <a:pt x="105" y="40"/>
                      <a:pt x="105" y="64"/>
                    </a:cubicBezTo>
                    <a:close/>
                    <a:moveTo>
                      <a:pt x="126" y="64"/>
                    </a:moveTo>
                    <a:lnTo>
                      <a:pt x="126" y="64"/>
                    </a:lnTo>
                    <a:cubicBezTo>
                      <a:pt x="126" y="29"/>
                      <a:pt x="98" y="0"/>
                      <a:pt x="63" y="0"/>
                    </a:cubicBezTo>
                    <a:cubicBezTo>
                      <a:pt x="28" y="0"/>
                      <a:pt x="0" y="29"/>
                      <a:pt x="0" y="64"/>
                    </a:cubicBezTo>
                    <a:cubicBezTo>
                      <a:pt x="0" y="98"/>
                      <a:pt x="28" y="127"/>
                      <a:pt x="63" y="127"/>
                    </a:cubicBezTo>
                    <a:cubicBezTo>
                      <a:pt x="98" y="127"/>
                      <a:pt x="126" y="98"/>
                      <a:pt x="126"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9" name="Freeform 335"/>
              <p:cNvSpPr>
                <a:spLocks noEditPoints="1"/>
              </p:cNvSpPr>
              <p:nvPr/>
            </p:nvSpPr>
            <p:spPr bwMode="auto">
              <a:xfrm>
                <a:off x="7729" y="3144"/>
                <a:ext cx="63" cy="63"/>
              </a:xfrm>
              <a:custGeom>
                <a:avLst/>
                <a:gdLst/>
                <a:ahLst/>
                <a:cxnLst>
                  <a:cxn ang="0">
                    <a:pos x="147" y="85"/>
                  </a:cxn>
                  <a:cxn ang="0">
                    <a:pos x="147" y="85"/>
                  </a:cxn>
                  <a:cxn ang="0">
                    <a:pos x="84" y="148"/>
                  </a:cxn>
                  <a:cxn ang="0">
                    <a:pos x="21" y="85"/>
                  </a:cxn>
                  <a:cxn ang="0">
                    <a:pos x="84" y="21"/>
                  </a:cxn>
                  <a:cxn ang="0">
                    <a:pos x="147" y="85"/>
                  </a:cxn>
                  <a:cxn ang="0">
                    <a:pos x="168" y="85"/>
                  </a:cxn>
                  <a:cxn ang="0">
                    <a:pos x="168" y="85"/>
                  </a:cxn>
                  <a:cxn ang="0">
                    <a:pos x="84" y="0"/>
                  </a:cxn>
                  <a:cxn ang="0">
                    <a:pos x="0" y="85"/>
                  </a:cxn>
                  <a:cxn ang="0">
                    <a:pos x="84" y="169"/>
                  </a:cxn>
                  <a:cxn ang="0">
                    <a:pos x="168" y="85"/>
                  </a:cxn>
                </a:cxnLst>
                <a:rect l="0" t="0" r="r" b="b"/>
                <a:pathLst>
                  <a:path w="168" h="169">
                    <a:moveTo>
                      <a:pt x="147" y="85"/>
                    </a:moveTo>
                    <a:lnTo>
                      <a:pt x="147" y="85"/>
                    </a:lnTo>
                    <a:cubicBezTo>
                      <a:pt x="147" y="119"/>
                      <a:pt x="119" y="148"/>
                      <a:pt x="84" y="148"/>
                    </a:cubicBezTo>
                    <a:cubicBezTo>
                      <a:pt x="49" y="148"/>
                      <a:pt x="21" y="119"/>
                      <a:pt x="21" y="85"/>
                    </a:cubicBezTo>
                    <a:cubicBezTo>
                      <a:pt x="21" y="50"/>
                      <a:pt x="49" y="21"/>
                      <a:pt x="84" y="21"/>
                    </a:cubicBezTo>
                    <a:cubicBezTo>
                      <a:pt x="119" y="21"/>
                      <a:pt x="147" y="50"/>
                      <a:pt x="147" y="85"/>
                    </a:cubicBezTo>
                    <a:close/>
                    <a:moveTo>
                      <a:pt x="168" y="85"/>
                    </a:moveTo>
                    <a:lnTo>
                      <a:pt x="168" y="85"/>
                    </a:lnTo>
                    <a:cubicBezTo>
                      <a:pt x="168" y="38"/>
                      <a:pt x="130" y="0"/>
                      <a:pt x="84" y="0"/>
                    </a:cubicBezTo>
                    <a:cubicBezTo>
                      <a:pt x="38" y="0"/>
                      <a:pt x="0" y="38"/>
                      <a:pt x="0" y="85"/>
                    </a:cubicBezTo>
                    <a:cubicBezTo>
                      <a:pt x="0" y="131"/>
                      <a:pt x="38" y="169"/>
                      <a:pt x="84" y="169"/>
                    </a:cubicBezTo>
                    <a:cubicBezTo>
                      <a:pt x="130" y="169"/>
                      <a:pt x="168" y="131"/>
                      <a:pt x="168"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0" name="Freeform 336"/>
              <p:cNvSpPr>
                <a:spLocks noEditPoints="1"/>
              </p:cNvSpPr>
              <p:nvPr/>
            </p:nvSpPr>
            <p:spPr bwMode="auto">
              <a:xfrm>
                <a:off x="7721" y="3136"/>
                <a:ext cx="79" cy="79"/>
              </a:xfrm>
              <a:custGeom>
                <a:avLst/>
                <a:gdLst/>
                <a:ahLst/>
                <a:cxnLst>
                  <a:cxn ang="0">
                    <a:pos x="190" y="106"/>
                  </a:cxn>
                  <a:cxn ang="0">
                    <a:pos x="190" y="106"/>
                  </a:cxn>
                  <a:cxn ang="0">
                    <a:pos x="106" y="190"/>
                  </a:cxn>
                  <a:cxn ang="0">
                    <a:pos x="22"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60" y="190"/>
                      <a:pt x="22" y="152"/>
                      <a:pt x="22" y="106"/>
                    </a:cubicBezTo>
                    <a:cubicBezTo>
                      <a:pt x="22" y="59"/>
                      <a:pt x="60"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1" name="Freeform 337"/>
              <p:cNvSpPr>
                <a:spLocks noEditPoints="1"/>
              </p:cNvSpPr>
              <p:nvPr/>
            </p:nvSpPr>
            <p:spPr bwMode="auto">
              <a:xfrm>
                <a:off x="7713" y="3129"/>
                <a:ext cx="94" cy="93"/>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2" name="Freeform 338"/>
              <p:cNvSpPr>
                <a:spLocks noEditPoints="1"/>
              </p:cNvSpPr>
              <p:nvPr/>
            </p:nvSpPr>
            <p:spPr bwMode="auto">
              <a:xfrm>
                <a:off x="7706" y="3121"/>
                <a:ext cx="110" cy="109"/>
              </a:xfrm>
              <a:custGeom>
                <a:avLst/>
                <a:gdLst/>
                <a:ahLst/>
                <a:cxnLst>
                  <a:cxn ang="0">
                    <a:pos x="274" y="148"/>
                  </a:cxn>
                  <a:cxn ang="0">
                    <a:pos x="274" y="148"/>
                  </a:cxn>
                  <a:cxn ang="0">
                    <a:pos x="148" y="274"/>
                  </a:cxn>
                  <a:cxn ang="0">
                    <a:pos x="21" y="148"/>
                  </a:cxn>
                  <a:cxn ang="0">
                    <a:pos x="148" y="21"/>
                  </a:cxn>
                  <a:cxn ang="0">
                    <a:pos x="274" y="148"/>
                  </a:cxn>
                  <a:cxn ang="0">
                    <a:pos x="296" y="148"/>
                  </a:cxn>
                  <a:cxn ang="0">
                    <a:pos x="296" y="148"/>
                  </a:cxn>
                  <a:cxn ang="0">
                    <a:pos x="148" y="0"/>
                  </a:cxn>
                  <a:cxn ang="0">
                    <a:pos x="0" y="148"/>
                  </a:cxn>
                  <a:cxn ang="0">
                    <a:pos x="148" y="295"/>
                  </a:cxn>
                  <a:cxn ang="0">
                    <a:pos x="296" y="148"/>
                  </a:cxn>
                </a:cxnLst>
                <a:rect l="0" t="0" r="r" b="b"/>
                <a:pathLst>
                  <a:path w="296"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6" y="148"/>
                    </a:moveTo>
                    <a:lnTo>
                      <a:pt x="296" y="148"/>
                    </a:lnTo>
                    <a:cubicBezTo>
                      <a:pt x="296" y="66"/>
                      <a:pt x="229" y="0"/>
                      <a:pt x="148" y="0"/>
                    </a:cubicBezTo>
                    <a:cubicBezTo>
                      <a:pt x="67" y="0"/>
                      <a:pt x="0" y="66"/>
                      <a:pt x="0" y="148"/>
                    </a:cubicBezTo>
                    <a:cubicBezTo>
                      <a:pt x="0" y="229"/>
                      <a:pt x="67" y="295"/>
                      <a:pt x="148" y="295"/>
                    </a:cubicBezTo>
                    <a:cubicBezTo>
                      <a:pt x="229" y="295"/>
                      <a:pt x="296" y="229"/>
                      <a:pt x="296"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3" name="Freeform 339"/>
              <p:cNvSpPr>
                <a:spLocks noEditPoints="1"/>
              </p:cNvSpPr>
              <p:nvPr/>
            </p:nvSpPr>
            <p:spPr bwMode="auto">
              <a:xfrm>
                <a:off x="7698" y="3113"/>
                <a:ext cx="125" cy="125"/>
              </a:xfrm>
              <a:custGeom>
                <a:avLst/>
                <a:gdLst/>
                <a:ahLst/>
                <a:cxnLst>
                  <a:cxn ang="0">
                    <a:pos x="317" y="169"/>
                  </a:cxn>
                  <a:cxn ang="0">
                    <a:pos x="317" y="169"/>
                  </a:cxn>
                  <a:cxn ang="0">
                    <a:pos x="169" y="316"/>
                  </a:cxn>
                  <a:cxn ang="0">
                    <a:pos x="21" y="169"/>
                  </a:cxn>
                  <a:cxn ang="0">
                    <a:pos x="169" y="21"/>
                  </a:cxn>
                  <a:cxn ang="0">
                    <a:pos x="317" y="169"/>
                  </a:cxn>
                  <a:cxn ang="0">
                    <a:pos x="338" y="169"/>
                  </a:cxn>
                  <a:cxn ang="0">
                    <a:pos x="338" y="169"/>
                  </a:cxn>
                  <a:cxn ang="0">
                    <a:pos x="169" y="0"/>
                  </a:cxn>
                  <a:cxn ang="0">
                    <a:pos x="0" y="169"/>
                  </a:cxn>
                  <a:cxn ang="0">
                    <a:pos x="169" y="337"/>
                  </a:cxn>
                  <a:cxn ang="0">
                    <a:pos x="338" y="169"/>
                  </a:cxn>
                </a:cxnLst>
                <a:rect l="0" t="0" r="r" b="b"/>
                <a:pathLst>
                  <a:path w="338" h="337">
                    <a:moveTo>
                      <a:pt x="317" y="169"/>
                    </a:moveTo>
                    <a:lnTo>
                      <a:pt x="317" y="169"/>
                    </a:lnTo>
                    <a:cubicBezTo>
                      <a:pt x="317" y="250"/>
                      <a:pt x="250" y="316"/>
                      <a:pt x="169" y="316"/>
                    </a:cubicBezTo>
                    <a:cubicBezTo>
                      <a:pt x="88" y="316"/>
                      <a:pt x="21" y="250"/>
                      <a:pt x="21" y="169"/>
                    </a:cubicBezTo>
                    <a:cubicBezTo>
                      <a:pt x="21" y="87"/>
                      <a:pt x="88" y="21"/>
                      <a:pt x="169" y="21"/>
                    </a:cubicBezTo>
                    <a:cubicBezTo>
                      <a:pt x="250" y="21"/>
                      <a:pt x="317" y="87"/>
                      <a:pt x="317" y="169"/>
                    </a:cubicBezTo>
                    <a:close/>
                    <a:moveTo>
                      <a:pt x="338" y="169"/>
                    </a:moveTo>
                    <a:lnTo>
                      <a:pt x="338" y="169"/>
                    </a:lnTo>
                    <a:cubicBezTo>
                      <a:pt x="338" y="76"/>
                      <a:pt x="262" y="0"/>
                      <a:pt x="169" y="0"/>
                    </a:cubicBezTo>
                    <a:cubicBezTo>
                      <a:pt x="76" y="0"/>
                      <a:pt x="0" y="76"/>
                      <a:pt x="0" y="169"/>
                    </a:cubicBezTo>
                    <a:cubicBezTo>
                      <a:pt x="0" y="261"/>
                      <a:pt x="76" y="337"/>
                      <a:pt x="169" y="337"/>
                    </a:cubicBezTo>
                    <a:cubicBezTo>
                      <a:pt x="262" y="337"/>
                      <a:pt x="338" y="261"/>
                      <a:pt x="338"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4" name="Freeform 340"/>
              <p:cNvSpPr>
                <a:spLocks noEditPoints="1"/>
              </p:cNvSpPr>
              <p:nvPr/>
            </p:nvSpPr>
            <p:spPr bwMode="auto">
              <a:xfrm>
                <a:off x="7717" y="3136"/>
                <a:ext cx="88" cy="80"/>
              </a:xfrm>
              <a:custGeom>
                <a:avLst/>
                <a:gdLst/>
                <a:ahLst/>
                <a:cxnLst>
                  <a:cxn ang="0">
                    <a:pos x="38" y="186"/>
                  </a:cxn>
                  <a:cxn ang="0">
                    <a:pos x="38" y="186"/>
                  </a:cxn>
                  <a:cxn ang="0">
                    <a:pos x="38" y="186"/>
                  </a:cxn>
                  <a:cxn ang="0">
                    <a:pos x="157" y="214"/>
                  </a:cxn>
                  <a:cxn ang="0">
                    <a:pos x="157" y="214"/>
                  </a:cxn>
                  <a:cxn ang="0">
                    <a:pos x="195" y="204"/>
                  </a:cxn>
                  <a:cxn ang="0">
                    <a:pos x="195" y="204"/>
                  </a:cxn>
                  <a:cxn ang="0">
                    <a:pos x="210" y="207"/>
                  </a:cxn>
                  <a:cxn ang="0">
                    <a:pos x="210" y="207"/>
                  </a:cxn>
                  <a:cxn ang="0">
                    <a:pos x="236" y="179"/>
                  </a:cxn>
                  <a:cxn ang="0">
                    <a:pos x="236" y="101"/>
                  </a:cxn>
                  <a:cxn ang="0">
                    <a:pos x="236" y="101"/>
                  </a:cxn>
                  <a:cxn ang="0">
                    <a:pos x="171" y="8"/>
                  </a:cxn>
                  <a:cxn ang="0">
                    <a:pos x="65" y="0"/>
                  </a:cxn>
                  <a:cxn ang="0">
                    <a:pos x="65" y="0"/>
                  </a:cxn>
                  <a:cxn ang="0">
                    <a:pos x="65"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5" y="205"/>
                      <a:pt x="115" y="215"/>
                      <a:pt x="157" y="214"/>
                    </a:cubicBezTo>
                    <a:lnTo>
                      <a:pt x="157" y="214"/>
                    </a:lnTo>
                    <a:cubicBezTo>
                      <a:pt x="170" y="214"/>
                      <a:pt x="183" y="211"/>
                      <a:pt x="195" y="204"/>
                    </a:cubicBezTo>
                    <a:lnTo>
                      <a:pt x="195" y="204"/>
                    </a:lnTo>
                    <a:cubicBezTo>
                      <a:pt x="199" y="208"/>
                      <a:pt x="205" y="209"/>
                      <a:pt x="210" y="207"/>
                    </a:cubicBezTo>
                    <a:lnTo>
                      <a:pt x="210" y="207"/>
                    </a:lnTo>
                    <a:cubicBezTo>
                      <a:pt x="222" y="201"/>
                      <a:pt x="231" y="191"/>
                      <a:pt x="236" y="179"/>
                    </a:cubicBezTo>
                    <a:lnTo>
                      <a:pt x="236" y="101"/>
                    </a:lnTo>
                    <a:lnTo>
                      <a:pt x="236" y="101"/>
                    </a:lnTo>
                    <a:cubicBezTo>
                      <a:pt x="234" y="60"/>
                      <a:pt x="209" y="24"/>
                      <a:pt x="171" y="8"/>
                    </a:cubicBezTo>
                    <a:moveTo>
                      <a:pt x="65" y="0"/>
                    </a:moveTo>
                    <a:lnTo>
                      <a:pt x="65" y="0"/>
                    </a:lnTo>
                    <a:lnTo>
                      <a:pt x="65"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5" name="Freeform 341"/>
              <p:cNvSpPr>
                <a:spLocks noEditPoints="1"/>
              </p:cNvSpPr>
              <p:nvPr/>
            </p:nvSpPr>
            <p:spPr bwMode="auto">
              <a:xfrm>
                <a:off x="7754"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6" name="Freeform 342"/>
              <p:cNvSpPr>
                <a:spLocks noEditPoints="1"/>
              </p:cNvSpPr>
              <p:nvPr/>
            </p:nvSpPr>
            <p:spPr bwMode="auto">
              <a:xfrm>
                <a:off x="7745" y="3104"/>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7" name="Freeform 343"/>
              <p:cNvSpPr>
                <a:spLocks noEditPoints="1"/>
              </p:cNvSpPr>
              <p:nvPr/>
            </p:nvSpPr>
            <p:spPr bwMode="auto">
              <a:xfrm>
                <a:off x="7737"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8" name="Freeform 344"/>
              <p:cNvSpPr>
                <a:spLocks noEditPoints="1"/>
              </p:cNvSpPr>
              <p:nvPr/>
            </p:nvSpPr>
            <p:spPr bwMode="auto">
              <a:xfrm>
                <a:off x="7729" y="3087"/>
                <a:ext cx="65"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40" y="0"/>
                      <a:pt x="0" y="39"/>
                      <a:pt x="0" y="88"/>
                    </a:cubicBezTo>
                    <a:cubicBezTo>
                      <a:pt x="0" y="136"/>
                      <a:pt x="40"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9" name="Freeform 345"/>
              <p:cNvSpPr>
                <a:spLocks noEditPoints="1"/>
              </p:cNvSpPr>
              <p:nvPr/>
            </p:nvSpPr>
            <p:spPr bwMode="auto">
              <a:xfrm>
                <a:off x="7721" y="3079"/>
                <a:ext cx="82"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2" y="197"/>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50" y="0"/>
                      <a:pt x="0" y="49"/>
                      <a:pt x="0" y="110"/>
                    </a:cubicBezTo>
                    <a:cubicBezTo>
                      <a:pt x="0" y="170"/>
                      <a:pt x="50" y="219"/>
                      <a:pt x="110" y="219"/>
                    </a:cubicBezTo>
                    <a:cubicBezTo>
                      <a:pt x="170"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0" name="Freeform 346"/>
              <p:cNvSpPr>
                <a:spLocks/>
              </p:cNvSpPr>
              <p:nvPr/>
            </p:nvSpPr>
            <p:spPr bwMode="auto">
              <a:xfrm>
                <a:off x="7733" y="3091"/>
                <a:ext cx="57" cy="59"/>
              </a:xfrm>
              <a:custGeom>
                <a:avLst/>
                <a:gdLst/>
                <a:ahLst/>
                <a:cxnLst>
                  <a:cxn ang="0">
                    <a:pos x="127" y="28"/>
                  </a:cxn>
                  <a:cxn ang="0">
                    <a:pos x="127" y="28"/>
                  </a:cxn>
                  <a:cxn ang="0">
                    <a:pos x="127" y="129"/>
                  </a:cxn>
                  <a:cxn ang="0">
                    <a:pos x="27" y="129"/>
                  </a:cxn>
                  <a:cxn ang="0">
                    <a:pos x="27" y="28"/>
                  </a:cxn>
                  <a:cxn ang="0">
                    <a:pos x="127" y="28"/>
                  </a:cxn>
                </a:cxnLst>
                <a:rect l="0" t="0" r="r" b="b"/>
                <a:pathLst>
                  <a:path w="154" h="157">
                    <a:moveTo>
                      <a:pt x="127" y="28"/>
                    </a:moveTo>
                    <a:lnTo>
                      <a:pt x="127" y="28"/>
                    </a:lnTo>
                    <a:cubicBezTo>
                      <a:pt x="154" y="56"/>
                      <a:pt x="154" y="101"/>
                      <a:pt x="127" y="129"/>
                    </a:cubicBezTo>
                    <a:cubicBezTo>
                      <a:pt x="99" y="157"/>
                      <a:pt x="55" y="157"/>
                      <a:pt x="27" y="129"/>
                    </a:cubicBezTo>
                    <a:cubicBezTo>
                      <a:pt x="0" y="101"/>
                      <a:pt x="0" y="56"/>
                      <a:pt x="27"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1" name="Freeform 347"/>
              <p:cNvSpPr>
                <a:spLocks noEditPoints="1"/>
              </p:cNvSpPr>
              <p:nvPr/>
            </p:nvSpPr>
            <p:spPr bwMode="auto">
              <a:xfrm>
                <a:off x="7717" y="3091"/>
                <a:ext cx="88" cy="125"/>
              </a:xfrm>
              <a:custGeom>
                <a:avLst/>
                <a:gdLst/>
                <a:ahLst/>
                <a:cxnLst>
                  <a:cxn ang="0">
                    <a:pos x="65" y="121"/>
                  </a:cxn>
                  <a:cxn ang="0">
                    <a:pos x="65" y="121"/>
                  </a:cxn>
                  <a:cxn ang="0">
                    <a:pos x="65"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7" y="335"/>
                  </a:cxn>
                  <a:cxn ang="0">
                    <a:pos x="157" y="335"/>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1" y="27"/>
                  </a:cxn>
                  <a:cxn ang="0">
                    <a:pos x="71" y="28"/>
                  </a:cxn>
                  <a:cxn ang="0">
                    <a:pos x="65" y="121"/>
                  </a:cxn>
                  <a:cxn ang="0">
                    <a:pos x="65" y="121"/>
                  </a:cxn>
                  <a:cxn ang="0">
                    <a:pos x="65" y="121"/>
                  </a:cxn>
                  <a:cxn ang="0">
                    <a:pos x="65" y="121"/>
                  </a:cxn>
                </a:cxnLst>
                <a:rect l="0" t="0" r="r" b="b"/>
                <a:pathLst>
                  <a:path w="237" h="336">
                    <a:moveTo>
                      <a:pt x="65" y="121"/>
                    </a:moveTo>
                    <a:lnTo>
                      <a:pt x="65" y="121"/>
                    </a:lnTo>
                    <a:lnTo>
                      <a:pt x="65" y="121"/>
                    </a:lnTo>
                    <a:cubicBezTo>
                      <a:pt x="27" y="138"/>
                      <a:pt x="2"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5" y="326"/>
                      <a:pt x="115" y="336"/>
                      <a:pt x="157" y="335"/>
                    </a:cubicBezTo>
                    <a:lnTo>
                      <a:pt x="157" y="335"/>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5"/>
                      <a:pt x="171" y="129"/>
                    </a:cubicBezTo>
                    <a:lnTo>
                      <a:pt x="171" y="129"/>
                    </a:lnTo>
                    <a:lnTo>
                      <a:pt x="171" y="129"/>
                    </a:lnTo>
                    <a:cubicBezTo>
                      <a:pt x="198" y="101"/>
                      <a:pt x="198" y="55"/>
                      <a:pt x="171" y="27"/>
                    </a:cubicBezTo>
                    <a:cubicBezTo>
                      <a:pt x="143" y="0"/>
                      <a:pt x="99" y="0"/>
                      <a:pt x="71" y="28"/>
                    </a:cubicBezTo>
                    <a:cubicBezTo>
                      <a:pt x="47" y="53"/>
                      <a:pt x="44" y="93"/>
                      <a:pt x="65" y="121"/>
                    </a:cubicBezTo>
                    <a:lnTo>
                      <a:pt x="65" y="121"/>
                    </a:lnTo>
                    <a:close/>
                    <a:moveTo>
                      <a:pt x="65" y="121"/>
                    </a:moveTo>
                    <a:lnTo>
                      <a:pt x="65"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2" name="Freeform 348"/>
              <p:cNvSpPr>
                <a:spLocks noEditPoints="1"/>
              </p:cNvSpPr>
              <p:nvPr/>
            </p:nvSpPr>
            <p:spPr bwMode="auto">
              <a:xfrm>
                <a:off x="7725" y="3150"/>
                <a:ext cx="68" cy="62"/>
              </a:xfrm>
              <a:custGeom>
                <a:avLst/>
                <a:gdLst/>
                <a:ahLst/>
                <a:cxnLst>
                  <a:cxn ang="0">
                    <a:pos x="6" y="135"/>
                  </a:cxn>
                  <a:cxn ang="0">
                    <a:pos x="6" y="135"/>
                  </a:cxn>
                  <a:cxn ang="0">
                    <a:pos x="6" y="135"/>
                  </a:cxn>
                  <a:cxn ang="0">
                    <a:pos x="28" y="0"/>
                  </a:cxn>
                  <a:cxn ang="0">
                    <a:pos x="172" y="168"/>
                  </a:cxn>
                  <a:cxn ang="0">
                    <a:pos x="172" y="168"/>
                  </a:cxn>
                  <a:cxn ang="0">
                    <a:pos x="172" y="168"/>
                  </a:cxn>
                  <a:cxn ang="0">
                    <a:pos x="162" y="24"/>
                  </a:cxn>
                </a:cxnLst>
                <a:rect l="0" t="0" r="r" b="b"/>
                <a:pathLst>
                  <a:path w="182" h="168">
                    <a:moveTo>
                      <a:pt x="6" y="135"/>
                    </a:moveTo>
                    <a:lnTo>
                      <a:pt x="6" y="135"/>
                    </a:lnTo>
                    <a:lnTo>
                      <a:pt x="6" y="135"/>
                    </a:lnTo>
                    <a:cubicBezTo>
                      <a:pt x="0" y="88"/>
                      <a:pt x="8" y="42"/>
                      <a:pt x="28" y="0"/>
                    </a:cubicBezTo>
                    <a:moveTo>
                      <a:pt x="172" y="168"/>
                    </a:moveTo>
                    <a:lnTo>
                      <a:pt x="172" y="168"/>
                    </a:lnTo>
                    <a:lnTo>
                      <a:pt x="172" y="168"/>
                    </a:lnTo>
                    <a:cubicBezTo>
                      <a:pt x="182" y="119"/>
                      <a:pt x="179" y="71"/>
                      <a:pt x="162"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3" name="Freeform 349"/>
              <p:cNvSpPr>
                <a:spLocks noEditPoints="1"/>
              </p:cNvSpPr>
              <p:nvPr/>
            </p:nvSpPr>
            <p:spPr bwMode="auto">
              <a:xfrm>
                <a:off x="6450" y="3168"/>
                <a:ext cx="15"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4" name="Freeform 350"/>
              <p:cNvSpPr>
                <a:spLocks noEditPoints="1"/>
              </p:cNvSpPr>
              <p:nvPr/>
            </p:nvSpPr>
            <p:spPr bwMode="auto">
              <a:xfrm>
                <a:off x="6441" y="3160"/>
                <a:ext cx="32" cy="31"/>
              </a:xfrm>
              <a:custGeom>
                <a:avLst/>
                <a:gdLst/>
                <a:ahLst/>
                <a:cxnLst>
                  <a:cxn ang="0">
                    <a:pos x="64" y="43"/>
                  </a:cxn>
                  <a:cxn ang="0">
                    <a:pos x="64" y="43"/>
                  </a:cxn>
                  <a:cxn ang="0">
                    <a:pos x="43" y="64"/>
                  </a:cxn>
                  <a:cxn ang="0">
                    <a:pos x="22" y="43"/>
                  </a:cxn>
                  <a:cxn ang="0">
                    <a:pos x="43" y="22"/>
                  </a:cxn>
                  <a:cxn ang="0">
                    <a:pos x="64" y="43"/>
                  </a:cxn>
                  <a:cxn ang="0">
                    <a:pos x="85" y="43"/>
                  </a:cxn>
                  <a:cxn ang="0">
                    <a:pos x="85" y="43"/>
                  </a:cxn>
                  <a:cxn ang="0">
                    <a:pos x="43" y="0"/>
                  </a:cxn>
                  <a:cxn ang="0">
                    <a:pos x="0" y="43"/>
                  </a:cxn>
                  <a:cxn ang="0">
                    <a:pos x="43" y="85"/>
                  </a:cxn>
                  <a:cxn ang="0">
                    <a:pos x="85" y="43"/>
                  </a:cxn>
                </a:cxnLst>
                <a:rect l="0" t="0" r="r" b="b"/>
                <a:pathLst>
                  <a:path w="85" h="85">
                    <a:moveTo>
                      <a:pt x="64" y="43"/>
                    </a:moveTo>
                    <a:lnTo>
                      <a:pt x="64" y="43"/>
                    </a:lnTo>
                    <a:cubicBezTo>
                      <a:pt x="64" y="54"/>
                      <a:pt x="54" y="64"/>
                      <a:pt x="43" y="64"/>
                    </a:cubicBezTo>
                    <a:cubicBezTo>
                      <a:pt x="31" y="64"/>
                      <a:pt x="22" y="54"/>
                      <a:pt x="22" y="43"/>
                    </a:cubicBezTo>
                    <a:cubicBezTo>
                      <a:pt x="22" y="31"/>
                      <a:pt x="31" y="22"/>
                      <a:pt x="43" y="22"/>
                    </a:cubicBezTo>
                    <a:cubicBezTo>
                      <a:pt x="54" y="22"/>
                      <a:pt x="64" y="31"/>
                      <a:pt x="64" y="43"/>
                    </a:cubicBezTo>
                    <a:close/>
                    <a:moveTo>
                      <a:pt x="85" y="43"/>
                    </a:moveTo>
                    <a:lnTo>
                      <a:pt x="85" y="43"/>
                    </a:lnTo>
                    <a:cubicBezTo>
                      <a:pt x="85" y="19"/>
                      <a:pt x="66" y="0"/>
                      <a:pt x="43" y="0"/>
                    </a:cubicBezTo>
                    <a:cubicBezTo>
                      <a:pt x="19" y="0"/>
                      <a:pt x="0" y="19"/>
                      <a:pt x="0" y="43"/>
                    </a:cubicBezTo>
                    <a:cubicBezTo>
                      <a:pt x="0" y="66"/>
                      <a:pt x="19" y="85"/>
                      <a:pt x="43" y="85"/>
                    </a:cubicBezTo>
                    <a:cubicBezTo>
                      <a:pt x="66" y="85"/>
                      <a:pt x="85" y="66"/>
                      <a:pt x="85"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5" name="Freeform 351"/>
              <p:cNvSpPr>
                <a:spLocks noEditPoints="1"/>
              </p:cNvSpPr>
              <p:nvPr/>
            </p:nvSpPr>
            <p:spPr bwMode="auto">
              <a:xfrm>
                <a:off x="6434" y="3152"/>
                <a:ext cx="47" cy="47"/>
              </a:xfrm>
              <a:custGeom>
                <a:avLst/>
                <a:gdLst/>
                <a:ahLst/>
                <a:cxnLst>
                  <a:cxn ang="0">
                    <a:pos x="106" y="64"/>
                  </a:cxn>
                  <a:cxn ang="0">
                    <a:pos x="106" y="64"/>
                  </a:cxn>
                  <a:cxn ang="0">
                    <a:pos x="64" y="106"/>
                  </a:cxn>
                  <a:cxn ang="0">
                    <a:pos x="21" y="64"/>
                  </a:cxn>
                  <a:cxn ang="0">
                    <a:pos x="64" y="21"/>
                  </a:cxn>
                  <a:cxn ang="0">
                    <a:pos x="106" y="64"/>
                  </a:cxn>
                  <a:cxn ang="0">
                    <a:pos x="127" y="64"/>
                  </a:cxn>
                  <a:cxn ang="0">
                    <a:pos x="127" y="64"/>
                  </a:cxn>
                  <a:cxn ang="0">
                    <a:pos x="64" y="0"/>
                  </a:cxn>
                  <a:cxn ang="0">
                    <a:pos x="0" y="64"/>
                  </a:cxn>
                  <a:cxn ang="0">
                    <a:pos x="64" y="127"/>
                  </a:cxn>
                  <a:cxn ang="0">
                    <a:pos x="127" y="64"/>
                  </a:cxn>
                </a:cxnLst>
                <a:rect l="0" t="0" r="r" b="b"/>
                <a:pathLst>
                  <a:path w="127" h="127">
                    <a:moveTo>
                      <a:pt x="106" y="64"/>
                    </a:moveTo>
                    <a:lnTo>
                      <a:pt x="106" y="64"/>
                    </a:lnTo>
                    <a:cubicBezTo>
                      <a:pt x="106" y="87"/>
                      <a:pt x="87" y="106"/>
                      <a:pt x="64" y="106"/>
                    </a:cubicBezTo>
                    <a:cubicBezTo>
                      <a:pt x="40" y="106"/>
                      <a:pt x="21" y="87"/>
                      <a:pt x="21" y="64"/>
                    </a:cubicBezTo>
                    <a:cubicBezTo>
                      <a:pt x="21" y="40"/>
                      <a:pt x="40" y="21"/>
                      <a:pt x="64" y="21"/>
                    </a:cubicBezTo>
                    <a:cubicBezTo>
                      <a:pt x="87" y="21"/>
                      <a:pt x="106" y="40"/>
                      <a:pt x="106" y="64"/>
                    </a:cubicBezTo>
                    <a:close/>
                    <a:moveTo>
                      <a:pt x="127" y="64"/>
                    </a:moveTo>
                    <a:lnTo>
                      <a:pt x="127" y="64"/>
                    </a:lnTo>
                    <a:cubicBezTo>
                      <a:pt x="127" y="29"/>
                      <a:pt x="98" y="0"/>
                      <a:pt x="64" y="0"/>
                    </a:cubicBezTo>
                    <a:cubicBezTo>
                      <a:pt x="29" y="0"/>
                      <a:pt x="0" y="29"/>
                      <a:pt x="0" y="64"/>
                    </a:cubicBezTo>
                    <a:cubicBezTo>
                      <a:pt x="0" y="98"/>
                      <a:pt x="29" y="127"/>
                      <a:pt x="64" y="127"/>
                    </a:cubicBezTo>
                    <a:cubicBezTo>
                      <a:pt x="98" y="127"/>
                      <a:pt x="127" y="98"/>
                      <a:pt x="127"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6" name="Freeform 352"/>
              <p:cNvSpPr>
                <a:spLocks noEditPoints="1"/>
              </p:cNvSpPr>
              <p:nvPr/>
            </p:nvSpPr>
            <p:spPr bwMode="auto">
              <a:xfrm>
                <a:off x="6426" y="3144"/>
                <a:ext cx="63" cy="63"/>
              </a:xfrm>
              <a:custGeom>
                <a:avLst/>
                <a:gdLst/>
                <a:ahLst/>
                <a:cxnLst>
                  <a:cxn ang="0">
                    <a:pos x="148" y="85"/>
                  </a:cxn>
                  <a:cxn ang="0">
                    <a:pos x="148" y="85"/>
                  </a:cxn>
                  <a:cxn ang="0">
                    <a:pos x="85" y="148"/>
                  </a:cxn>
                  <a:cxn ang="0">
                    <a:pos x="21" y="85"/>
                  </a:cxn>
                  <a:cxn ang="0">
                    <a:pos x="85" y="21"/>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19"/>
                      <a:pt x="119" y="148"/>
                      <a:pt x="85" y="148"/>
                    </a:cubicBezTo>
                    <a:cubicBezTo>
                      <a:pt x="50" y="148"/>
                      <a:pt x="21" y="119"/>
                      <a:pt x="21" y="85"/>
                    </a:cubicBezTo>
                    <a:cubicBezTo>
                      <a:pt x="21" y="50"/>
                      <a:pt x="50" y="21"/>
                      <a:pt x="85" y="21"/>
                    </a:cubicBezTo>
                    <a:cubicBezTo>
                      <a:pt x="119" y="21"/>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7" name="Freeform 353"/>
              <p:cNvSpPr>
                <a:spLocks noEditPoints="1"/>
              </p:cNvSpPr>
              <p:nvPr/>
            </p:nvSpPr>
            <p:spPr bwMode="auto">
              <a:xfrm>
                <a:off x="6418" y="3136"/>
                <a:ext cx="79" cy="79"/>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8" name="Freeform 354"/>
              <p:cNvSpPr>
                <a:spLocks noEditPoints="1"/>
              </p:cNvSpPr>
              <p:nvPr/>
            </p:nvSpPr>
            <p:spPr bwMode="auto">
              <a:xfrm>
                <a:off x="6410" y="3129"/>
                <a:ext cx="94" cy="93"/>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9" name="Freeform 355"/>
              <p:cNvSpPr>
                <a:spLocks noEditPoints="1"/>
              </p:cNvSpPr>
              <p:nvPr/>
            </p:nvSpPr>
            <p:spPr bwMode="auto">
              <a:xfrm>
                <a:off x="6402" y="3121"/>
                <a:ext cx="110" cy="109"/>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6"/>
                      <a:pt x="229" y="0"/>
                      <a:pt x="148" y="0"/>
                    </a:cubicBezTo>
                    <a:cubicBezTo>
                      <a:pt x="66" y="0"/>
                      <a:pt x="0" y="66"/>
                      <a:pt x="0" y="148"/>
                    </a:cubicBezTo>
                    <a:cubicBezTo>
                      <a:pt x="0" y="229"/>
                      <a:pt x="66"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0" name="Freeform 356"/>
              <p:cNvSpPr>
                <a:spLocks noEditPoints="1"/>
              </p:cNvSpPr>
              <p:nvPr/>
            </p:nvSpPr>
            <p:spPr bwMode="auto">
              <a:xfrm>
                <a:off x="6395" y="3113"/>
                <a:ext cx="125" cy="125"/>
              </a:xfrm>
              <a:custGeom>
                <a:avLst/>
                <a:gdLst/>
                <a:ahLst/>
                <a:cxnLst>
                  <a:cxn ang="0">
                    <a:pos x="316" y="169"/>
                  </a:cxn>
                  <a:cxn ang="0">
                    <a:pos x="316" y="169"/>
                  </a:cxn>
                  <a:cxn ang="0">
                    <a:pos x="169" y="316"/>
                  </a:cxn>
                  <a:cxn ang="0">
                    <a:pos x="21" y="169"/>
                  </a:cxn>
                  <a:cxn ang="0">
                    <a:pos x="169" y="21"/>
                  </a:cxn>
                  <a:cxn ang="0">
                    <a:pos x="316" y="169"/>
                  </a:cxn>
                  <a:cxn ang="0">
                    <a:pos x="337" y="169"/>
                  </a:cxn>
                  <a:cxn ang="0">
                    <a:pos x="337" y="169"/>
                  </a:cxn>
                  <a:cxn ang="0">
                    <a:pos x="169" y="0"/>
                  </a:cxn>
                  <a:cxn ang="0">
                    <a:pos x="0" y="169"/>
                  </a:cxn>
                  <a:cxn ang="0">
                    <a:pos x="169" y="337"/>
                  </a:cxn>
                  <a:cxn ang="0">
                    <a:pos x="337" y="169"/>
                  </a:cxn>
                </a:cxnLst>
                <a:rect l="0" t="0" r="r" b="b"/>
                <a:pathLst>
                  <a:path w="337" h="337">
                    <a:moveTo>
                      <a:pt x="316" y="169"/>
                    </a:moveTo>
                    <a:lnTo>
                      <a:pt x="316" y="169"/>
                    </a:lnTo>
                    <a:cubicBezTo>
                      <a:pt x="316" y="250"/>
                      <a:pt x="250" y="316"/>
                      <a:pt x="169" y="316"/>
                    </a:cubicBezTo>
                    <a:cubicBezTo>
                      <a:pt x="87" y="316"/>
                      <a:pt x="21" y="250"/>
                      <a:pt x="21" y="169"/>
                    </a:cubicBezTo>
                    <a:cubicBezTo>
                      <a:pt x="21" y="87"/>
                      <a:pt x="87" y="21"/>
                      <a:pt x="169" y="21"/>
                    </a:cubicBezTo>
                    <a:cubicBezTo>
                      <a:pt x="250" y="21"/>
                      <a:pt x="316" y="87"/>
                      <a:pt x="316" y="169"/>
                    </a:cubicBezTo>
                    <a:close/>
                    <a:moveTo>
                      <a:pt x="337" y="169"/>
                    </a:moveTo>
                    <a:lnTo>
                      <a:pt x="337" y="169"/>
                    </a:lnTo>
                    <a:cubicBezTo>
                      <a:pt x="337" y="76"/>
                      <a:pt x="261" y="0"/>
                      <a:pt x="169" y="0"/>
                    </a:cubicBezTo>
                    <a:cubicBezTo>
                      <a:pt x="76" y="0"/>
                      <a:pt x="0" y="76"/>
                      <a:pt x="0" y="169"/>
                    </a:cubicBezTo>
                    <a:cubicBezTo>
                      <a:pt x="0" y="261"/>
                      <a:pt x="76" y="337"/>
                      <a:pt x="169" y="337"/>
                    </a:cubicBezTo>
                    <a:cubicBezTo>
                      <a:pt x="261" y="337"/>
                      <a:pt x="337" y="261"/>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1" name="Freeform 357"/>
              <p:cNvSpPr>
                <a:spLocks noEditPoints="1"/>
              </p:cNvSpPr>
              <p:nvPr/>
            </p:nvSpPr>
            <p:spPr bwMode="auto">
              <a:xfrm>
                <a:off x="6414" y="3136"/>
                <a:ext cx="87" cy="80"/>
              </a:xfrm>
              <a:custGeom>
                <a:avLst/>
                <a:gdLst/>
                <a:ahLst/>
                <a:cxnLst>
                  <a:cxn ang="0">
                    <a:pos x="38" y="186"/>
                  </a:cxn>
                  <a:cxn ang="0">
                    <a:pos x="38" y="186"/>
                  </a:cxn>
                  <a:cxn ang="0">
                    <a:pos x="38" y="186"/>
                  </a:cxn>
                  <a:cxn ang="0">
                    <a:pos x="156" y="214"/>
                  </a:cxn>
                  <a:cxn ang="0">
                    <a:pos x="156" y="214"/>
                  </a:cxn>
                  <a:cxn ang="0">
                    <a:pos x="195" y="204"/>
                  </a:cxn>
                  <a:cxn ang="0">
                    <a:pos x="195" y="204"/>
                  </a:cxn>
                  <a:cxn ang="0">
                    <a:pos x="210" y="207"/>
                  </a:cxn>
                  <a:cxn ang="0">
                    <a:pos x="210" y="207"/>
                  </a:cxn>
                  <a:cxn ang="0">
                    <a:pos x="236" y="179"/>
                  </a:cxn>
                  <a:cxn ang="0">
                    <a:pos x="236" y="101"/>
                  </a:cxn>
                  <a:cxn ang="0">
                    <a:pos x="236" y="101"/>
                  </a:cxn>
                  <a:cxn ang="0">
                    <a:pos x="171" y="8"/>
                  </a:cxn>
                  <a:cxn ang="0">
                    <a:pos x="64" y="0"/>
                  </a:cxn>
                  <a:cxn ang="0">
                    <a:pos x="64" y="0"/>
                  </a:cxn>
                  <a:cxn ang="0">
                    <a:pos x="64"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4" y="205"/>
                      <a:pt x="115" y="215"/>
                      <a:pt x="156" y="214"/>
                    </a:cubicBezTo>
                    <a:lnTo>
                      <a:pt x="156" y="214"/>
                    </a:lnTo>
                    <a:cubicBezTo>
                      <a:pt x="170" y="214"/>
                      <a:pt x="183" y="211"/>
                      <a:pt x="195" y="204"/>
                    </a:cubicBezTo>
                    <a:lnTo>
                      <a:pt x="195" y="204"/>
                    </a:lnTo>
                    <a:cubicBezTo>
                      <a:pt x="199" y="208"/>
                      <a:pt x="205" y="209"/>
                      <a:pt x="210" y="207"/>
                    </a:cubicBezTo>
                    <a:lnTo>
                      <a:pt x="210" y="207"/>
                    </a:lnTo>
                    <a:cubicBezTo>
                      <a:pt x="221" y="201"/>
                      <a:pt x="230" y="191"/>
                      <a:pt x="236" y="179"/>
                    </a:cubicBezTo>
                    <a:lnTo>
                      <a:pt x="236" y="101"/>
                    </a:lnTo>
                    <a:lnTo>
                      <a:pt x="236" y="101"/>
                    </a:lnTo>
                    <a:cubicBezTo>
                      <a:pt x="234" y="60"/>
                      <a:pt x="208" y="24"/>
                      <a:pt x="171" y="8"/>
                    </a:cubicBezTo>
                    <a:moveTo>
                      <a:pt x="64" y="0"/>
                    </a:moveTo>
                    <a:lnTo>
                      <a:pt x="64" y="0"/>
                    </a:lnTo>
                    <a:lnTo>
                      <a:pt x="64"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2" name="Freeform 358"/>
              <p:cNvSpPr>
                <a:spLocks noEditPoints="1"/>
              </p:cNvSpPr>
              <p:nvPr/>
            </p:nvSpPr>
            <p:spPr bwMode="auto">
              <a:xfrm>
                <a:off x="6450" y="3112"/>
                <a:ext cx="17"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3" name="Freeform 359"/>
              <p:cNvSpPr>
                <a:spLocks noEditPoints="1"/>
              </p:cNvSpPr>
              <p:nvPr/>
            </p:nvSpPr>
            <p:spPr bwMode="auto">
              <a:xfrm>
                <a:off x="6442" y="3104"/>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4" name="Freeform 360"/>
              <p:cNvSpPr>
                <a:spLocks noEditPoints="1"/>
              </p:cNvSpPr>
              <p:nvPr/>
            </p:nvSpPr>
            <p:spPr bwMode="auto">
              <a:xfrm>
                <a:off x="6434"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5" name="Freeform 361"/>
              <p:cNvSpPr>
                <a:spLocks noEditPoints="1"/>
              </p:cNvSpPr>
              <p:nvPr/>
            </p:nvSpPr>
            <p:spPr bwMode="auto">
              <a:xfrm>
                <a:off x="6426" y="3087"/>
                <a:ext cx="65"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39" y="0"/>
                      <a:pt x="0" y="39"/>
                      <a:pt x="0" y="88"/>
                    </a:cubicBezTo>
                    <a:cubicBezTo>
                      <a:pt x="0" y="136"/>
                      <a:pt x="39"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6" name="Freeform 362"/>
              <p:cNvSpPr>
                <a:spLocks noEditPoints="1"/>
              </p:cNvSpPr>
              <p:nvPr/>
            </p:nvSpPr>
            <p:spPr bwMode="auto">
              <a:xfrm>
                <a:off x="6418" y="3079"/>
                <a:ext cx="81"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1" y="197"/>
                      <a:pt x="22" y="158"/>
                      <a:pt x="22" y="110"/>
                    </a:cubicBezTo>
                    <a:cubicBezTo>
                      <a:pt x="22" y="61"/>
                      <a:pt x="61" y="22"/>
                      <a:pt x="110" y="22"/>
                    </a:cubicBezTo>
                    <a:cubicBezTo>
                      <a:pt x="158" y="22"/>
                      <a:pt x="198" y="61"/>
                      <a:pt x="198" y="110"/>
                    </a:cubicBezTo>
                    <a:close/>
                    <a:moveTo>
                      <a:pt x="220" y="110"/>
                    </a:moveTo>
                    <a:lnTo>
                      <a:pt x="220" y="110"/>
                    </a:lnTo>
                    <a:cubicBezTo>
                      <a:pt x="220" y="49"/>
                      <a:pt x="170" y="0"/>
                      <a:pt x="110" y="0"/>
                    </a:cubicBezTo>
                    <a:cubicBezTo>
                      <a:pt x="49" y="0"/>
                      <a:pt x="0" y="49"/>
                      <a:pt x="0" y="110"/>
                    </a:cubicBezTo>
                    <a:cubicBezTo>
                      <a:pt x="0" y="170"/>
                      <a:pt x="49" y="219"/>
                      <a:pt x="110" y="219"/>
                    </a:cubicBezTo>
                    <a:cubicBezTo>
                      <a:pt x="170"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7" name="Freeform 363"/>
              <p:cNvSpPr>
                <a:spLocks/>
              </p:cNvSpPr>
              <p:nvPr/>
            </p:nvSpPr>
            <p:spPr bwMode="auto">
              <a:xfrm>
                <a:off x="6430" y="3091"/>
                <a:ext cx="57" cy="59"/>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5" y="157"/>
                      <a:pt x="27" y="129"/>
                    </a:cubicBezTo>
                    <a:cubicBezTo>
                      <a:pt x="0" y="101"/>
                      <a:pt x="0" y="56"/>
                      <a:pt x="27" y="28"/>
                    </a:cubicBezTo>
                    <a:cubicBezTo>
                      <a:pt x="55"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8" name="Freeform 364"/>
              <p:cNvSpPr>
                <a:spLocks noEditPoints="1"/>
              </p:cNvSpPr>
              <p:nvPr/>
            </p:nvSpPr>
            <p:spPr bwMode="auto">
              <a:xfrm>
                <a:off x="6414" y="3091"/>
                <a:ext cx="88" cy="125"/>
              </a:xfrm>
              <a:custGeom>
                <a:avLst/>
                <a:gdLst/>
                <a:ahLst/>
                <a:cxnLst>
                  <a:cxn ang="0">
                    <a:pos x="64" y="121"/>
                  </a:cxn>
                  <a:cxn ang="0">
                    <a:pos x="64" y="121"/>
                  </a:cxn>
                  <a:cxn ang="0">
                    <a:pos x="64"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6" y="335"/>
                  </a:cxn>
                  <a:cxn ang="0">
                    <a:pos x="156" y="335"/>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7"/>
                  </a:cxn>
                  <a:cxn ang="0">
                    <a:pos x="71" y="28"/>
                  </a:cxn>
                  <a:cxn ang="0">
                    <a:pos x="64" y="121"/>
                  </a:cxn>
                  <a:cxn ang="0">
                    <a:pos x="64" y="121"/>
                  </a:cxn>
                  <a:cxn ang="0">
                    <a:pos x="64" y="121"/>
                  </a:cxn>
                  <a:cxn ang="0">
                    <a:pos x="64" y="121"/>
                  </a:cxn>
                </a:cxnLst>
                <a:rect l="0" t="0" r="r" b="b"/>
                <a:pathLst>
                  <a:path w="237" h="336">
                    <a:moveTo>
                      <a:pt x="64" y="121"/>
                    </a:moveTo>
                    <a:lnTo>
                      <a:pt x="64" y="121"/>
                    </a:lnTo>
                    <a:lnTo>
                      <a:pt x="64" y="121"/>
                    </a:lnTo>
                    <a:cubicBezTo>
                      <a:pt x="27" y="138"/>
                      <a:pt x="2"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4" y="326"/>
                      <a:pt x="115" y="336"/>
                      <a:pt x="156" y="335"/>
                    </a:cubicBezTo>
                    <a:lnTo>
                      <a:pt x="156" y="335"/>
                    </a:lnTo>
                    <a:cubicBezTo>
                      <a:pt x="170" y="335"/>
                      <a:pt x="183" y="332"/>
                      <a:pt x="195" y="325"/>
                    </a:cubicBezTo>
                    <a:lnTo>
                      <a:pt x="195" y="325"/>
                    </a:lnTo>
                    <a:cubicBezTo>
                      <a:pt x="199" y="329"/>
                      <a:pt x="205" y="330"/>
                      <a:pt x="210" y="328"/>
                    </a:cubicBezTo>
                    <a:lnTo>
                      <a:pt x="210" y="328"/>
                    </a:lnTo>
                    <a:cubicBezTo>
                      <a:pt x="221" y="322"/>
                      <a:pt x="230" y="312"/>
                      <a:pt x="236" y="300"/>
                    </a:cubicBezTo>
                    <a:lnTo>
                      <a:pt x="236" y="229"/>
                    </a:lnTo>
                    <a:lnTo>
                      <a:pt x="236" y="229"/>
                    </a:lnTo>
                    <a:cubicBezTo>
                      <a:pt x="237" y="185"/>
                      <a:pt x="211" y="145"/>
                      <a:pt x="171" y="129"/>
                    </a:cubicBezTo>
                    <a:lnTo>
                      <a:pt x="170" y="129"/>
                    </a:lnTo>
                    <a:lnTo>
                      <a:pt x="170" y="129"/>
                    </a:lnTo>
                    <a:cubicBezTo>
                      <a:pt x="198" y="101"/>
                      <a:pt x="198" y="55"/>
                      <a:pt x="170" y="27"/>
                    </a:cubicBezTo>
                    <a:cubicBezTo>
                      <a:pt x="143" y="0"/>
                      <a:pt x="98" y="0"/>
                      <a:pt x="71" y="28"/>
                    </a:cubicBezTo>
                    <a:cubicBezTo>
                      <a:pt x="46" y="53"/>
                      <a:pt x="44" y="93"/>
                      <a:pt x="64" y="121"/>
                    </a:cubicBezTo>
                    <a:lnTo>
                      <a:pt x="64" y="121"/>
                    </a:lnTo>
                    <a:close/>
                    <a:moveTo>
                      <a:pt x="64" y="121"/>
                    </a:moveTo>
                    <a:lnTo>
                      <a:pt x="64"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9" name="Freeform 365"/>
              <p:cNvSpPr>
                <a:spLocks noEditPoints="1"/>
              </p:cNvSpPr>
              <p:nvPr/>
            </p:nvSpPr>
            <p:spPr bwMode="auto">
              <a:xfrm>
                <a:off x="6422" y="3150"/>
                <a:ext cx="68" cy="62"/>
              </a:xfrm>
              <a:custGeom>
                <a:avLst/>
                <a:gdLst/>
                <a:ahLst/>
                <a:cxnLst>
                  <a:cxn ang="0">
                    <a:pos x="6" y="135"/>
                  </a:cxn>
                  <a:cxn ang="0">
                    <a:pos x="6" y="135"/>
                  </a:cxn>
                  <a:cxn ang="0">
                    <a:pos x="6" y="135"/>
                  </a:cxn>
                  <a:cxn ang="0">
                    <a:pos x="28" y="0"/>
                  </a:cxn>
                  <a:cxn ang="0">
                    <a:pos x="172" y="168"/>
                  </a:cxn>
                  <a:cxn ang="0">
                    <a:pos x="172" y="168"/>
                  </a:cxn>
                  <a:cxn ang="0">
                    <a:pos x="172" y="168"/>
                  </a:cxn>
                  <a:cxn ang="0">
                    <a:pos x="161" y="24"/>
                  </a:cxn>
                </a:cxnLst>
                <a:rect l="0" t="0" r="r" b="b"/>
                <a:pathLst>
                  <a:path w="182" h="168">
                    <a:moveTo>
                      <a:pt x="6" y="135"/>
                    </a:moveTo>
                    <a:lnTo>
                      <a:pt x="6" y="135"/>
                    </a:lnTo>
                    <a:lnTo>
                      <a:pt x="6" y="135"/>
                    </a:lnTo>
                    <a:cubicBezTo>
                      <a:pt x="0" y="88"/>
                      <a:pt x="8" y="42"/>
                      <a:pt x="28" y="0"/>
                    </a:cubicBezTo>
                    <a:moveTo>
                      <a:pt x="172" y="168"/>
                    </a:moveTo>
                    <a:lnTo>
                      <a:pt x="172" y="168"/>
                    </a:lnTo>
                    <a:lnTo>
                      <a:pt x="172" y="168"/>
                    </a:lnTo>
                    <a:cubicBezTo>
                      <a:pt x="182" y="119"/>
                      <a:pt x="179" y="71"/>
                      <a:pt x="161"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0" name="Freeform 366"/>
              <p:cNvSpPr>
                <a:spLocks noEditPoints="1"/>
              </p:cNvSpPr>
              <p:nvPr/>
            </p:nvSpPr>
            <p:spPr bwMode="auto">
              <a:xfrm>
                <a:off x="6558" y="3168"/>
                <a:ext cx="15"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1" name="Freeform 367"/>
              <p:cNvSpPr>
                <a:spLocks noEditPoints="1"/>
              </p:cNvSpPr>
              <p:nvPr/>
            </p:nvSpPr>
            <p:spPr bwMode="auto">
              <a:xfrm>
                <a:off x="6550" y="3160"/>
                <a:ext cx="31" cy="31"/>
              </a:xfrm>
              <a:custGeom>
                <a:avLst/>
                <a:gdLst/>
                <a:ahLst/>
                <a:cxnLst>
                  <a:cxn ang="0">
                    <a:pos x="63" y="43"/>
                  </a:cxn>
                  <a:cxn ang="0">
                    <a:pos x="63" y="43"/>
                  </a:cxn>
                  <a:cxn ang="0">
                    <a:pos x="42" y="64"/>
                  </a:cxn>
                  <a:cxn ang="0">
                    <a:pos x="21" y="43"/>
                  </a:cxn>
                  <a:cxn ang="0">
                    <a:pos x="42" y="22"/>
                  </a:cxn>
                  <a:cxn ang="0">
                    <a:pos x="63" y="43"/>
                  </a:cxn>
                  <a:cxn ang="0">
                    <a:pos x="84" y="43"/>
                  </a:cxn>
                  <a:cxn ang="0">
                    <a:pos x="84" y="43"/>
                  </a:cxn>
                  <a:cxn ang="0">
                    <a:pos x="42" y="0"/>
                  </a:cxn>
                  <a:cxn ang="0">
                    <a:pos x="0" y="43"/>
                  </a:cxn>
                  <a:cxn ang="0">
                    <a:pos x="42" y="85"/>
                  </a:cxn>
                  <a:cxn ang="0">
                    <a:pos x="84" y="43"/>
                  </a:cxn>
                </a:cxnLst>
                <a:rect l="0" t="0" r="r" b="b"/>
                <a:pathLst>
                  <a:path w="84" h="85">
                    <a:moveTo>
                      <a:pt x="63" y="43"/>
                    </a:moveTo>
                    <a:lnTo>
                      <a:pt x="63" y="43"/>
                    </a:lnTo>
                    <a:cubicBezTo>
                      <a:pt x="63" y="54"/>
                      <a:pt x="53" y="64"/>
                      <a:pt x="42" y="64"/>
                    </a:cubicBezTo>
                    <a:cubicBezTo>
                      <a:pt x="30" y="64"/>
                      <a:pt x="21" y="54"/>
                      <a:pt x="21" y="43"/>
                    </a:cubicBezTo>
                    <a:cubicBezTo>
                      <a:pt x="21" y="31"/>
                      <a:pt x="30" y="22"/>
                      <a:pt x="42" y="22"/>
                    </a:cubicBezTo>
                    <a:cubicBezTo>
                      <a:pt x="53" y="22"/>
                      <a:pt x="63" y="31"/>
                      <a:pt x="63" y="43"/>
                    </a:cubicBezTo>
                    <a:close/>
                    <a:moveTo>
                      <a:pt x="84" y="43"/>
                    </a:moveTo>
                    <a:lnTo>
                      <a:pt x="84" y="43"/>
                    </a:lnTo>
                    <a:cubicBezTo>
                      <a:pt x="84" y="19"/>
                      <a:pt x="65" y="0"/>
                      <a:pt x="42" y="0"/>
                    </a:cubicBezTo>
                    <a:cubicBezTo>
                      <a:pt x="19" y="0"/>
                      <a:pt x="0" y="19"/>
                      <a:pt x="0" y="43"/>
                    </a:cubicBezTo>
                    <a:cubicBezTo>
                      <a:pt x="0" y="66"/>
                      <a:pt x="19" y="85"/>
                      <a:pt x="42" y="85"/>
                    </a:cubicBezTo>
                    <a:cubicBezTo>
                      <a:pt x="65" y="85"/>
                      <a:pt x="84" y="66"/>
                      <a:pt x="84"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2" name="Freeform 368"/>
              <p:cNvSpPr>
                <a:spLocks noEditPoints="1"/>
              </p:cNvSpPr>
              <p:nvPr/>
            </p:nvSpPr>
            <p:spPr bwMode="auto">
              <a:xfrm>
                <a:off x="6542" y="3152"/>
                <a:ext cx="47" cy="47"/>
              </a:xfrm>
              <a:custGeom>
                <a:avLst/>
                <a:gdLst/>
                <a:ahLst/>
                <a:cxnLst>
                  <a:cxn ang="0">
                    <a:pos x="106" y="64"/>
                  </a:cxn>
                  <a:cxn ang="0">
                    <a:pos x="106" y="64"/>
                  </a:cxn>
                  <a:cxn ang="0">
                    <a:pos x="64" y="106"/>
                  </a:cxn>
                  <a:cxn ang="0">
                    <a:pos x="22" y="64"/>
                  </a:cxn>
                  <a:cxn ang="0">
                    <a:pos x="64" y="21"/>
                  </a:cxn>
                  <a:cxn ang="0">
                    <a:pos x="106" y="64"/>
                  </a:cxn>
                  <a:cxn ang="0">
                    <a:pos x="127" y="64"/>
                  </a:cxn>
                  <a:cxn ang="0">
                    <a:pos x="127" y="64"/>
                  </a:cxn>
                  <a:cxn ang="0">
                    <a:pos x="64" y="0"/>
                  </a:cxn>
                  <a:cxn ang="0">
                    <a:pos x="0" y="64"/>
                  </a:cxn>
                  <a:cxn ang="0">
                    <a:pos x="64" y="127"/>
                  </a:cxn>
                  <a:cxn ang="0">
                    <a:pos x="127" y="64"/>
                  </a:cxn>
                </a:cxnLst>
                <a:rect l="0" t="0" r="r" b="b"/>
                <a:pathLst>
                  <a:path w="127" h="127">
                    <a:moveTo>
                      <a:pt x="106" y="64"/>
                    </a:moveTo>
                    <a:lnTo>
                      <a:pt x="106" y="64"/>
                    </a:lnTo>
                    <a:cubicBezTo>
                      <a:pt x="106" y="87"/>
                      <a:pt x="87" y="106"/>
                      <a:pt x="64" y="106"/>
                    </a:cubicBezTo>
                    <a:cubicBezTo>
                      <a:pt x="41" y="106"/>
                      <a:pt x="22" y="87"/>
                      <a:pt x="22" y="64"/>
                    </a:cubicBezTo>
                    <a:cubicBezTo>
                      <a:pt x="22" y="40"/>
                      <a:pt x="41" y="21"/>
                      <a:pt x="64" y="21"/>
                    </a:cubicBezTo>
                    <a:cubicBezTo>
                      <a:pt x="87" y="21"/>
                      <a:pt x="106" y="40"/>
                      <a:pt x="106" y="64"/>
                    </a:cubicBezTo>
                    <a:close/>
                    <a:moveTo>
                      <a:pt x="127" y="64"/>
                    </a:moveTo>
                    <a:lnTo>
                      <a:pt x="127" y="64"/>
                    </a:lnTo>
                    <a:cubicBezTo>
                      <a:pt x="127" y="29"/>
                      <a:pt x="99" y="0"/>
                      <a:pt x="64" y="0"/>
                    </a:cubicBezTo>
                    <a:cubicBezTo>
                      <a:pt x="29" y="0"/>
                      <a:pt x="0" y="29"/>
                      <a:pt x="0" y="64"/>
                    </a:cubicBezTo>
                    <a:cubicBezTo>
                      <a:pt x="0" y="98"/>
                      <a:pt x="29" y="127"/>
                      <a:pt x="64" y="127"/>
                    </a:cubicBezTo>
                    <a:cubicBezTo>
                      <a:pt x="99" y="127"/>
                      <a:pt x="127" y="98"/>
                      <a:pt x="127"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3" name="Freeform 369"/>
              <p:cNvSpPr>
                <a:spLocks noEditPoints="1"/>
              </p:cNvSpPr>
              <p:nvPr/>
            </p:nvSpPr>
            <p:spPr bwMode="auto">
              <a:xfrm>
                <a:off x="6534" y="3144"/>
                <a:ext cx="63" cy="63"/>
              </a:xfrm>
              <a:custGeom>
                <a:avLst/>
                <a:gdLst/>
                <a:ahLst/>
                <a:cxnLst>
                  <a:cxn ang="0">
                    <a:pos x="148" y="85"/>
                  </a:cxn>
                  <a:cxn ang="0">
                    <a:pos x="148" y="85"/>
                  </a:cxn>
                  <a:cxn ang="0">
                    <a:pos x="85" y="148"/>
                  </a:cxn>
                  <a:cxn ang="0">
                    <a:pos x="21" y="85"/>
                  </a:cxn>
                  <a:cxn ang="0">
                    <a:pos x="85" y="21"/>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19"/>
                      <a:pt x="120" y="148"/>
                      <a:pt x="85" y="148"/>
                    </a:cubicBezTo>
                    <a:cubicBezTo>
                      <a:pt x="50" y="148"/>
                      <a:pt x="21" y="119"/>
                      <a:pt x="21" y="85"/>
                    </a:cubicBezTo>
                    <a:cubicBezTo>
                      <a:pt x="21" y="50"/>
                      <a:pt x="50" y="21"/>
                      <a:pt x="85" y="21"/>
                    </a:cubicBezTo>
                    <a:cubicBezTo>
                      <a:pt x="120" y="21"/>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4" name="Freeform 370"/>
              <p:cNvSpPr>
                <a:spLocks noEditPoints="1"/>
              </p:cNvSpPr>
              <p:nvPr/>
            </p:nvSpPr>
            <p:spPr bwMode="auto">
              <a:xfrm>
                <a:off x="6526" y="3136"/>
                <a:ext cx="78" cy="79"/>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5" name="Freeform 371"/>
              <p:cNvSpPr>
                <a:spLocks noEditPoints="1"/>
              </p:cNvSpPr>
              <p:nvPr/>
            </p:nvSpPr>
            <p:spPr bwMode="auto">
              <a:xfrm>
                <a:off x="6518" y="3129"/>
                <a:ext cx="94" cy="93"/>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6" name="Freeform 372"/>
              <p:cNvSpPr>
                <a:spLocks noEditPoints="1"/>
              </p:cNvSpPr>
              <p:nvPr/>
            </p:nvSpPr>
            <p:spPr bwMode="auto">
              <a:xfrm>
                <a:off x="6510" y="3121"/>
                <a:ext cx="110" cy="109"/>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6"/>
                      <a:pt x="229" y="0"/>
                      <a:pt x="148" y="0"/>
                    </a:cubicBezTo>
                    <a:cubicBezTo>
                      <a:pt x="67" y="0"/>
                      <a:pt x="0" y="66"/>
                      <a:pt x="0" y="148"/>
                    </a:cubicBezTo>
                    <a:cubicBezTo>
                      <a:pt x="0" y="229"/>
                      <a:pt x="67"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7" name="Freeform 373"/>
              <p:cNvSpPr>
                <a:spLocks noEditPoints="1"/>
              </p:cNvSpPr>
              <p:nvPr/>
            </p:nvSpPr>
            <p:spPr bwMode="auto">
              <a:xfrm>
                <a:off x="6502" y="3113"/>
                <a:ext cx="126" cy="125"/>
              </a:xfrm>
              <a:custGeom>
                <a:avLst/>
                <a:gdLst/>
                <a:ahLst/>
                <a:cxnLst>
                  <a:cxn ang="0">
                    <a:pos x="316" y="169"/>
                  </a:cxn>
                  <a:cxn ang="0">
                    <a:pos x="316" y="169"/>
                  </a:cxn>
                  <a:cxn ang="0">
                    <a:pos x="169" y="316"/>
                  </a:cxn>
                  <a:cxn ang="0">
                    <a:pos x="21" y="169"/>
                  </a:cxn>
                  <a:cxn ang="0">
                    <a:pos x="169" y="21"/>
                  </a:cxn>
                  <a:cxn ang="0">
                    <a:pos x="316" y="169"/>
                  </a:cxn>
                  <a:cxn ang="0">
                    <a:pos x="337" y="169"/>
                  </a:cxn>
                  <a:cxn ang="0">
                    <a:pos x="337" y="169"/>
                  </a:cxn>
                  <a:cxn ang="0">
                    <a:pos x="169" y="0"/>
                  </a:cxn>
                  <a:cxn ang="0">
                    <a:pos x="0" y="169"/>
                  </a:cxn>
                  <a:cxn ang="0">
                    <a:pos x="169" y="337"/>
                  </a:cxn>
                  <a:cxn ang="0">
                    <a:pos x="337" y="169"/>
                  </a:cxn>
                </a:cxnLst>
                <a:rect l="0" t="0" r="r" b="b"/>
                <a:pathLst>
                  <a:path w="337" h="337">
                    <a:moveTo>
                      <a:pt x="316" y="169"/>
                    </a:moveTo>
                    <a:lnTo>
                      <a:pt x="316" y="169"/>
                    </a:lnTo>
                    <a:cubicBezTo>
                      <a:pt x="316" y="250"/>
                      <a:pt x="250" y="316"/>
                      <a:pt x="169" y="316"/>
                    </a:cubicBezTo>
                    <a:cubicBezTo>
                      <a:pt x="88" y="316"/>
                      <a:pt x="21" y="250"/>
                      <a:pt x="21" y="169"/>
                    </a:cubicBezTo>
                    <a:cubicBezTo>
                      <a:pt x="21" y="87"/>
                      <a:pt x="88" y="21"/>
                      <a:pt x="169" y="21"/>
                    </a:cubicBezTo>
                    <a:cubicBezTo>
                      <a:pt x="250" y="21"/>
                      <a:pt x="316" y="87"/>
                      <a:pt x="316" y="169"/>
                    </a:cubicBezTo>
                    <a:close/>
                    <a:moveTo>
                      <a:pt x="337" y="169"/>
                    </a:moveTo>
                    <a:lnTo>
                      <a:pt x="337" y="169"/>
                    </a:lnTo>
                    <a:cubicBezTo>
                      <a:pt x="337" y="76"/>
                      <a:pt x="262" y="0"/>
                      <a:pt x="169" y="0"/>
                    </a:cubicBezTo>
                    <a:cubicBezTo>
                      <a:pt x="76" y="0"/>
                      <a:pt x="0" y="76"/>
                      <a:pt x="0" y="169"/>
                    </a:cubicBezTo>
                    <a:cubicBezTo>
                      <a:pt x="0" y="261"/>
                      <a:pt x="76" y="337"/>
                      <a:pt x="169" y="337"/>
                    </a:cubicBezTo>
                    <a:cubicBezTo>
                      <a:pt x="262" y="337"/>
                      <a:pt x="337" y="261"/>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8" name="Freeform 374"/>
              <p:cNvSpPr>
                <a:spLocks noEditPoints="1"/>
              </p:cNvSpPr>
              <p:nvPr/>
            </p:nvSpPr>
            <p:spPr bwMode="auto">
              <a:xfrm>
                <a:off x="6521" y="3136"/>
                <a:ext cx="88" cy="80"/>
              </a:xfrm>
              <a:custGeom>
                <a:avLst/>
                <a:gdLst/>
                <a:ahLst/>
                <a:cxnLst>
                  <a:cxn ang="0">
                    <a:pos x="38" y="186"/>
                  </a:cxn>
                  <a:cxn ang="0">
                    <a:pos x="38" y="186"/>
                  </a:cxn>
                  <a:cxn ang="0">
                    <a:pos x="38" y="186"/>
                  </a:cxn>
                  <a:cxn ang="0">
                    <a:pos x="157" y="214"/>
                  </a:cxn>
                  <a:cxn ang="0">
                    <a:pos x="157" y="214"/>
                  </a:cxn>
                  <a:cxn ang="0">
                    <a:pos x="195" y="204"/>
                  </a:cxn>
                  <a:cxn ang="0">
                    <a:pos x="195" y="204"/>
                  </a:cxn>
                  <a:cxn ang="0">
                    <a:pos x="210" y="207"/>
                  </a:cxn>
                  <a:cxn ang="0">
                    <a:pos x="210" y="207"/>
                  </a:cxn>
                  <a:cxn ang="0">
                    <a:pos x="236" y="179"/>
                  </a:cxn>
                  <a:cxn ang="0">
                    <a:pos x="236" y="101"/>
                  </a:cxn>
                  <a:cxn ang="0">
                    <a:pos x="236" y="101"/>
                  </a:cxn>
                  <a:cxn ang="0">
                    <a:pos x="171" y="8"/>
                  </a:cxn>
                  <a:cxn ang="0">
                    <a:pos x="65" y="0"/>
                  </a:cxn>
                  <a:cxn ang="0">
                    <a:pos x="65" y="0"/>
                  </a:cxn>
                  <a:cxn ang="0">
                    <a:pos x="65"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5" y="205"/>
                      <a:pt x="115" y="215"/>
                      <a:pt x="157" y="214"/>
                    </a:cubicBezTo>
                    <a:lnTo>
                      <a:pt x="157" y="214"/>
                    </a:lnTo>
                    <a:cubicBezTo>
                      <a:pt x="170" y="214"/>
                      <a:pt x="183" y="211"/>
                      <a:pt x="195" y="204"/>
                    </a:cubicBezTo>
                    <a:lnTo>
                      <a:pt x="195" y="204"/>
                    </a:lnTo>
                    <a:cubicBezTo>
                      <a:pt x="199" y="208"/>
                      <a:pt x="205" y="209"/>
                      <a:pt x="210" y="207"/>
                    </a:cubicBezTo>
                    <a:lnTo>
                      <a:pt x="210" y="207"/>
                    </a:lnTo>
                    <a:cubicBezTo>
                      <a:pt x="221" y="201"/>
                      <a:pt x="231" y="191"/>
                      <a:pt x="236" y="179"/>
                    </a:cubicBezTo>
                    <a:lnTo>
                      <a:pt x="236" y="101"/>
                    </a:lnTo>
                    <a:lnTo>
                      <a:pt x="236" y="101"/>
                    </a:lnTo>
                    <a:cubicBezTo>
                      <a:pt x="234" y="60"/>
                      <a:pt x="208" y="24"/>
                      <a:pt x="171" y="8"/>
                    </a:cubicBezTo>
                    <a:moveTo>
                      <a:pt x="65" y="0"/>
                    </a:moveTo>
                    <a:lnTo>
                      <a:pt x="65" y="0"/>
                    </a:lnTo>
                    <a:lnTo>
                      <a:pt x="65"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9" name="Freeform 375"/>
              <p:cNvSpPr>
                <a:spLocks noEditPoints="1"/>
              </p:cNvSpPr>
              <p:nvPr/>
            </p:nvSpPr>
            <p:spPr bwMode="auto">
              <a:xfrm>
                <a:off x="6558" y="3112"/>
                <a:ext cx="17"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0" name="Freeform 376"/>
              <p:cNvSpPr>
                <a:spLocks noEditPoints="1"/>
              </p:cNvSpPr>
              <p:nvPr/>
            </p:nvSpPr>
            <p:spPr bwMode="auto">
              <a:xfrm>
                <a:off x="6550" y="3104"/>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1" name="Freeform 377"/>
              <p:cNvSpPr>
                <a:spLocks noEditPoints="1"/>
              </p:cNvSpPr>
              <p:nvPr/>
            </p:nvSpPr>
            <p:spPr bwMode="auto">
              <a:xfrm>
                <a:off x="6542"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2" name="Freeform 378"/>
              <p:cNvSpPr>
                <a:spLocks noEditPoints="1"/>
              </p:cNvSpPr>
              <p:nvPr/>
            </p:nvSpPr>
            <p:spPr bwMode="auto">
              <a:xfrm>
                <a:off x="6534" y="3087"/>
                <a:ext cx="65"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40" y="0"/>
                      <a:pt x="0" y="39"/>
                      <a:pt x="0" y="88"/>
                    </a:cubicBezTo>
                    <a:cubicBezTo>
                      <a:pt x="0" y="136"/>
                      <a:pt x="40"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3" name="Freeform 379"/>
              <p:cNvSpPr>
                <a:spLocks noEditPoints="1"/>
              </p:cNvSpPr>
              <p:nvPr/>
            </p:nvSpPr>
            <p:spPr bwMode="auto">
              <a:xfrm>
                <a:off x="6526" y="3079"/>
                <a:ext cx="81"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2" y="197"/>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49" y="0"/>
                      <a:pt x="0" y="49"/>
                      <a:pt x="0" y="110"/>
                    </a:cubicBezTo>
                    <a:cubicBezTo>
                      <a:pt x="0" y="170"/>
                      <a:pt x="49" y="219"/>
                      <a:pt x="110" y="219"/>
                    </a:cubicBezTo>
                    <a:cubicBezTo>
                      <a:pt x="170"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4" name="Freeform 380"/>
              <p:cNvSpPr>
                <a:spLocks/>
              </p:cNvSpPr>
              <p:nvPr/>
            </p:nvSpPr>
            <p:spPr bwMode="auto">
              <a:xfrm>
                <a:off x="6538" y="3091"/>
                <a:ext cx="57" cy="59"/>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5" y="157"/>
                      <a:pt x="27" y="129"/>
                    </a:cubicBezTo>
                    <a:cubicBezTo>
                      <a:pt x="0" y="101"/>
                      <a:pt x="0" y="56"/>
                      <a:pt x="27" y="28"/>
                    </a:cubicBezTo>
                    <a:cubicBezTo>
                      <a:pt x="55"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5" name="Freeform 381"/>
              <p:cNvSpPr>
                <a:spLocks noEditPoints="1"/>
              </p:cNvSpPr>
              <p:nvPr/>
            </p:nvSpPr>
            <p:spPr bwMode="auto">
              <a:xfrm>
                <a:off x="6521" y="3091"/>
                <a:ext cx="89" cy="125"/>
              </a:xfrm>
              <a:custGeom>
                <a:avLst/>
                <a:gdLst/>
                <a:ahLst/>
                <a:cxnLst>
                  <a:cxn ang="0">
                    <a:pos x="65" y="121"/>
                  </a:cxn>
                  <a:cxn ang="0">
                    <a:pos x="65" y="121"/>
                  </a:cxn>
                  <a:cxn ang="0">
                    <a:pos x="65"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7" y="335"/>
                  </a:cxn>
                  <a:cxn ang="0">
                    <a:pos x="157" y="335"/>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0" y="27"/>
                  </a:cxn>
                  <a:cxn ang="0">
                    <a:pos x="71" y="28"/>
                  </a:cxn>
                  <a:cxn ang="0">
                    <a:pos x="65" y="121"/>
                  </a:cxn>
                  <a:cxn ang="0">
                    <a:pos x="65" y="121"/>
                  </a:cxn>
                  <a:cxn ang="0">
                    <a:pos x="65" y="121"/>
                  </a:cxn>
                  <a:cxn ang="0">
                    <a:pos x="65" y="121"/>
                  </a:cxn>
                </a:cxnLst>
                <a:rect l="0" t="0" r="r" b="b"/>
                <a:pathLst>
                  <a:path w="237" h="336">
                    <a:moveTo>
                      <a:pt x="65" y="121"/>
                    </a:moveTo>
                    <a:lnTo>
                      <a:pt x="65" y="121"/>
                    </a:lnTo>
                    <a:lnTo>
                      <a:pt x="65" y="121"/>
                    </a:lnTo>
                    <a:cubicBezTo>
                      <a:pt x="27" y="138"/>
                      <a:pt x="2"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5" y="326"/>
                      <a:pt x="115" y="336"/>
                      <a:pt x="157" y="335"/>
                    </a:cubicBezTo>
                    <a:lnTo>
                      <a:pt x="157" y="335"/>
                    </a:lnTo>
                    <a:cubicBezTo>
                      <a:pt x="170" y="335"/>
                      <a:pt x="183" y="332"/>
                      <a:pt x="195" y="325"/>
                    </a:cubicBezTo>
                    <a:lnTo>
                      <a:pt x="195" y="325"/>
                    </a:lnTo>
                    <a:cubicBezTo>
                      <a:pt x="199" y="329"/>
                      <a:pt x="205" y="330"/>
                      <a:pt x="210" y="328"/>
                    </a:cubicBezTo>
                    <a:lnTo>
                      <a:pt x="210" y="328"/>
                    </a:lnTo>
                    <a:cubicBezTo>
                      <a:pt x="221" y="322"/>
                      <a:pt x="231" y="312"/>
                      <a:pt x="236" y="300"/>
                    </a:cubicBezTo>
                    <a:lnTo>
                      <a:pt x="236" y="229"/>
                    </a:lnTo>
                    <a:lnTo>
                      <a:pt x="236" y="229"/>
                    </a:lnTo>
                    <a:cubicBezTo>
                      <a:pt x="237" y="185"/>
                      <a:pt x="211" y="145"/>
                      <a:pt x="171" y="129"/>
                    </a:cubicBezTo>
                    <a:lnTo>
                      <a:pt x="171" y="129"/>
                    </a:lnTo>
                    <a:lnTo>
                      <a:pt x="171" y="129"/>
                    </a:lnTo>
                    <a:cubicBezTo>
                      <a:pt x="198" y="101"/>
                      <a:pt x="198" y="55"/>
                      <a:pt x="170" y="27"/>
                    </a:cubicBezTo>
                    <a:cubicBezTo>
                      <a:pt x="143" y="0"/>
                      <a:pt x="98" y="0"/>
                      <a:pt x="71" y="28"/>
                    </a:cubicBezTo>
                    <a:cubicBezTo>
                      <a:pt x="46" y="53"/>
                      <a:pt x="44" y="93"/>
                      <a:pt x="65" y="121"/>
                    </a:cubicBezTo>
                    <a:lnTo>
                      <a:pt x="65" y="121"/>
                    </a:lnTo>
                    <a:close/>
                    <a:moveTo>
                      <a:pt x="65" y="121"/>
                    </a:moveTo>
                    <a:lnTo>
                      <a:pt x="65"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6" name="Freeform 382"/>
              <p:cNvSpPr>
                <a:spLocks noEditPoints="1"/>
              </p:cNvSpPr>
              <p:nvPr/>
            </p:nvSpPr>
            <p:spPr bwMode="auto">
              <a:xfrm>
                <a:off x="6530" y="3150"/>
                <a:ext cx="68" cy="62"/>
              </a:xfrm>
              <a:custGeom>
                <a:avLst/>
                <a:gdLst/>
                <a:ahLst/>
                <a:cxnLst>
                  <a:cxn ang="0">
                    <a:pos x="6" y="135"/>
                  </a:cxn>
                  <a:cxn ang="0">
                    <a:pos x="6" y="135"/>
                  </a:cxn>
                  <a:cxn ang="0">
                    <a:pos x="6" y="135"/>
                  </a:cxn>
                  <a:cxn ang="0">
                    <a:pos x="28" y="0"/>
                  </a:cxn>
                  <a:cxn ang="0">
                    <a:pos x="172" y="168"/>
                  </a:cxn>
                  <a:cxn ang="0">
                    <a:pos x="172" y="168"/>
                  </a:cxn>
                  <a:cxn ang="0">
                    <a:pos x="172" y="168"/>
                  </a:cxn>
                  <a:cxn ang="0">
                    <a:pos x="162" y="24"/>
                  </a:cxn>
                </a:cxnLst>
                <a:rect l="0" t="0" r="r" b="b"/>
                <a:pathLst>
                  <a:path w="182" h="168">
                    <a:moveTo>
                      <a:pt x="6" y="135"/>
                    </a:moveTo>
                    <a:lnTo>
                      <a:pt x="6" y="135"/>
                    </a:lnTo>
                    <a:lnTo>
                      <a:pt x="6" y="135"/>
                    </a:lnTo>
                    <a:cubicBezTo>
                      <a:pt x="0" y="88"/>
                      <a:pt x="8" y="42"/>
                      <a:pt x="28" y="0"/>
                    </a:cubicBezTo>
                    <a:moveTo>
                      <a:pt x="172" y="168"/>
                    </a:moveTo>
                    <a:lnTo>
                      <a:pt x="172" y="168"/>
                    </a:lnTo>
                    <a:lnTo>
                      <a:pt x="172" y="168"/>
                    </a:lnTo>
                    <a:cubicBezTo>
                      <a:pt x="182" y="119"/>
                      <a:pt x="179" y="71"/>
                      <a:pt x="162"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7" name="Freeform 383"/>
              <p:cNvSpPr>
                <a:spLocks noEditPoints="1"/>
              </p:cNvSpPr>
              <p:nvPr/>
            </p:nvSpPr>
            <p:spPr bwMode="auto">
              <a:xfrm>
                <a:off x="6665" y="3168"/>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8" name="Freeform 384"/>
              <p:cNvSpPr>
                <a:spLocks noEditPoints="1"/>
              </p:cNvSpPr>
              <p:nvPr/>
            </p:nvSpPr>
            <p:spPr bwMode="auto">
              <a:xfrm>
                <a:off x="6658" y="3160"/>
                <a:ext cx="31" cy="31"/>
              </a:xfrm>
              <a:custGeom>
                <a:avLst/>
                <a:gdLst/>
                <a:ahLst/>
                <a:cxnLst>
                  <a:cxn ang="0">
                    <a:pos x="63" y="43"/>
                  </a:cxn>
                  <a:cxn ang="0">
                    <a:pos x="63" y="43"/>
                  </a:cxn>
                  <a:cxn ang="0">
                    <a:pos x="42" y="64"/>
                  </a:cxn>
                  <a:cxn ang="0">
                    <a:pos x="21" y="43"/>
                  </a:cxn>
                  <a:cxn ang="0">
                    <a:pos x="42" y="22"/>
                  </a:cxn>
                  <a:cxn ang="0">
                    <a:pos x="63" y="43"/>
                  </a:cxn>
                  <a:cxn ang="0">
                    <a:pos x="84" y="43"/>
                  </a:cxn>
                  <a:cxn ang="0">
                    <a:pos x="84" y="43"/>
                  </a:cxn>
                  <a:cxn ang="0">
                    <a:pos x="42" y="0"/>
                  </a:cxn>
                  <a:cxn ang="0">
                    <a:pos x="0" y="43"/>
                  </a:cxn>
                  <a:cxn ang="0">
                    <a:pos x="42" y="85"/>
                  </a:cxn>
                  <a:cxn ang="0">
                    <a:pos x="84" y="43"/>
                  </a:cxn>
                </a:cxnLst>
                <a:rect l="0" t="0" r="r" b="b"/>
                <a:pathLst>
                  <a:path w="84" h="85">
                    <a:moveTo>
                      <a:pt x="63" y="43"/>
                    </a:moveTo>
                    <a:lnTo>
                      <a:pt x="63" y="43"/>
                    </a:lnTo>
                    <a:cubicBezTo>
                      <a:pt x="63" y="54"/>
                      <a:pt x="53" y="64"/>
                      <a:pt x="42" y="64"/>
                    </a:cubicBezTo>
                    <a:cubicBezTo>
                      <a:pt x="30" y="64"/>
                      <a:pt x="21" y="54"/>
                      <a:pt x="21" y="43"/>
                    </a:cubicBezTo>
                    <a:cubicBezTo>
                      <a:pt x="21" y="31"/>
                      <a:pt x="30" y="22"/>
                      <a:pt x="42" y="22"/>
                    </a:cubicBezTo>
                    <a:cubicBezTo>
                      <a:pt x="53" y="22"/>
                      <a:pt x="63" y="31"/>
                      <a:pt x="63" y="43"/>
                    </a:cubicBezTo>
                    <a:close/>
                    <a:moveTo>
                      <a:pt x="84" y="43"/>
                    </a:moveTo>
                    <a:lnTo>
                      <a:pt x="84" y="43"/>
                    </a:lnTo>
                    <a:cubicBezTo>
                      <a:pt x="84" y="19"/>
                      <a:pt x="65" y="0"/>
                      <a:pt x="42" y="0"/>
                    </a:cubicBezTo>
                    <a:cubicBezTo>
                      <a:pt x="19" y="0"/>
                      <a:pt x="0" y="19"/>
                      <a:pt x="0" y="43"/>
                    </a:cubicBezTo>
                    <a:cubicBezTo>
                      <a:pt x="0" y="66"/>
                      <a:pt x="19" y="85"/>
                      <a:pt x="42" y="85"/>
                    </a:cubicBezTo>
                    <a:cubicBezTo>
                      <a:pt x="65" y="85"/>
                      <a:pt x="84" y="66"/>
                      <a:pt x="84"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9" name="Freeform 385"/>
              <p:cNvSpPr>
                <a:spLocks noEditPoints="1"/>
              </p:cNvSpPr>
              <p:nvPr/>
            </p:nvSpPr>
            <p:spPr bwMode="auto">
              <a:xfrm>
                <a:off x="6650" y="3152"/>
                <a:ext cx="47" cy="47"/>
              </a:xfrm>
              <a:custGeom>
                <a:avLst/>
                <a:gdLst/>
                <a:ahLst/>
                <a:cxnLst>
                  <a:cxn ang="0">
                    <a:pos x="105" y="64"/>
                  </a:cxn>
                  <a:cxn ang="0">
                    <a:pos x="105" y="64"/>
                  </a:cxn>
                  <a:cxn ang="0">
                    <a:pos x="63" y="106"/>
                  </a:cxn>
                  <a:cxn ang="0">
                    <a:pos x="21" y="64"/>
                  </a:cxn>
                  <a:cxn ang="0">
                    <a:pos x="63" y="21"/>
                  </a:cxn>
                  <a:cxn ang="0">
                    <a:pos x="105" y="64"/>
                  </a:cxn>
                  <a:cxn ang="0">
                    <a:pos x="126" y="64"/>
                  </a:cxn>
                  <a:cxn ang="0">
                    <a:pos x="126" y="64"/>
                  </a:cxn>
                  <a:cxn ang="0">
                    <a:pos x="63" y="0"/>
                  </a:cxn>
                  <a:cxn ang="0">
                    <a:pos x="0" y="64"/>
                  </a:cxn>
                  <a:cxn ang="0">
                    <a:pos x="63" y="127"/>
                  </a:cxn>
                  <a:cxn ang="0">
                    <a:pos x="126" y="64"/>
                  </a:cxn>
                </a:cxnLst>
                <a:rect l="0" t="0" r="r" b="b"/>
                <a:pathLst>
                  <a:path w="126" h="127">
                    <a:moveTo>
                      <a:pt x="105" y="64"/>
                    </a:moveTo>
                    <a:lnTo>
                      <a:pt x="105" y="64"/>
                    </a:lnTo>
                    <a:cubicBezTo>
                      <a:pt x="105" y="87"/>
                      <a:pt x="86" y="106"/>
                      <a:pt x="63" y="106"/>
                    </a:cubicBezTo>
                    <a:cubicBezTo>
                      <a:pt x="40" y="106"/>
                      <a:pt x="21" y="87"/>
                      <a:pt x="21" y="64"/>
                    </a:cubicBezTo>
                    <a:cubicBezTo>
                      <a:pt x="21" y="40"/>
                      <a:pt x="40" y="21"/>
                      <a:pt x="63" y="21"/>
                    </a:cubicBezTo>
                    <a:cubicBezTo>
                      <a:pt x="86" y="21"/>
                      <a:pt x="105" y="40"/>
                      <a:pt x="105" y="64"/>
                    </a:cubicBezTo>
                    <a:close/>
                    <a:moveTo>
                      <a:pt x="126" y="64"/>
                    </a:moveTo>
                    <a:lnTo>
                      <a:pt x="126" y="64"/>
                    </a:lnTo>
                    <a:cubicBezTo>
                      <a:pt x="126" y="29"/>
                      <a:pt x="98" y="0"/>
                      <a:pt x="63" y="0"/>
                    </a:cubicBezTo>
                    <a:cubicBezTo>
                      <a:pt x="28" y="0"/>
                      <a:pt x="0" y="29"/>
                      <a:pt x="0" y="64"/>
                    </a:cubicBezTo>
                    <a:cubicBezTo>
                      <a:pt x="0" y="98"/>
                      <a:pt x="28" y="127"/>
                      <a:pt x="63" y="127"/>
                    </a:cubicBezTo>
                    <a:cubicBezTo>
                      <a:pt x="98" y="127"/>
                      <a:pt x="126" y="98"/>
                      <a:pt x="126"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0" name="Freeform 386"/>
              <p:cNvSpPr>
                <a:spLocks noEditPoints="1"/>
              </p:cNvSpPr>
              <p:nvPr/>
            </p:nvSpPr>
            <p:spPr bwMode="auto">
              <a:xfrm>
                <a:off x="6642" y="3144"/>
                <a:ext cx="62" cy="63"/>
              </a:xfrm>
              <a:custGeom>
                <a:avLst/>
                <a:gdLst/>
                <a:ahLst/>
                <a:cxnLst>
                  <a:cxn ang="0">
                    <a:pos x="148" y="85"/>
                  </a:cxn>
                  <a:cxn ang="0">
                    <a:pos x="148" y="85"/>
                  </a:cxn>
                  <a:cxn ang="0">
                    <a:pos x="85" y="148"/>
                  </a:cxn>
                  <a:cxn ang="0">
                    <a:pos x="22" y="85"/>
                  </a:cxn>
                  <a:cxn ang="0">
                    <a:pos x="85" y="21"/>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19"/>
                      <a:pt x="120" y="148"/>
                      <a:pt x="85" y="148"/>
                    </a:cubicBezTo>
                    <a:cubicBezTo>
                      <a:pt x="50" y="148"/>
                      <a:pt x="22" y="119"/>
                      <a:pt x="22" y="85"/>
                    </a:cubicBezTo>
                    <a:cubicBezTo>
                      <a:pt x="22" y="50"/>
                      <a:pt x="50" y="21"/>
                      <a:pt x="85" y="21"/>
                    </a:cubicBezTo>
                    <a:cubicBezTo>
                      <a:pt x="120" y="21"/>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1" name="Freeform 387"/>
              <p:cNvSpPr>
                <a:spLocks noEditPoints="1"/>
              </p:cNvSpPr>
              <p:nvPr/>
            </p:nvSpPr>
            <p:spPr bwMode="auto">
              <a:xfrm>
                <a:off x="6634" y="3136"/>
                <a:ext cx="78" cy="79"/>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2" name="Freeform 388"/>
              <p:cNvSpPr>
                <a:spLocks noEditPoints="1"/>
              </p:cNvSpPr>
              <p:nvPr/>
            </p:nvSpPr>
            <p:spPr bwMode="auto">
              <a:xfrm>
                <a:off x="6626" y="3129"/>
                <a:ext cx="94" cy="93"/>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3" name="Freeform 389"/>
              <p:cNvSpPr>
                <a:spLocks noEditPoints="1"/>
              </p:cNvSpPr>
              <p:nvPr/>
            </p:nvSpPr>
            <p:spPr bwMode="auto">
              <a:xfrm>
                <a:off x="6618" y="3121"/>
                <a:ext cx="110" cy="109"/>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6"/>
                      <a:pt x="229" y="0"/>
                      <a:pt x="148" y="0"/>
                    </a:cubicBezTo>
                    <a:cubicBezTo>
                      <a:pt x="67" y="0"/>
                      <a:pt x="0" y="66"/>
                      <a:pt x="0" y="148"/>
                    </a:cubicBezTo>
                    <a:cubicBezTo>
                      <a:pt x="0" y="229"/>
                      <a:pt x="67"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4" name="Freeform 390"/>
              <p:cNvSpPr>
                <a:spLocks noEditPoints="1"/>
              </p:cNvSpPr>
              <p:nvPr/>
            </p:nvSpPr>
            <p:spPr bwMode="auto">
              <a:xfrm>
                <a:off x="6610" y="3113"/>
                <a:ext cx="126" cy="125"/>
              </a:xfrm>
              <a:custGeom>
                <a:avLst/>
                <a:gdLst/>
                <a:ahLst/>
                <a:cxnLst>
                  <a:cxn ang="0">
                    <a:pos x="316" y="169"/>
                  </a:cxn>
                  <a:cxn ang="0">
                    <a:pos x="316" y="169"/>
                  </a:cxn>
                  <a:cxn ang="0">
                    <a:pos x="169" y="316"/>
                  </a:cxn>
                  <a:cxn ang="0">
                    <a:pos x="21" y="169"/>
                  </a:cxn>
                  <a:cxn ang="0">
                    <a:pos x="169" y="21"/>
                  </a:cxn>
                  <a:cxn ang="0">
                    <a:pos x="316" y="169"/>
                  </a:cxn>
                  <a:cxn ang="0">
                    <a:pos x="338" y="169"/>
                  </a:cxn>
                  <a:cxn ang="0">
                    <a:pos x="338" y="169"/>
                  </a:cxn>
                  <a:cxn ang="0">
                    <a:pos x="169" y="0"/>
                  </a:cxn>
                  <a:cxn ang="0">
                    <a:pos x="0" y="169"/>
                  </a:cxn>
                  <a:cxn ang="0">
                    <a:pos x="169" y="337"/>
                  </a:cxn>
                  <a:cxn ang="0">
                    <a:pos x="338" y="169"/>
                  </a:cxn>
                </a:cxnLst>
                <a:rect l="0" t="0" r="r" b="b"/>
                <a:pathLst>
                  <a:path w="338" h="337">
                    <a:moveTo>
                      <a:pt x="316" y="169"/>
                    </a:moveTo>
                    <a:lnTo>
                      <a:pt x="316" y="169"/>
                    </a:lnTo>
                    <a:cubicBezTo>
                      <a:pt x="316" y="250"/>
                      <a:pt x="250" y="316"/>
                      <a:pt x="169" y="316"/>
                    </a:cubicBezTo>
                    <a:cubicBezTo>
                      <a:pt x="88" y="316"/>
                      <a:pt x="21" y="250"/>
                      <a:pt x="21" y="169"/>
                    </a:cubicBezTo>
                    <a:cubicBezTo>
                      <a:pt x="21" y="87"/>
                      <a:pt x="88" y="21"/>
                      <a:pt x="169" y="21"/>
                    </a:cubicBezTo>
                    <a:cubicBezTo>
                      <a:pt x="250" y="21"/>
                      <a:pt x="316" y="87"/>
                      <a:pt x="316" y="169"/>
                    </a:cubicBezTo>
                    <a:close/>
                    <a:moveTo>
                      <a:pt x="338" y="169"/>
                    </a:moveTo>
                    <a:lnTo>
                      <a:pt x="338" y="169"/>
                    </a:lnTo>
                    <a:cubicBezTo>
                      <a:pt x="338" y="76"/>
                      <a:pt x="262" y="0"/>
                      <a:pt x="169" y="0"/>
                    </a:cubicBezTo>
                    <a:cubicBezTo>
                      <a:pt x="76" y="0"/>
                      <a:pt x="0" y="76"/>
                      <a:pt x="0" y="169"/>
                    </a:cubicBezTo>
                    <a:cubicBezTo>
                      <a:pt x="0" y="261"/>
                      <a:pt x="76" y="337"/>
                      <a:pt x="169" y="337"/>
                    </a:cubicBezTo>
                    <a:cubicBezTo>
                      <a:pt x="262" y="337"/>
                      <a:pt x="338" y="261"/>
                      <a:pt x="338"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5" name="Freeform 391"/>
              <p:cNvSpPr>
                <a:spLocks noEditPoints="1"/>
              </p:cNvSpPr>
              <p:nvPr/>
            </p:nvSpPr>
            <p:spPr bwMode="auto">
              <a:xfrm>
                <a:off x="6629" y="3136"/>
                <a:ext cx="88" cy="80"/>
              </a:xfrm>
              <a:custGeom>
                <a:avLst/>
                <a:gdLst/>
                <a:ahLst/>
                <a:cxnLst>
                  <a:cxn ang="0">
                    <a:pos x="38" y="186"/>
                  </a:cxn>
                  <a:cxn ang="0">
                    <a:pos x="38" y="186"/>
                  </a:cxn>
                  <a:cxn ang="0">
                    <a:pos x="38" y="186"/>
                  </a:cxn>
                  <a:cxn ang="0">
                    <a:pos x="157" y="214"/>
                  </a:cxn>
                  <a:cxn ang="0">
                    <a:pos x="157" y="214"/>
                  </a:cxn>
                  <a:cxn ang="0">
                    <a:pos x="195" y="204"/>
                  </a:cxn>
                  <a:cxn ang="0">
                    <a:pos x="195" y="204"/>
                  </a:cxn>
                  <a:cxn ang="0">
                    <a:pos x="210" y="207"/>
                  </a:cxn>
                  <a:cxn ang="0">
                    <a:pos x="210" y="207"/>
                  </a:cxn>
                  <a:cxn ang="0">
                    <a:pos x="236" y="179"/>
                  </a:cxn>
                  <a:cxn ang="0">
                    <a:pos x="236" y="101"/>
                  </a:cxn>
                  <a:cxn ang="0">
                    <a:pos x="236" y="101"/>
                  </a:cxn>
                  <a:cxn ang="0">
                    <a:pos x="171" y="8"/>
                  </a:cxn>
                  <a:cxn ang="0">
                    <a:pos x="65" y="0"/>
                  </a:cxn>
                  <a:cxn ang="0">
                    <a:pos x="65" y="0"/>
                  </a:cxn>
                  <a:cxn ang="0">
                    <a:pos x="65"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5" y="205"/>
                      <a:pt x="115" y="215"/>
                      <a:pt x="157" y="214"/>
                    </a:cubicBezTo>
                    <a:lnTo>
                      <a:pt x="157" y="214"/>
                    </a:lnTo>
                    <a:cubicBezTo>
                      <a:pt x="170" y="214"/>
                      <a:pt x="183" y="211"/>
                      <a:pt x="195" y="204"/>
                    </a:cubicBezTo>
                    <a:lnTo>
                      <a:pt x="195" y="204"/>
                    </a:lnTo>
                    <a:cubicBezTo>
                      <a:pt x="199" y="208"/>
                      <a:pt x="205" y="209"/>
                      <a:pt x="210" y="207"/>
                    </a:cubicBezTo>
                    <a:lnTo>
                      <a:pt x="210" y="207"/>
                    </a:lnTo>
                    <a:cubicBezTo>
                      <a:pt x="222" y="201"/>
                      <a:pt x="231" y="191"/>
                      <a:pt x="236" y="179"/>
                    </a:cubicBezTo>
                    <a:lnTo>
                      <a:pt x="236" y="101"/>
                    </a:lnTo>
                    <a:lnTo>
                      <a:pt x="236" y="101"/>
                    </a:lnTo>
                    <a:cubicBezTo>
                      <a:pt x="234" y="60"/>
                      <a:pt x="208" y="24"/>
                      <a:pt x="171" y="8"/>
                    </a:cubicBezTo>
                    <a:moveTo>
                      <a:pt x="65" y="0"/>
                    </a:moveTo>
                    <a:lnTo>
                      <a:pt x="65" y="0"/>
                    </a:lnTo>
                    <a:lnTo>
                      <a:pt x="65"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6" name="Freeform 392"/>
              <p:cNvSpPr>
                <a:spLocks noEditPoints="1"/>
              </p:cNvSpPr>
              <p:nvPr/>
            </p:nvSpPr>
            <p:spPr bwMode="auto">
              <a:xfrm>
                <a:off x="6666" y="3112"/>
                <a:ext cx="17"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7" name="Freeform 393"/>
              <p:cNvSpPr>
                <a:spLocks noEditPoints="1"/>
              </p:cNvSpPr>
              <p:nvPr/>
            </p:nvSpPr>
            <p:spPr bwMode="auto">
              <a:xfrm>
                <a:off x="6658" y="3104"/>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8" name="Freeform 394"/>
              <p:cNvSpPr>
                <a:spLocks noEditPoints="1"/>
              </p:cNvSpPr>
              <p:nvPr/>
            </p:nvSpPr>
            <p:spPr bwMode="auto">
              <a:xfrm>
                <a:off x="6650"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9" name="Freeform 395"/>
              <p:cNvSpPr>
                <a:spLocks noEditPoints="1"/>
              </p:cNvSpPr>
              <p:nvPr/>
            </p:nvSpPr>
            <p:spPr bwMode="auto">
              <a:xfrm>
                <a:off x="6642" y="3087"/>
                <a:ext cx="65"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40" y="0"/>
                      <a:pt x="0" y="39"/>
                      <a:pt x="0" y="88"/>
                    </a:cubicBezTo>
                    <a:cubicBezTo>
                      <a:pt x="0" y="136"/>
                      <a:pt x="40"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0" name="Freeform 396"/>
              <p:cNvSpPr>
                <a:spLocks noEditPoints="1"/>
              </p:cNvSpPr>
              <p:nvPr/>
            </p:nvSpPr>
            <p:spPr bwMode="auto">
              <a:xfrm>
                <a:off x="6633" y="3079"/>
                <a:ext cx="82"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2" y="197"/>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50" y="0"/>
                      <a:pt x="0" y="49"/>
                      <a:pt x="0" y="110"/>
                    </a:cubicBezTo>
                    <a:cubicBezTo>
                      <a:pt x="0" y="170"/>
                      <a:pt x="50" y="219"/>
                      <a:pt x="110" y="219"/>
                    </a:cubicBezTo>
                    <a:cubicBezTo>
                      <a:pt x="170"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1" name="Freeform 397"/>
              <p:cNvSpPr>
                <a:spLocks/>
              </p:cNvSpPr>
              <p:nvPr/>
            </p:nvSpPr>
            <p:spPr bwMode="auto">
              <a:xfrm>
                <a:off x="6646" y="3091"/>
                <a:ext cx="57" cy="59"/>
              </a:xfrm>
              <a:custGeom>
                <a:avLst/>
                <a:gdLst/>
                <a:ahLst/>
                <a:cxnLst>
                  <a:cxn ang="0">
                    <a:pos x="127" y="28"/>
                  </a:cxn>
                  <a:cxn ang="0">
                    <a:pos x="127" y="28"/>
                  </a:cxn>
                  <a:cxn ang="0">
                    <a:pos x="127" y="129"/>
                  </a:cxn>
                  <a:cxn ang="0">
                    <a:pos x="27" y="129"/>
                  </a:cxn>
                  <a:cxn ang="0">
                    <a:pos x="27" y="28"/>
                  </a:cxn>
                  <a:cxn ang="0">
                    <a:pos x="127" y="28"/>
                  </a:cxn>
                </a:cxnLst>
                <a:rect l="0" t="0" r="r" b="b"/>
                <a:pathLst>
                  <a:path w="154" h="157">
                    <a:moveTo>
                      <a:pt x="127" y="28"/>
                    </a:moveTo>
                    <a:lnTo>
                      <a:pt x="127" y="28"/>
                    </a:lnTo>
                    <a:cubicBezTo>
                      <a:pt x="154" y="56"/>
                      <a:pt x="154" y="101"/>
                      <a:pt x="127" y="129"/>
                    </a:cubicBezTo>
                    <a:cubicBezTo>
                      <a:pt x="99" y="157"/>
                      <a:pt x="55" y="157"/>
                      <a:pt x="27" y="129"/>
                    </a:cubicBezTo>
                    <a:cubicBezTo>
                      <a:pt x="0" y="101"/>
                      <a:pt x="0" y="56"/>
                      <a:pt x="27"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2" name="Freeform 398"/>
              <p:cNvSpPr>
                <a:spLocks noEditPoints="1"/>
              </p:cNvSpPr>
              <p:nvPr/>
            </p:nvSpPr>
            <p:spPr bwMode="auto">
              <a:xfrm>
                <a:off x="6629" y="3091"/>
                <a:ext cx="88" cy="125"/>
              </a:xfrm>
              <a:custGeom>
                <a:avLst/>
                <a:gdLst/>
                <a:ahLst/>
                <a:cxnLst>
                  <a:cxn ang="0">
                    <a:pos x="65" y="121"/>
                  </a:cxn>
                  <a:cxn ang="0">
                    <a:pos x="65" y="121"/>
                  </a:cxn>
                  <a:cxn ang="0">
                    <a:pos x="65"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7" y="335"/>
                  </a:cxn>
                  <a:cxn ang="0">
                    <a:pos x="157" y="335"/>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0" y="27"/>
                  </a:cxn>
                  <a:cxn ang="0">
                    <a:pos x="71" y="28"/>
                  </a:cxn>
                  <a:cxn ang="0">
                    <a:pos x="65" y="121"/>
                  </a:cxn>
                  <a:cxn ang="0">
                    <a:pos x="65" y="121"/>
                  </a:cxn>
                  <a:cxn ang="0">
                    <a:pos x="65" y="121"/>
                  </a:cxn>
                  <a:cxn ang="0">
                    <a:pos x="65" y="121"/>
                  </a:cxn>
                </a:cxnLst>
                <a:rect l="0" t="0" r="r" b="b"/>
                <a:pathLst>
                  <a:path w="237" h="336">
                    <a:moveTo>
                      <a:pt x="65" y="121"/>
                    </a:moveTo>
                    <a:lnTo>
                      <a:pt x="65" y="121"/>
                    </a:lnTo>
                    <a:lnTo>
                      <a:pt x="65" y="121"/>
                    </a:lnTo>
                    <a:cubicBezTo>
                      <a:pt x="27" y="138"/>
                      <a:pt x="2"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5" y="326"/>
                      <a:pt x="115" y="336"/>
                      <a:pt x="157" y="335"/>
                    </a:cubicBezTo>
                    <a:lnTo>
                      <a:pt x="157" y="335"/>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5"/>
                      <a:pt x="171" y="129"/>
                    </a:cubicBezTo>
                    <a:lnTo>
                      <a:pt x="171" y="129"/>
                    </a:lnTo>
                    <a:lnTo>
                      <a:pt x="171" y="129"/>
                    </a:lnTo>
                    <a:cubicBezTo>
                      <a:pt x="198" y="101"/>
                      <a:pt x="198" y="55"/>
                      <a:pt x="170" y="27"/>
                    </a:cubicBezTo>
                    <a:cubicBezTo>
                      <a:pt x="143" y="0"/>
                      <a:pt x="99" y="0"/>
                      <a:pt x="71" y="28"/>
                    </a:cubicBezTo>
                    <a:cubicBezTo>
                      <a:pt x="47" y="53"/>
                      <a:pt x="44" y="93"/>
                      <a:pt x="65" y="121"/>
                    </a:cubicBezTo>
                    <a:lnTo>
                      <a:pt x="65" y="121"/>
                    </a:lnTo>
                    <a:close/>
                    <a:moveTo>
                      <a:pt x="65" y="121"/>
                    </a:moveTo>
                    <a:lnTo>
                      <a:pt x="65"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3" name="Freeform 399"/>
              <p:cNvSpPr>
                <a:spLocks noEditPoints="1"/>
              </p:cNvSpPr>
              <p:nvPr/>
            </p:nvSpPr>
            <p:spPr bwMode="auto">
              <a:xfrm>
                <a:off x="6638" y="3150"/>
                <a:ext cx="68" cy="62"/>
              </a:xfrm>
              <a:custGeom>
                <a:avLst/>
                <a:gdLst/>
                <a:ahLst/>
                <a:cxnLst>
                  <a:cxn ang="0">
                    <a:pos x="6" y="135"/>
                  </a:cxn>
                  <a:cxn ang="0">
                    <a:pos x="6" y="135"/>
                  </a:cxn>
                  <a:cxn ang="0">
                    <a:pos x="6" y="135"/>
                  </a:cxn>
                  <a:cxn ang="0">
                    <a:pos x="28" y="0"/>
                  </a:cxn>
                  <a:cxn ang="0">
                    <a:pos x="172" y="168"/>
                  </a:cxn>
                  <a:cxn ang="0">
                    <a:pos x="172" y="168"/>
                  </a:cxn>
                  <a:cxn ang="0">
                    <a:pos x="172" y="168"/>
                  </a:cxn>
                  <a:cxn ang="0">
                    <a:pos x="162" y="24"/>
                  </a:cxn>
                </a:cxnLst>
                <a:rect l="0" t="0" r="r" b="b"/>
                <a:pathLst>
                  <a:path w="182" h="168">
                    <a:moveTo>
                      <a:pt x="6" y="135"/>
                    </a:moveTo>
                    <a:lnTo>
                      <a:pt x="6" y="135"/>
                    </a:lnTo>
                    <a:lnTo>
                      <a:pt x="6" y="135"/>
                    </a:lnTo>
                    <a:cubicBezTo>
                      <a:pt x="0" y="88"/>
                      <a:pt x="8" y="42"/>
                      <a:pt x="28" y="0"/>
                    </a:cubicBezTo>
                    <a:moveTo>
                      <a:pt x="172" y="168"/>
                    </a:moveTo>
                    <a:lnTo>
                      <a:pt x="172" y="168"/>
                    </a:lnTo>
                    <a:lnTo>
                      <a:pt x="172" y="168"/>
                    </a:lnTo>
                    <a:cubicBezTo>
                      <a:pt x="182" y="119"/>
                      <a:pt x="179" y="71"/>
                      <a:pt x="162"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4" name="Freeform 400"/>
              <p:cNvSpPr>
                <a:spLocks noEditPoints="1"/>
              </p:cNvSpPr>
              <p:nvPr/>
            </p:nvSpPr>
            <p:spPr bwMode="auto">
              <a:xfrm>
                <a:off x="6773" y="3168"/>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5" name="Freeform 401"/>
              <p:cNvSpPr>
                <a:spLocks noEditPoints="1"/>
              </p:cNvSpPr>
              <p:nvPr/>
            </p:nvSpPr>
            <p:spPr bwMode="auto">
              <a:xfrm>
                <a:off x="6765" y="3160"/>
                <a:ext cx="32" cy="31"/>
              </a:xfrm>
              <a:custGeom>
                <a:avLst/>
                <a:gdLst/>
                <a:ahLst/>
                <a:cxnLst>
                  <a:cxn ang="0">
                    <a:pos x="63" y="43"/>
                  </a:cxn>
                  <a:cxn ang="0">
                    <a:pos x="63" y="43"/>
                  </a:cxn>
                  <a:cxn ang="0">
                    <a:pos x="42" y="64"/>
                  </a:cxn>
                  <a:cxn ang="0">
                    <a:pos x="21" y="43"/>
                  </a:cxn>
                  <a:cxn ang="0">
                    <a:pos x="42" y="22"/>
                  </a:cxn>
                  <a:cxn ang="0">
                    <a:pos x="63" y="43"/>
                  </a:cxn>
                  <a:cxn ang="0">
                    <a:pos x="84" y="43"/>
                  </a:cxn>
                  <a:cxn ang="0">
                    <a:pos x="84" y="43"/>
                  </a:cxn>
                  <a:cxn ang="0">
                    <a:pos x="42" y="0"/>
                  </a:cxn>
                  <a:cxn ang="0">
                    <a:pos x="0" y="43"/>
                  </a:cxn>
                  <a:cxn ang="0">
                    <a:pos x="42" y="85"/>
                  </a:cxn>
                  <a:cxn ang="0">
                    <a:pos x="84" y="43"/>
                  </a:cxn>
                </a:cxnLst>
                <a:rect l="0" t="0" r="r" b="b"/>
                <a:pathLst>
                  <a:path w="84" h="85">
                    <a:moveTo>
                      <a:pt x="63" y="43"/>
                    </a:moveTo>
                    <a:lnTo>
                      <a:pt x="63" y="43"/>
                    </a:lnTo>
                    <a:cubicBezTo>
                      <a:pt x="63" y="54"/>
                      <a:pt x="53" y="64"/>
                      <a:pt x="42" y="64"/>
                    </a:cubicBezTo>
                    <a:cubicBezTo>
                      <a:pt x="30" y="64"/>
                      <a:pt x="21" y="54"/>
                      <a:pt x="21" y="43"/>
                    </a:cubicBezTo>
                    <a:cubicBezTo>
                      <a:pt x="21" y="31"/>
                      <a:pt x="30" y="22"/>
                      <a:pt x="42" y="22"/>
                    </a:cubicBezTo>
                    <a:cubicBezTo>
                      <a:pt x="53" y="22"/>
                      <a:pt x="63" y="31"/>
                      <a:pt x="63" y="43"/>
                    </a:cubicBezTo>
                    <a:close/>
                    <a:moveTo>
                      <a:pt x="84" y="43"/>
                    </a:moveTo>
                    <a:lnTo>
                      <a:pt x="84" y="43"/>
                    </a:lnTo>
                    <a:cubicBezTo>
                      <a:pt x="84" y="19"/>
                      <a:pt x="65" y="0"/>
                      <a:pt x="42" y="0"/>
                    </a:cubicBezTo>
                    <a:cubicBezTo>
                      <a:pt x="19" y="0"/>
                      <a:pt x="0" y="19"/>
                      <a:pt x="0" y="43"/>
                    </a:cubicBezTo>
                    <a:cubicBezTo>
                      <a:pt x="0" y="66"/>
                      <a:pt x="19" y="85"/>
                      <a:pt x="42" y="85"/>
                    </a:cubicBezTo>
                    <a:cubicBezTo>
                      <a:pt x="65" y="85"/>
                      <a:pt x="84" y="66"/>
                      <a:pt x="84"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6" name="Freeform 402"/>
              <p:cNvSpPr>
                <a:spLocks noEditPoints="1"/>
              </p:cNvSpPr>
              <p:nvPr/>
            </p:nvSpPr>
            <p:spPr bwMode="auto">
              <a:xfrm>
                <a:off x="6758" y="3152"/>
                <a:ext cx="47" cy="47"/>
              </a:xfrm>
              <a:custGeom>
                <a:avLst/>
                <a:gdLst/>
                <a:ahLst/>
                <a:cxnLst>
                  <a:cxn ang="0">
                    <a:pos x="105" y="64"/>
                  </a:cxn>
                  <a:cxn ang="0">
                    <a:pos x="105" y="64"/>
                  </a:cxn>
                  <a:cxn ang="0">
                    <a:pos x="63" y="106"/>
                  </a:cxn>
                  <a:cxn ang="0">
                    <a:pos x="21" y="64"/>
                  </a:cxn>
                  <a:cxn ang="0">
                    <a:pos x="63" y="21"/>
                  </a:cxn>
                  <a:cxn ang="0">
                    <a:pos x="105" y="64"/>
                  </a:cxn>
                  <a:cxn ang="0">
                    <a:pos x="126" y="64"/>
                  </a:cxn>
                  <a:cxn ang="0">
                    <a:pos x="126" y="64"/>
                  </a:cxn>
                  <a:cxn ang="0">
                    <a:pos x="63" y="0"/>
                  </a:cxn>
                  <a:cxn ang="0">
                    <a:pos x="0" y="64"/>
                  </a:cxn>
                  <a:cxn ang="0">
                    <a:pos x="63" y="127"/>
                  </a:cxn>
                  <a:cxn ang="0">
                    <a:pos x="126" y="64"/>
                  </a:cxn>
                </a:cxnLst>
                <a:rect l="0" t="0" r="r" b="b"/>
                <a:pathLst>
                  <a:path w="126" h="127">
                    <a:moveTo>
                      <a:pt x="105" y="64"/>
                    </a:moveTo>
                    <a:lnTo>
                      <a:pt x="105" y="64"/>
                    </a:lnTo>
                    <a:cubicBezTo>
                      <a:pt x="105" y="87"/>
                      <a:pt x="86" y="106"/>
                      <a:pt x="63" y="106"/>
                    </a:cubicBezTo>
                    <a:cubicBezTo>
                      <a:pt x="40" y="106"/>
                      <a:pt x="21" y="87"/>
                      <a:pt x="21" y="64"/>
                    </a:cubicBezTo>
                    <a:cubicBezTo>
                      <a:pt x="21" y="40"/>
                      <a:pt x="40" y="21"/>
                      <a:pt x="63" y="21"/>
                    </a:cubicBezTo>
                    <a:cubicBezTo>
                      <a:pt x="86" y="21"/>
                      <a:pt x="105" y="40"/>
                      <a:pt x="105" y="64"/>
                    </a:cubicBezTo>
                    <a:close/>
                    <a:moveTo>
                      <a:pt x="126" y="64"/>
                    </a:moveTo>
                    <a:lnTo>
                      <a:pt x="126" y="64"/>
                    </a:lnTo>
                    <a:cubicBezTo>
                      <a:pt x="126" y="29"/>
                      <a:pt x="98" y="0"/>
                      <a:pt x="63" y="0"/>
                    </a:cubicBezTo>
                    <a:cubicBezTo>
                      <a:pt x="28" y="0"/>
                      <a:pt x="0" y="29"/>
                      <a:pt x="0" y="64"/>
                    </a:cubicBezTo>
                    <a:cubicBezTo>
                      <a:pt x="0" y="98"/>
                      <a:pt x="28" y="127"/>
                      <a:pt x="63" y="127"/>
                    </a:cubicBezTo>
                    <a:cubicBezTo>
                      <a:pt x="98" y="127"/>
                      <a:pt x="126" y="98"/>
                      <a:pt x="126"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7" name="Freeform 403"/>
              <p:cNvSpPr>
                <a:spLocks noEditPoints="1"/>
              </p:cNvSpPr>
              <p:nvPr/>
            </p:nvSpPr>
            <p:spPr bwMode="auto">
              <a:xfrm>
                <a:off x="6750" y="3144"/>
                <a:ext cx="62" cy="63"/>
              </a:xfrm>
              <a:custGeom>
                <a:avLst/>
                <a:gdLst/>
                <a:ahLst/>
                <a:cxnLst>
                  <a:cxn ang="0">
                    <a:pos x="147" y="85"/>
                  </a:cxn>
                  <a:cxn ang="0">
                    <a:pos x="147" y="85"/>
                  </a:cxn>
                  <a:cxn ang="0">
                    <a:pos x="84" y="148"/>
                  </a:cxn>
                  <a:cxn ang="0">
                    <a:pos x="21" y="85"/>
                  </a:cxn>
                  <a:cxn ang="0">
                    <a:pos x="84" y="21"/>
                  </a:cxn>
                  <a:cxn ang="0">
                    <a:pos x="147" y="85"/>
                  </a:cxn>
                  <a:cxn ang="0">
                    <a:pos x="168" y="85"/>
                  </a:cxn>
                  <a:cxn ang="0">
                    <a:pos x="168" y="85"/>
                  </a:cxn>
                  <a:cxn ang="0">
                    <a:pos x="84" y="0"/>
                  </a:cxn>
                  <a:cxn ang="0">
                    <a:pos x="0" y="85"/>
                  </a:cxn>
                  <a:cxn ang="0">
                    <a:pos x="84" y="169"/>
                  </a:cxn>
                  <a:cxn ang="0">
                    <a:pos x="168" y="85"/>
                  </a:cxn>
                </a:cxnLst>
                <a:rect l="0" t="0" r="r" b="b"/>
                <a:pathLst>
                  <a:path w="168" h="169">
                    <a:moveTo>
                      <a:pt x="147" y="85"/>
                    </a:moveTo>
                    <a:lnTo>
                      <a:pt x="147" y="85"/>
                    </a:lnTo>
                    <a:cubicBezTo>
                      <a:pt x="147" y="119"/>
                      <a:pt x="119" y="148"/>
                      <a:pt x="84" y="148"/>
                    </a:cubicBezTo>
                    <a:cubicBezTo>
                      <a:pt x="49" y="148"/>
                      <a:pt x="21" y="119"/>
                      <a:pt x="21" y="85"/>
                    </a:cubicBezTo>
                    <a:cubicBezTo>
                      <a:pt x="21" y="50"/>
                      <a:pt x="49" y="21"/>
                      <a:pt x="84" y="21"/>
                    </a:cubicBezTo>
                    <a:cubicBezTo>
                      <a:pt x="119" y="21"/>
                      <a:pt x="147" y="50"/>
                      <a:pt x="147" y="85"/>
                    </a:cubicBezTo>
                    <a:close/>
                    <a:moveTo>
                      <a:pt x="168" y="85"/>
                    </a:moveTo>
                    <a:lnTo>
                      <a:pt x="168" y="85"/>
                    </a:lnTo>
                    <a:cubicBezTo>
                      <a:pt x="168" y="38"/>
                      <a:pt x="130" y="0"/>
                      <a:pt x="84" y="0"/>
                    </a:cubicBezTo>
                    <a:cubicBezTo>
                      <a:pt x="38" y="0"/>
                      <a:pt x="0" y="38"/>
                      <a:pt x="0" y="85"/>
                    </a:cubicBezTo>
                    <a:cubicBezTo>
                      <a:pt x="0" y="131"/>
                      <a:pt x="38" y="169"/>
                      <a:pt x="84" y="169"/>
                    </a:cubicBezTo>
                    <a:cubicBezTo>
                      <a:pt x="130" y="169"/>
                      <a:pt x="168" y="131"/>
                      <a:pt x="168"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8" name="Freeform 404"/>
              <p:cNvSpPr>
                <a:spLocks noEditPoints="1"/>
              </p:cNvSpPr>
              <p:nvPr/>
            </p:nvSpPr>
            <p:spPr bwMode="auto">
              <a:xfrm>
                <a:off x="6742" y="3136"/>
                <a:ext cx="78" cy="79"/>
              </a:xfrm>
              <a:custGeom>
                <a:avLst/>
                <a:gdLst/>
                <a:ahLst/>
                <a:cxnLst>
                  <a:cxn ang="0">
                    <a:pos x="190" y="106"/>
                  </a:cxn>
                  <a:cxn ang="0">
                    <a:pos x="190" y="106"/>
                  </a:cxn>
                  <a:cxn ang="0">
                    <a:pos x="106" y="190"/>
                  </a:cxn>
                  <a:cxn ang="0">
                    <a:pos x="22"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60" y="190"/>
                      <a:pt x="22" y="152"/>
                      <a:pt x="22" y="106"/>
                    </a:cubicBezTo>
                    <a:cubicBezTo>
                      <a:pt x="22" y="59"/>
                      <a:pt x="60"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9" name="Freeform 405"/>
              <p:cNvSpPr>
                <a:spLocks noEditPoints="1"/>
              </p:cNvSpPr>
              <p:nvPr/>
            </p:nvSpPr>
            <p:spPr bwMode="auto">
              <a:xfrm>
                <a:off x="6734" y="3129"/>
                <a:ext cx="94" cy="93"/>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31" name="Group 607"/>
            <p:cNvGrpSpPr>
              <a:grpSpLocks/>
            </p:cNvGrpSpPr>
            <p:nvPr/>
          </p:nvGrpSpPr>
          <p:grpSpPr bwMode="auto">
            <a:xfrm>
              <a:off x="6414" y="2286"/>
              <a:ext cx="1398" cy="1091"/>
              <a:chOff x="6414" y="2286"/>
              <a:chExt cx="1398" cy="1091"/>
            </a:xfrm>
          </p:grpSpPr>
          <p:sp>
            <p:nvSpPr>
              <p:cNvPr id="1431" name="Freeform 407"/>
              <p:cNvSpPr>
                <a:spLocks noEditPoints="1"/>
              </p:cNvSpPr>
              <p:nvPr/>
            </p:nvSpPr>
            <p:spPr bwMode="auto">
              <a:xfrm>
                <a:off x="6726" y="3121"/>
                <a:ext cx="110" cy="109"/>
              </a:xfrm>
              <a:custGeom>
                <a:avLst/>
                <a:gdLst/>
                <a:ahLst/>
                <a:cxnLst>
                  <a:cxn ang="0">
                    <a:pos x="274" y="148"/>
                  </a:cxn>
                  <a:cxn ang="0">
                    <a:pos x="274" y="148"/>
                  </a:cxn>
                  <a:cxn ang="0">
                    <a:pos x="148" y="274"/>
                  </a:cxn>
                  <a:cxn ang="0">
                    <a:pos x="21" y="148"/>
                  </a:cxn>
                  <a:cxn ang="0">
                    <a:pos x="148" y="21"/>
                  </a:cxn>
                  <a:cxn ang="0">
                    <a:pos x="274" y="148"/>
                  </a:cxn>
                  <a:cxn ang="0">
                    <a:pos x="296" y="148"/>
                  </a:cxn>
                  <a:cxn ang="0">
                    <a:pos x="296" y="148"/>
                  </a:cxn>
                  <a:cxn ang="0">
                    <a:pos x="148" y="0"/>
                  </a:cxn>
                  <a:cxn ang="0">
                    <a:pos x="0" y="148"/>
                  </a:cxn>
                  <a:cxn ang="0">
                    <a:pos x="148" y="295"/>
                  </a:cxn>
                  <a:cxn ang="0">
                    <a:pos x="296" y="148"/>
                  </a:cxn>
                </a:cxnLst>
                <a:rect l="0" t="0" r="r" b="b"/>
                <a:pathLst>
                  <a:path w="296"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6" y="148"/>
                    </a:moveTo>
                    <a:lnTo>
                      <a:pt x="296" y="148"/>
                    </a:lnTo>
                    <a:cubicBezTo>
                      <a:pt x="296" y="66"/>
                      <a:pt x="229" y="0"/>
                      <a:pt x="148" y="0"/>
                    </a:cubicBezTo>
                    <a:cubicBezTo>
                      <a:pt x="67" y="0"/>
                      <a:pt x="0" y="66"/>
                      <a:pt x="0" y="148"/>
                    </a:cubicBezTo>
                    <a:cubicBezTo>
                      <a:pt x="0" y="229"/>
                      <a:pt x="67" y="295"/>
                      <a:pt x="148" y="295"/>
                    </a:cubicBezTo>
                    <a:cubicBezTo>
                      <a:pt x="229" y="295"/>
                      <a:pt x="296" y="229"/>
                      <a:pt x="296"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2" name="Freeform 408"/>
              <p:cNvSpPr>
                <a:spLocks noEditPoints="1"/>
              </p:cNvSpPr>
              <p:nvPr/>
            </p:nvSpPr>
            <p:spPr bwMode="auto">
              <a:xfrm>
                <a:off x="6718" y="3113"/>
                <a:ext cx="126" cy="125"/>
              </a:xfrm>
              <a:custGeom>
                <a:avLst/>
                <a:gdLst/>
                <a:ahLst/>
                <a:cxnLst>
                  <a:cxn ang="0">
                    <a:pos x="317" y="169"/>
                  </a:cxn>
                  <a:cxn ang="0">
                    <a:pos x="317" y="169"/>
                  </a:cxn>
                  <a:cxn ang="0">
                    <a:pos x="169" y="316"/>
                  </a:cxn>
                  <a:cxn ang="0">
                    <a:pos x="21" y="169"/>
                  </a:cxn>
                  <a:cxn ang="0">
                    <a:pos x="169" y="21"/>
                  </a:cxn>
                  <a:cxn ang="0">
                    <a:pos x="317" y="169"/>
                  </a:cxn>
                  <a:cxn ang="0">
                    <a:pos x="338" y="169"/>
                  </a:cxn>
                  <a:cxn ang="0">
                    <a:pos x="338" y="169"/>
                  </a:cxn>
                  <a:cxn ang="0">
                    <a:pos x="169" y="0"/>
                  </a:cxn>
                  <a:cxn ang="0">
                    <a:pos x="0" y="169"/>
                  </a:cxn>
                  <a:cxn ang="0">
                    <a:pos x="169" y="337"/>
                  </a:cxn>
                  <a:cxn ang="0">
                    <a:pos x="338" y="169"/>
                  </a:cxn>
                </a:cxnLst>
                <a:rect l="0" t="0" r="r" b="b"/>
                <a:pathLst>
                  <a:path w="338" h="337">
                    <a:moveTo>
                      <a:pt x="317" y="169"/>
                    </a:moveTo>
                    <a:lnTo>
                      <a:pt x="317" y="169"/>
                    </a:lnTo>
                    <a:cubicBezTo>
                      <a:pt x="317" y="250"/>
                      <a:pt x="250" y="316"/>
                      <a:pt x="169" y="316"/>
                    </a:cubicBezTo>
                    <a:cubicBezTo>
                      <a:pt x="88" y="316"/>
                      <a:pt x="21" y="250"/>
                      <a:pt x="21" y="169"/>
                    </a:cubicBezTo>
                    <a:cubicBezTo>
                      <a:pt x="21" y="87"/>
                      <a:pt x="88" y="21"/>
                      <a:pt x="169" y="21"/>
                    </a:cubicBezTo>
                    <a:cubicBezTo>
                      <a:pt x="250" y="21"/>
                      <a:pt x="317" y="87"/>
                      <a:pt x="317" y="169"/>
                    </a:cubicBezTo>
                    <a:close/>
                    <a:moveTo>
                      <a:pt x="338" y="169"/>
                    </a:moveTo>
                    <a:lnTo>
                      <a:pt x="338" y="169"/>
                    </a:lnTo>
                    <a:cubicBezTo>
                      <a:pt x="338" y="76"/>
                      <a:pt x="262" y="0"/>
                      <a:pt x="169" y="0"/>
                    </a:cubicBezTo>
                    <a:cubicBezTo>
                      <a:pt x="76" y="0"/>
                      <a:pt x="0" y="76"/>
                      <a:pt x="0" y="169"/>
                    </a:cubicBezTo>
                    <a:cubicBezTo>
                      <a:pt x="0" y="261"/>
                      <a:pt x="76" y="337"/>
                      <a:pt x="169" y="337"/>
                    </a:cubicBezTo>
                    <a:cubicBezTo>
                      <a:pt x="262" y="337"/>
                      <a:pt x="338" y="261"/>
                      <a:pt x="338"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3" name="Freeform 409"/>
              <p:cNvSpPr>
                <a:spLocks noEditPoints="1"/>
              </p:cNvSpPr>
              <p:nvPr/>
            </p:nvSpPr>
            <p:spPr bwMode="auto">
              <a:xfrm>
                <a:off x="6737" y="3136"/>
                <a:ext cx="88" cy="80"/>
              </a:xfrm>
              <a:custGeom>
                <a:avLst/>
                <a:gdLst/>
                <a:ahLst/>
                <a:cxnLst>
                  <a:cxn ang="0">
                    <a:pos x="38" y="186"/>
                  </a:cxn>
                  <a:cxn ang="0">
                    <a:pos x="38" y="186"/>
                  </a:cxn>
                  <a:cxn ang="0">
                    <a:pos x="38" y="186"/>
                  </a:cxn>
                  <a:cxn ang="0">
                    <a:pos x="157" y="214"/>
                  </a:cxn>
                  <a:cxn ang="0">
                    <a:pos x="157" y="214"/>
                  </a:cxn>
                  <a:cxn ang="0">
                    <a:pos x="195" y="204"/>
                  </a:cxn>
                  <a:cxn ang="0">
                    <a:pos x="195" y="204"/>
                  </a:cxn>
                  <a:cxn ang="0">
                    <a:pos x="210" y="207"/>
                  </a:cxn>
                  <a:cxn ang="0">
                    <a:pos x="210" y="207"/>
                  </a:cxn>
                  <a:cxn ang="0">
                    <a:pos x="236" y="179"/>
                  </a:cxn>
                  <a:cxn ang="0">
                    <a:pos x="236" y="101"/>
                  </a:cxn>
                  <a:cxn ang="0">
                    <a:pos x="236" y="101"/>
                  </a:cxn>
                  <a:cxn ang="0">
                    <a:pos x="171" y="8"/>
                  </a:cxn>
                  <a:cxn ang="0">
                    <a:pos x="65" y="0"/>
                  </a:cxn>
                  <a:cxn ang="0">
                    <a:pos x="65" y="0"/>
                  </a:cxn>
                  <a:cxn ang="0">
                    <a:pos x="65"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5" y="205"/>
                      <a:pt x="115" y="215"/>
                      <a:pt x="157" y="214"/>
                    </a:cubicBezTo>
                    <a:lnTo>
                      <a:pt x="157" y="214"/>
                    </a:lnTo>
                    <a:cubicBezTo>
                      <a:pt x="170" y="214"/>
                      <a:pt x="183" y="211"/>
                      <a:pt x="195" y="204"/>
                    </a:cubicBezTo>
                    <a:lnTo>
                      <a:pt x="195" y="204"/>
                    </a:lnTo>
                    <a:cubicBezTo>
                      <a:pt x="199" y="208"/>
                      <a:pt x="205" y="209"/>
                      <a:pt x="210" y="207"/>
                    </a:cubicBezTo>
                    <a:lnTo>
                      <a:pt x="210" y="207"/>
                    </a:lnTo>
                    <a:cubicBezTo>
                      <a:pt x="222" y="201"/>
                      <a:pt x="231" y="191"/>
                      <a:pt x="236" y="179"/>
                    </a:cubicBezTo>
                    <a:lnTo>
                      <a:pt x="236" y="101"/>
                    </a:lnTo>
                    <a:lnTo>
                      <a:pt x="236" y="101"/>
                    </a:lnTo>
                    <a:cubicBezTo>
                      <a:pt x="234" y="60"/>
                      <a:pt x="209" y="24"/>
                      <a:pt x="171" y="8"/>
                    </a:cubicBezTo>
                    <a:moveTo>
                      <a:pt x="65" y="0"/>
                    </a:moveTo>
                    <a:lnTo>
                      <a:pt x="65" y="0"/>
                    </a:lnTo>
                    <a:lnTo>
                      <a:pt x="65"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4" name="Freeform 410"/>
              <p:cNvSpPr>
                <a:spLocks noEditPoints="1"/>
              </p:cNvSpPr>
              <p:nvPr/>
            </p:nvSpPr>
            <p:spPr bwMode="auto">
              <a:xfrm>
                <a:off x="6774"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5" name="Freeform 411"/>
              <p:cNvSpPr>
                <a:spLocks noEditPoints="1"/>
              </p:cNvSpPr>
              <p:nvPr/>
            </p:nvSpPr>
            <p:spPr bwMode="auto">
              <a:xfrm>
                <a:off x="6766" y="3104"/>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6" name="Freeform 412"/>
              <p:cNvSpPr>
                <a:spLocks noEditPoints="1"/>
              </p:cNvSpPr>
              <p:nvPr/>
            </p:nvSpPr>
            <p:spPr bwMode="auto">
              <a:xfrm>
                <a:off x="6758"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7" name="Freeform 413"/>
              <p:cNvSpPr>
                <a:spLocks noEditPoints="1"/>
              </p:cNvSpPr>
              <p:nvPr/>
            </p:nvSpPr>
            <p:spPr bwMode="auto">
              <a:xfrm>
                <a:off x="6749" y="3087"/>
                <a:ext cx="66"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40" y="0"/>
                      <a:pt x="0" y="39"/>
                      <a:pt x="0" y="88"/>
                    </a:cubicBezTo>
                    <a:cubicBezTo>
                      <a:pt x="0" y="136"/>
                      <a:pt x="40"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8" name="Freeform 414"/>
              <p:cNvSpPr>
                <a:spLocks noEditPoints="1"/>
              </p:cNvSpPr>
              <p:nvPr/>
            </p:nvSpPr>
            <p:spPr bwMode="auto">
              <a:xfrm>
                <a:off x="6741" y="3079"/>
                <a:ext cx="82"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2" y="197"/>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50" y="0"/>
                      <a:pt x="0" y="49"/>
                      <a:pt x="0" y="110"/>
                    </a:cubicBezTo>
                    <a:cubicBezTo>
                      <a:pt x="0" y="170"/>
                      <a:pt x="50" y="219"/>
                      <a:pt x="110" y="219"/>
                    </a:cubicBezTo>
                    <a:cubicBezTo>
                      <a:pt x="170"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9" name="Freeform 415"/>
              <p:cNvSpPr>
                <a:spLocks/>
              </p:cNvSpPr>
              <p:nvPr/>
            </p:nvSpPr>
            <p:spPr bwMode="auto">
              <a:xfrm>
                <a:off x="6754" y="3091"/>
                <a:ext cx="57" cy="59"/>
              </a:xfrm>
              <a:custGeom>
                <a:avLst/>
                <a:gdLst/>
                <a:ahLst/>
                <a:cxnLst>
                  <a:cxn ang="0">
                    <a:pos x="127" y="28"/>
                  </a:cxn>
                  <a:cxn ang="0">
                    <a:pos x="127" y="28"/>
                  </a:cxn>
                  <a:cxn ang="0">
                    <a:pos x="127" y="129"/>
                  </a:cxn>
                  <a:cxn ang="0">
                    <a:pos x="27" y="129"/>
                  </a:cxn>
                  <a:cxn ang="0">
                    <a:pos x="27" y="28"/>
                  </a:cxn>
                  <a:cxn ang="0">
                    <a:pos x="127" y="28"/>
                  </a:cxn>
                </a:cxnLst>
                <a:rect l="0" t="0" r="r" b="b"/>
                <a:pathLst>
                  <a:path w="154" h="157">
                    <a:moveTo>
                      <a:pt x="127" y="28"/>
                    </a:moveTo>
                    <a:lnTo>
                      <a:pt x="127" y="28"/>
                    </a:lnTo>
                    <a:cubicBezTo>
                      <a:pt x="154" y="56"/>
                      <a:pt x="154" y="101"/>
                      <a:pt x="127" y="129"/>
                    </a:cubicBezTo>
                    <a:cubicBezTo>
                      <a:pt x="99" y="157"/>
                      <a:pt x="55" y="157"/>
                      <a:pt x="27" y="129"/>
                    </a:cubicBezTo>
                    <a:cubicBezTo>
                      <a:pt x="0" y="101"/>
                      <a:pt x="0" y="56"/>
                      <a:pt x="27"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0" name="Freeform 416"/>
              <p:cNvSpPr>
                <a:spLocks noEditPoints="1"/>
              </p:cNvSpPr>
              <p:nvPr/>
            </p:nvSpPr>
            <p:spPr bwMode="auto">
              <a:xfrm>
                <a:off x="6737" y="3091"/>
                <a:ext cx="88" cy="125"/>
              </a:xfrm>
              <a:custGeom>
                <a:avLst/>
                <a:gdLst/>
                <a:ahLst/>
                <a:cxnLst>
                  <a:cxn ang="0">
                    <a:pos x="65" y="121"/>
                  </a:cxn>
                  <a:cxn ang="0">
                    <a:pos x="65" y="121"/>
                  </a:cxn>
                  <a:cxn ang="0">
                    <a:pos x="65"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7" y="335"/>
                  </a:cxn>
                  <a:cxn ang="0">
                    <a:pos x="157" y="335"/>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1" y="27"/>
                  </a:cxn>
                  <a:cxn ang="0">
                    <a:pos x="71" y="28"/>
                  </a:cxn>
                  <a:cxn ang="0">
                    <a:pos x="65" y="121"/>
                  </a:cxn>
                  <a:cxn ang="0">
                    <a:pos x="65" y="121"/>
                  </a:cxn>
                  <a:cxn ang="0">
                    <a:pos x="65" y="121"/>
                  </a:cxn>
                  <a:cxn ang="0">
                    <a:pos x="65" y="121"/>
                  </a:cxn>
                </a:cxnLst>
                <a:rect l="0" t="0" r="r" b="b"/>
                <a:pathLst>
                  <a:path w="237" h="336">
                    <a:moveTo>
                      <a:pt x="65" y="121"/>
                    </a:moveTo>
                    <a:lnTo>
                      <a:pt x="65" y="121"/>
                    </a:lnTo>
                    <a:lnTo>
                      <a:pt x="65" y="121"/>
                    </a:lnTo>
                    <a:cubicBezTo>
                      <a:pt x="27" y="138"/>
                      <a:pt x="2"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5" y="326"/>
                      <a:pt x="115" y="336"/>
                      <a:pt x="157" y="335"/>
                    </a:cubicBezTo>
                    <a:lnTo>
                      <a:pt x="157" y="335"/>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5"/>
                      <a:pt x="171" y="129"/>
                    </a:cubicBezTo>
                    <a:lnTo>
                      <a:pt x="171" y="129"/>
                    </a:lnTo>
                    <a:lnTo>
                      <a:pt x="171" y="129"/>
                    </a:lnTo>
                    <a:cubicBezTo>
                      <a:pt x="198" y="101"/>
                      <a:pt x="198" y="55"/>
                      <a:pt x="171" y="27"/>
                    </a:cubicBezTo>
                    <a:cubicBezTo>
                      <a:pt x="143" y="0"/>
                      <a:pt x="99" y="0"/>
                      <a:pt x="71" y="28"/>
                    </a:cubicBezTo>
                    <a:cubicBezTo>
                      <a:pt x="47" y="53"/>
                      <a:pt x="44" y="93"/>
                      <a:pt x="65" y="121"/>
                    </a:cubicBezTo>
                    <a:lnTo>
                      <a:pt x="65" y="121"/>
                    </a:lnTo>
                    <a:close/>
                    <a:moveTo>
                      <a:pt x="65" y="121"/>
                    </a:moveTo>
                    <a:lnTo>
                      <a:pt x="65"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1" name="Freeform 417"/>
              <p:cNvSpPr>
                <a:spLocks noEditPoints="1"/>
              </p:cNvSpPr>
              <p:nvPr/>
            </p:nvSpPr>
            <p:spPr bwMode="auto">
              <a:xfrm>
                <a:off x="6746" y="3150"/>
                <a:ext cx="67" cy="62"/>
              </a:xfrm>
              <a:custGeom>
                <a:avLst/>
                <a:gdLst/>
                <a:ahLst/>
                <a:cxnLst>
                  <a:cxn ang="0">
                    <a:pos x="6" y="135"/>
                  </a:cxn>
                  <a:cxn ang="0">
                    <a:pos x="6" y="135"/>
                  </a:cxn>
                  <a:cxn ang="0">
                    <a:pos x="6" y="135"/>
                  </a:cxn>
                  <a:cxn ang="0">
                    <a:pos x="28" y="0"/>
                  </a:cxn>
                  <a:cxn ang="0">
                    <a:pos x="172" y="168"/>
                  </a:cxn>
                  <a:cxn ang="0">
                    <a:pos x="172" y="168"/>
                  </a:cxn>
                  <a:cxn ang="0">
                    <a:pos x="172" y="168"/>
                  </a:cxn>
                  <a:cxn ang="0">
                    <a:pos x="162" y="24"/>
                  </a:cxn>
                </a:cxnLst>
                <a:rect l="0" t="0" r="r" b="b"/>
                <a:pathLst>
                  <a:path w="182" h="168">
                    <a:moveTo>
                      <a:pt x="6" y="135"/>
                    </a:moveTo>
                    <a:lnTo>
                      <a:pt x="6" y="135"/>
                    </a:lnTo>
                    <a:lnTo>
                      <a:pt x="6" y="135"/>
                    </a:lnTo>
                    <a:cubicBezTo>
                      <a:pt x="0" y="88"/>
                      <a:pt x="8" y="42"/>
                      <a:pt x="28" y="0"/>
                    </a:cubicBezTo>
                    <a:moveTo>
                      <a:pt x="172" y="168"/>
                    </a:moveTo>
                    <a:lnTo>
                      <a:pt x="172" y="168"/>
                    </a:lnTo>
                    <a:lnTo>
                      <a:pt x="172" y="168"/>
                    </a:lnTo>
                    <a:cubicBezTo>
                      <a:pt x="182" y="119"/>
                      <a:pt x="179" y="71"/>
                      <a:pt x="162"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2" name="Freeform 418"/>
              <p:cNvSpPr>
                <a:spLocks noEditPoints="1"/>
              </p:cNvSpPr>
              <p:nvPr/>
            </p:nvSpPr>
            <p:spPr bwMode="auto">
              <a:xfrm>
                <a:off x="6881" y="3168"/>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3" y="0"/>
                      <a:pt x="21" y="0"/>
                    </a:cubicBezTo>
                    <a:cubicBezTo>
                      <a:pt x="9" y="0"/>
                      <a:pt x="0" y="9"/>
                      <a:pt x="0" y="21"/>
                    </a:cubicBezTo>
                    <a:cubicBezTo>
                      <a:pt x="0" y="32"/>
                      <a:pt x="9" y="42"/>
                      <a:pt x="21" y="42"/>
                    </a:cubicBezTo>
                    <a:cubicBezTo>
                      <a:pt x="33"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3" name="Freeform 419"/>
              <p:cNvSpPr>
                <a:spLocks noEditPoints="1"/>
              </p:cNvSpPr>
              <p:nvPr/>
            </p:nvSpPr>
            <p:spPr bwMode="auto">
              <a:xfrm>
                <a:off x="6873" y="3160"/>
                <a:ext cx="32" cy="31"/>
              </a:xfrm>
              <a:custGeom>
                <a:avLst/>
                <a:gdLst/>
                <a:ahLst/>
                <a:cxnLst>
                  <a:cxn ang="0">
                    <a:pos x="63" y="43"/>
                  </a:cxn>
                  <a:cxn ang="0">
                    <a:pos x="63" y="43"/>
                  </a:cxn>
                  <a:cxn ang="0">
                    <a:pos x="42" y="64"/>
                  </a:cxn>
                  <a:cxn ang="0">
                    <a:pos x="21" y="43"/>
                  </a:cxn>
                  <a:cxn ang="0">
                    <a:pos x="42" y="22"/>
                  </a:cxn>
                  <a:cxn ang="0">
                    <a:pos x="63" y="43"/>
                  </a:cxn>
                  <a:cxn ang="0">
                    <a:pos x="84" y="43"/>
                  </a:cxn>
                  <a:cxn ang="0">
                    <a:pos x="84" y="43"/>
                  </a:cxn>
                  <a:cxn ang="0">
                    <a:pos x="42" y="0"/>
                  </a:cxn>
                  <a:cxn ang="0">
                    <a:pos x="0" y="43"/>
                  </a:cxn>
                  <a:cxn ang="0">
                    <a:pos x="42" y="85"/>
                  </a:cxn>
                  <a:cxn ang="0">
                    <a:pos x="84" y="43"/>
                  </a:cxn>
                </a:cxnLst>
                <a:rect l="0" t="0" r="r" b="b"/>
                <a:pathLst>
                  <a:path w="84" h="85">
                    <a:moveTo>
                      <a:pt x="63" y="43"/>
                    </a:moveTo>
                    <a:lnTo>
                      <a:pt x="63" y="43"/>
                    </a:lnTo>
                    <a:cubicBezTo>
                      <a:pt x="63" y="54"/>
                      <a:pt x="54" y="64"/>
                      <a:pt x="42" y="64"/>
                    </a:cubicBezTo>
                    <a:cubicBezTo>
                      <a:pt x="30" y="64"/>
                      <a:pt x="21" y="54"/>
                      <a:pt x="21" y="43"/>
                    </a:cubicBezTo>
                    <a:cubicBezTo>
                      <a:pt x="21" y="31"/>
                      <a:pt x="30" y="22"/>
                      <a:pt x="42" y="22"/>
                    </a:cubicBezTo>
                    <a:cubicBezTo>
                      <a:pt x="54" y="22"/>
                      <a:pt x="63" y="31"/>
                      <a:pt x="63" y="43"/>
                    </a:cubicBezTo>
                    <a:close/>
                    <a:moveTo>
                      <a:pt x="84" y="43"/>
                    </a:moveTo>
                    <a:lnTo>
                      <a:pt x="84" y="43"/>
                    </a:lnTo>
                    <a:cubicBezTo>
                      <a:pt x="84" y="19"/>
                      <a:pt x="65" y="0"/>
                      <a:pt x="42" y="0"/>
                    </a:cubicBezTo>
                    <a:cubicBezTo>
                      <a:pt x="19" y="0"/>
                      <a:pt x="0" y="19"/>
                      <a:pt x="0" y="43"/>
                    </a:cubicBezTo>
                    <a:cubicBezTo>
                      <a:pt x="0" y="66"/>
                      <a:pt x="19" y="85"/>
                      <a:pt x="42" y="85"/>
                    </a:cubicBezTo>
                    <a:cubicBezTo>
                      <a:pt x="65" y="85"/>
                      <a:pt x="84" y="66"/>
                      <a:pt x="84"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4" name="Freeform 420"/>
              <p:cNvSpPr>
                <a:spLocks noEditPoints="1"/>
              </p:cNvSpPr>
              <p:nvPr/>
            </p:nvSpPr>
            <p:spPr bwMode="auto">
              <a:xfrm>
                <a:off x="6866" y="3152"/>
                <a:ext cx="46" cy="47"/>
              </a:xfrm>
              <a:custGeom>
                <a:avLst/>
                <a:gdLst/>
                <a:ahLst/>
                <a:cxnLst>
                  <a:cxn ang="0">
                    <a:pos x="105" y="64"/>
                  </a:cxn>
                  <a:cxn ang="0">
                    <a:pos x="105" y="64"/>
                  </a:cxn>
                  <a:cxn ang="0">
                    <a:pos x="63" y="106"/>
                  </a:cxn>
                  <a:cxn ang="0">
                    <a:pos x="21" y="64"/>
                  </a:cxn>
                  <a:cxn ang="0">
                    <a:pos x="63" y="21"/>
                  </a:cxn>
                  <a:cxn ang="0">
                    <a:pos x="105" y="64"/>
                  </a:cxn>
                  <a:cxn ang="0">
                    <a:pos x="126" y="64"/>
                  </a:cxn>
                  <a:cxn ang="0">
                    <a:pos x="126" y="64"/>
                  </a:cxn>
                  <a:cxn ang="0">
                    <a:pos x="63" y="0"/>
                  </a:cxn>
                  <a:cxn ang="0">
                    <a:pos x="0" y="64"/>
                  </a:cxn>
                  <a:cxn ang="0">
                    <a:pos x="63" y="127"/>
                  </a:cxn>
                  <a:cxn ang="0">
                    <a:pos x="126" y="64"/>
                  </a:cxn>
                </a:cxnLst>
                <a:rect l="0" t="0" r="r" b="b"/>
                <a:pathLst>
                  <a:path w="126" h="127">
                    <a:moveTo>
                      <a:pt x="105" y="64"/>
                    </a:moveTo>
                    <a:lnTo>
                      <a:pt x="105" y="64"/>
                    </a:lnTo>
                    <a:cubicBezTo>
                      <a:pt x="105" y="87"/>
                      <a:pt x="86" y="106"/>
                      <a:pt x="63" y="106"/>
                    </a:cubicBezTo>
                    <a:cubicBezTo>
                      <a:pt x="40" y="106"/>
                      <a:pt x="21" y="87"/>
                      <a:pt x="21" y="64"/>
                    </a:cubicBezTo>
                    <a:cubicBezTo>
                      <a:pt x="21" y="40"/>
                      <a:pt x="40" y="21"/>
                      <a:pt x="63" y="21"/>
                    </a:cubicBezTo>
                    <a:cubicBezTo>
                      <a:pt x="86" y="21"/>
                      <a:pt x="105" y="40"/>
                      <a:pt x="105" y="64"/>
                    </a:cubicBezTo>
                    <a:close/>
                    <a:moveTo>
                      <a:pt x="126" y="64"/>
                    </a:moveTo>
                    <a:lnTo>
                      <a:pt x="126" y="64"/>
                    </a:lnTo>
                    <a:cubicBezTo>
                      <a:pt x="126" y="29"/>
                      <a:pt x="98" y="0"/>
                      <a:pt x="63" y="0"/>
                    </a:cubicBezTo>
                    <a:cubicBezTo>
                      <a:pt x="28" y="0"/>
                      <a:pt x="0" y="29"/>
                      <a:pt x="0" y="64"/>
                    </a:cubicBezTo>
                    <a:cubicBezTo>
                      <a:pt x="0" y="98"/>
                      <a:pt x="28" y="127"/>
                      <a:pt x="63" y="127"/>
                    </a:cubicBezTo>
                    <a:cubicBezTo>
                      <a:pt x="98" y="127"/>
                      <a:pt x="126" y="98"/>
                      <a:pt x="126"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5" name="Freeform 421"/>
              <p:cNvSpPr>
                <a:spLocks noEditPoints="1"/>
              </p:cNvSpPr>
              <p:nvPr/>
            </p:nvSpPr>
            <p:spPr bwMode="auto">
              <a:xfrm>
                <a:off x="6858" y="3144"/>
                <a:ext cx="62" cy="63"/>
              </a:xfrm>
              <a:custGeom>
                <a:avLst/>
                <a:gdLst/>
                <a:ahLst/>
                <a:cxnLst>
                  <a:cxn ang="0">
                    <a:pos x="147" y="85"/>
                  </a:cxn>
                  <a:cxn ang="0">
                    <a:pos x="147" y="85"/>
                  </a:cxn>
                  <a:cxn ang="0">
                    <a:pos x="84" y="148"/>
                  </a:cxn>
                  <a:cxn ang="0">
                    <a:pos x="21" y="85"/>
                  </a:cxn>
                  <a:cxn ang="0">
                    <a:pos x="84" y="21"/>
                  </a:cxn>
                  <a:cxn ang="0">
                    <a:pos x="147" y="85"/>
                  </a:cxn>
                  <a:cxn ang="0">
                    <a:pos x="168" y="85"/>
                  </a:cxn>
                  <a:cxn ang="0">
                    <a:pos x="168" y="85"/>
                  </a:cxn>
                  <a:cxn ang="0">
                    <a:pos x="84" y="0"/>
                  </a:cxn>
                  <a:cxn ang="0">
                    <a:pos x="0" y="85"/>
                  </a:cxn>
                  <a:cxn ang="0">
                    <a:pos x="84" y="169"/>
                  </a:cxn>
                  <a:cxn ang="0">
                    <a:pos x="168" y="85"/>
                  </a:cxn>
                </a:cxnLst>
                <a:rect l="0" t="0" r="r" b="b"/>
                <a:pathLst>
                  <a:path w="168" h="169">
                    <a:moveTo>
                      <a:pt x="147" y="85"/>
                    </a:moveTo>
                    <a:lnTo>
                      <a:pt x="147" y="85"/>
                    </a:lnTo>
                    <a:cubicBezTo>
                      <a:pt x="147" y="119"/>
                      <a:pt x="119" y="148"/>
                      <a:pt x="84" y="148"/>
                    </a:cubicBezTo>
                    <a:cubicBezTo>
                      <a:pt x="49" y="148"/>
                      <a:pt x="21" y="119"/>
                      <a:pt x="21" y="85"/>
                    </a:cubicBezTo>
                    <a:cubicBezTo>
                      <a:pt x="21" y="50"/>
                      <a:pt x="49" y="21"/>
                      <a:pt x="84" y="21"/>
                    </a:cubicBezTo>
                    <a:cubicBezTo>
                      <a:pt x="119" y="21"/>
                      <a:pt x="147" y="50"/>
                      <a:pt x="147" y="85"/>
                    </a:cubicBezTo>
                    <a:close/>
                    <a:moveTo>
                      <a:pt x="168" y="85"/>
                    </a:moveTo>
                    <a:lnTo>
                      <a:pt x="168" y="85"/>
                    </a:lnTo>
                    <a:cubicBezTo>
                      <a:pt x="168" y="38"/>
                      <a:pt x="130" y="0"/>
                      <a:pt x="84" y="0"/>
                    </a:cubicBezTo>
                    <a:cubicBezTo>
                      <a:pt x="38" y="0"/>
                      <a:pt x="0" y="38"/>
                      <a:pt x="0" y="85"/>
                    </a:cubicBezTo>
                    <a:cubicBezTo>
                      <a:pt x="0" y="131"/>
                      <a:pt x="38" y="169"/>
                      <a:pt x="84" y="169"/>
                    </a:cubicBezTo>
                    <a:cubicBezTo>
                      <a:pt x="130" y="169"/>
                      <a:pt x="168" y="131"/>
                      <a:pt x="168"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6" name="Freeform 422"/>
              <p:cNvSpPr>
                <a:spLocks noEditPoints="1"/>
              </p:cNvSpPr>
              <p:nvPr/>
            </p:nvSpPr>
            <p:spPr bwMode="auto">
              <a:xfrm>
                <a:off x="6850" y="3136"/>
                <a:ext cx="78" cy="79"/>
              </a:xfrm>
              <a:custGeom>
                <a:avLst/>
                <a:gdLst/>
                <a:ahLst/>
                <a:cxnLst>
                  <a:cxn ang="0">
                    <a:pos x="189" y="106"/>
                  </a:cxn>
                  <a:cxn ang="0">
                    <a:pos x="189" y="106"/>
                  </a:cxn>
                  <a:cxn ang="0">
                    <a:pos x="105" y="190"/>
                  </a:cxn>
                  <a:cxn ang="0">
                    <a:pos x="21" y="106"/>
                  </a:cxn>
                  <a:cxn ang="0">
                    <a:pos x="105" y="21"/>
                  </a:cxn>
                  <a:cxn ang="0">
                    <a:pos x="189" y="106"/>
                  </a:cxn>
                  <a:cxn ang="0">
                    <a:pos x="210" y="106"/>
                  </a:cxn>
                  <a:cxn ang="0">
                    <a:pos x="210" y="106"/>
                  </a:cxn>
                  <a:cxn ang="0">
                    <a:pos x="105" y="0"/>
                  </a:cxn>
                  <a:cxn ang="0">
                    <a:pos x="0" y="106"/>
                  </a:cxn>
                  <a:cxn ang="0">
                    <a:pos x="105" y="211"/>
                  </a:cxn>
                  <a:cxn ang="0">
                    <a:pos x="210" y="106"/>
                  </a:cxn>
                </a:cxnLst>
                <a:rect l="0" t="0" r="r" b="b"/>
                <a:pathLst>
                  <a:path w="210" h="211">
                    <a:moveTo>
                      <a:pt x="189" y="106"/>
                    </a:moveTo>
                    <a:lnTo>
                      <a:pt x="189" y="106"/>
                    </a:lnTo>
                    <a:cubicBezTo>
                      <a:pt x="189" y="152"/>
                      <a:pt x="151" y="190"/>
                      <a:pt x="105" y="190"/>
                    </a:cubicBezTo>
                    <a:cubicBezTo>
                      <a:pt x="59" y="190"/>
                      <a:pt x="21" y="152"/>
                      <a:pt x="21" y="106"/>
                    </a:cubicBezTo>
                    <a:cubicBezTo>
                      <a:pt x="21" y="59"/>
                      <a:pt x="59" y="21"/>
                      <a:pt x="105" y="21"/>
                    </a:cubicBezTo>
                    <a:cubicBezTo>
                      <a:pt x="151" y="21"/>
                      <a:pt x="189" y="59"/>
                      <a:pt x="189" y="106"/>
                    </a:cubicBezTo>
                    <a:close/>
                    <a:moveTo>
                      <a:pt x="210" y="106"/>
                    </a:moveTo>
                    <a:lnTo>
                      <a:pt x="210" y="106"/>
                    </a:lnTo>
                    <a:cubicBezTo>
                      <a:pt x="210" y="48"/>
                      <a:pt x="163" y="0"/>
                      <a:pt x="105" y="0"/>
                    </a:cubicBezTo>
                    <a:cubicBezTo>
                      <a:pt x="47" y="0"/>
                      <a:pt x="0" y="48"/>
                      <a:pt x="0" y="106"/>
                    </a:cubicBezTo>
                    <a:cubicBezTo>
                      <a:pt x="0" y="164"/>
                      <a:pt x="47" y="211"/>
                      <a:pt x="105" y="211"/>
                    </a:cubicBezTo>
                    <a:cubicBezTo>
                      <a:pt x="163" y="211"/>
                      <a:pt x="210" y="164"/>
                      <a:pt x="210"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7" name="Freeform 423"/>
              <p:cNvSpPr>
                <a:spLocks noEditPoints="1"/>
              </p:cNvSpPr>
              <p:nvPr/>
            </p:nvSpPr>
            <p:spPr bwMode="auto">
              <a:xfrm>
                <a:off x="6842" y="3129"/>
                <a:ext cx="94" cy="93"/>
              </a:xfrm>
              <a:custGeom>
                <a:avLst/>
                <a:gdLst/>
                <a:ahLst/>
                <a:cxnLst>
                  <a:cxn ang="0">
                    <a:pos x="232" y="127"/>
                  </a:cxn>
                  <a:cxn ang="0">
                    <a:pos x="232" y="127"/>
                  </a:cxn>
                  <a:cxn ang="0">
                    <a:pos x="127" y="232"/>
                  </a:cxn>
                  <a:cxn ang="0">
                    <a:pos x="22"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2" y="185"/>
                      <a:pt x="22" y="127"/>
                    </a:cubicBezTo>
                    <a:cubicBezTo>
                      <a:pt x="22" y="69"/>
                      <a:pt x="69" y="21"/>
                      <a:pt x="127" y="21"/>
                    </a:cubicBezTo>
                    <a:cubicBezTo>
                      <a:pt x="185" y="21"/>
                      <a:pt x="232" y="69"/>
                      <a:pt x="232" y="127"/>
                    </a:cubicBezTo>
                    <a:close/>
                    <a:moveTo>
                      <a:pt x="253" y="127"/>
                    </a:moveTo>
                    <a:lnTo>
                      <a:pt x="253" y="127"/>
                    </a:lnTo>
                    <a:cubicBezTo>
                      <a:pt x="253" y="57"/>
                      <a:pt x="197" y="0"/>
                      <a:pt x="127" y="0"/>
                    </a:cubicBezTo>
                    <a:cubicBezTo>
                      <a:pt x="57" y="0"/>
                      <a:pt x="0" y="57"/>
                      <a:pt x="0" y="127"/>
                    </a:cubicBezTo>
                    <a:cubicBezTo>
                      <a:pt x="0" y="196"/>
                      <a:pt x="57" y="253"/>
                      <a:pt x="127" y="253"/>
                    </a:cubicBezTo>
                    <a:cubicBezTo>
                      <a:pt x="197"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8" name="Freeform 424"/>
              <p:cNvSpPr>
                <a:spLocks noEditPoints="1"/>
              </p:cNvSpPr>
              <p:nvPr/>
            </p:nvSpPr>
            <p:spPr bwMode="auto">
              <a:xfrm>
                <a:off x="6834" y="3121"/>
                <a:ext cx="110" cy="109"/>
              </a:xfrm>
              <a:custGeom>
                <a:avLst/>
                <a:gdLst/>
                <a:ahLst/>
                <a:cxnLst>
                  <a:cxn ang="0">
                    <a:pos x="274" y="148"/>
                  </a:cxn>
                  <a:cxn ang="0">
                    <a:pos x="274" y="148"/>
                  </a:cxn>
                  <a:cxn ang="0">
                    <a:pos x="148" y="274"/>
                  </a:cxn>
                  <a:cxn ang="0">
                    <a:pos x="21" y="148"/>
                  </a:cxn>
                  <a:cxn ang="0">
                    <a:pos x="148" y="21"/>
                  </a:cxn>
                  <a:cxn ang="0">
                    <a:pos x="274" y="148"/>
                  </a:cxn>
                  <a:cxn ang="0">
                    <a:pos x="296" y="148"/>
                  </a:cxn>
                  <a:cxn ang="0">
                    <a:pos x="296" y="148"/>
                  </a:cxn>
                  <a:cxn ang="0">
                    <a:pos x="148" y="0"/>
                  </a:cxn>
                  <a:cxn ang="0">
                    <a:pos x="0" y="148"/>
                  </a:cxn>
                  <a:cxn ang="0">
                    <a:pos x="148" y="295"/>
                  </a:cxn>
                  <a:cxn ang="0">
                    <a:pos x="296" y="148"/>
                  </a:cxn>
                </a:cxnLst>
                <a:rect l="0" t="0" r="r" b="b"/>
                <a:pathLst>
                  <a:path w="296" h="295">
                    <a:moveTo>
                      <a:pt x="274" y="148"/>
                    </a:moveTo>
                    <a:lnTo>
                      <a:pt x="274" y="148"/>
                    </a:lnTo>
                    <a:cubicBezTo>
                      <a:pt x="274" y="217"/>
                      <a:pt x="218" y="274"/>
                      <a:pt x="148" y="274"/>
                    </a:cubicBezTo>
                    <a:cubicBezTo>
                      <a:pt x="78" y="274"/>
                      <a:pt x="21" y="217"/>
                      <a:pt x="21" y="148"/>
                    </a:cubicBezTo>
                    <a:cubicBezTo>
                      <a:pt x="21" y="78"/>
                      <a:pt x="78" y="21"/>
                      <a:pt x="148" y="21"/>
                    </a:cubicBezTo>
                    <a:cubicBezTo>
                      <a:pt x="218" y="21"/>
                      <a:pt x="274" y="78"/>
                      <a:pt x="274" y="148"/>
                    </a:cubicBezTo>
                    <a:close/>
                    <a:moveTo>
                      <a:pt x="296" y="148"/>
                    </a:moveTo>
                    <a:lnTo>
                      <a:pt x="296" y="148"/>
                    </a:lnTo>
                    <a:cubicBezTo>
                      <a:pt x="296" y="66"/>
                      <a:pt x="229" y="0"/>
                      <a:pt x="148" y="0"/>
                    </a:cubicBezTo>
                    <a:cubicBezTo>
                      <a:pt x="67" y="0"/>
                      <a:pt x="0" y="66"/>
                      <a:pt x="0" y="148"/>
                    </a:cubicBezTo>
                    <a:cubicBezTo>
                      <a:pt x="0" y="229"/>
                      <a:pt x="67" y="295"/>
                      <a:pt x="148" y="295"/>
                    </a:cubicBezTo>
                    <a:cubicBezTo>
                      <a:pt x="229" y="295"/>
                      <a:pt x="296" y="229"/>
                      <a:pt x="296"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9" name="Freeform 425"/>
              <p:cNvSpPr>
                <a:spLocks noEditPoints="1"/>
              </p:cNvSpPr>
              <p:nvPr/>
            </p:nvSpPr>
            <p:spPr bwMode="auto">
              <a:xfrm>
                <a:off x="6826" y="3113"/>
                <a:ext cx="126" cy="125"/>
              </a:xfrm>
              <a:custGeom>
                <a:avLst/>
                <a:gdLst/>
                <a:ahLst/>
                <a:cxnLst>
                  <a:cxn ang="0">
                    <a:pos x="317" y="169"/>
                  </a:cxn>
                  <a:cxn ang="0">
                    <a:pos x="317" y="169"/>
                  </a:cxn>
                  <a:cxn ang="0">
                    <a:pos x="169" y="316"/>
                  </a:cxn>
                  <a:cxn ang="0">
                    <a:pos x="21" y="169"/>
                  </a:cxn>
                  <a:cxn ang="0">
                    <a:pos x="169" y="21"/>
                  </a:cxn>
                  <a:cxn ang="0">
                    <a:pos x="317" y="169"/>
                  </a:cxn>
                  <a:cxn ang="0">
                    <a:pos x="338" y="169"/>
                  </a:cxn>
                  <a:cxn ang="0">
                    <a:pos x="338" y="169"/>
                  </a:cxn>
                  <a:cxn ang="0">
                    <a:pos x="169" y="0"/>
                  </a:cxn>
                  <a:cxn ang="0">
                    <a:pos x="0" y="169"/>
                  </a:cxn>
                  <a:cxn ang="0">
                    <a:pos x="169" y="337"/>
                  </a:cxn>
                  <a:cxn ang="0">
                    <a:pos x="338" y="169"/>
                  </a:cxn>
                </a:cxnLst>
                <a:rect l="0" t="0" r="r" b="b"/>
                <a:pathLst>
                  <a:path w="338" h="337">
                    <a:moveTo>
                      <a:pt x="317" y="169"/>
                    </a:moveTo>
                    <a:lnTo>
                      <a:pt x="317" y="169"/>
                    </a:lnTo>
                    <a:cubicBezTo>
                      <a:pt x="317" y="250"/>
                      <a:pt x="250" y="316"/>
                      <a:pt x="169" y="316"/>
                    </a:cubicBezTo>
                    <a:cubicBezTo>
                      <a:pt x="88" y="316"/>
                      <a:pt x="21" y="250"/>
                      <a:pt x="21" y="169"/>
                    </a:cubicBezTo>
                    <a:cubicBezTo>
                      <a:pt x="21" y="87"/>
                      <a:pt x="88" y="21"/>
                      <a:pt x="169" y="21"/>
                    </a:cubicBezTo>
                    <a:cubicBezTo>
                      <a:pt x="250" y="21"/>
                      <a:pt x="317" y="87"/>
                      <a:pt x="317" y="169"/>
                    </a:cubicBezTo>
                    <a:close/>
                    <a:moveTo>
                      <a:pt x="338" y="169"/>
                    </a:moveTo>
                    <a:lnTo>
                      <a:pt x="338" y="169"/>
                    </a:lnTo>
                    <a:cubicBezTo>
                      <a:pt x="338" y="76"/>
                      <a:pt x="262" y="0"/>
                      <a:pt x="169" y="0"/>
                    </a:cubicBezTo>
                    <a:cubicBezTo>
                      <a:pt x="76" y="0"/>
                      <a:pt x="0" y="76"/>
                      <a:pt x="0" y="169"/>
                    </a:cubicBezTo>
                    <a:cubicBezTo>
                      <a:pt x="0" y="261"/>
                      <a:pt x="76" y="337"/>
                      <a:pt x="169" y="337"/>
                    </a:cubicBezTo>
                    <a:cubicBezTo>
                      <a:pt x="262" y="337"/>
                      <a:pt x="338" y="261"/>
                      <a:pt x="338"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0" name="Freeform 426"/>
              <p:cNvSpPr>
                <a:spLocks noEditPoints="1"/>
              </p:cNvSpPr>
              <p:nvPr/>
            </p:nvSpPr>
            <p:spPr bwMode="auto">
              <a:xfrm>
                <a:off x="6845" y="3136"/>
                <a:ext cx="88" cy="80"/>
              </a:xfrm>
              <a:custGeom>
                <a:avLst/>
                <a:gdLst/>
                <a:ahLst/>
                <a:cxnLst>
                  <a:cxn ang="0">
                    <a:pos x="38" y="186"/>
                  </a:cxn>
                  <a:cxn ang="0">
                    <a:pos x="38" y="186"/>
                  </a:cxn>
                  <a:cxn ang="0">
                    <a:pos x="38" y="186"/>
                  </a:cxn>
                  <a:cxn ang="0">
                    <a:pos x="157" y="214"/>
                  </a:cxn>
                  <a:cxn ang="0">
                    <a:pos x="157" y="214"/>
                  </a:cxn>
                  <a:cxn ang="0">
                    <a:pos x="195" y="204"/>
                  </a:cxn>
                  <a:cxn ang="0">
                    <a:pos x="195" y="204"/>
                  </a:cxn>
                  <a:cxn ang="0">
                    <a:pos x="210" y="207"/>
                  </a:cxn>
                  <a:cxn ang="0">
                    <a:pos x="210" y="207"/>
                  </a:cxn>
                  <a:cxn ang="0">
                    <a:pos x="236" y="179"/>
                  </a:cxn>
                  <a:cxn ang="0">
                    <a:pos x="236" y="101"/>
                  </a:cxn>
                  <a:cxn ang="0">
                    <a:pos x="236" y="101"/>
                  </a:cxn>
                  <a:cxn ang="0">
                    <a:pos x="171" y="8"/>
                  </a:cxn>
                  <a:cxn ang="0">
                    <a:pos x="65" y="0"/>
                  </a:cxn>
                  <a:cxn ang="0">
                    <a:pos x="65" y="0"/>
                  </a:cxn>
                  <a:cxn ang="0">
                    <a:pos x="65"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5" y="205"/>
                      <a:pt x="116" y="215"/>
                      <a:pt x="157" y="214"/>
                    </a:cubicBezTo>
                    <a:lnTo>
                      <a:pt x="157" y="214"/>
                    </a:lnTo>
                    <a:cubicBezTo>
                      <a:pt x="170" y="214"/>
                      <a:pt x="183" y="211"/>
                      <a:pt x="195" y="204"/>
                    </a:cubicBezTo>
                    <a:lnTo>
                      <a:pt x="195" y="204"/>
                    </a:lnTo>
                    <a:cubicBezTo>
                      <a:pt x="199" y="208"/>
                      <a:pt x="205" y="209"/>
                      <a:pt x="210" y="207"/>
                    </a:cubicBezTo>
                    <a:lnTo>
                      <a:pt x="210" y="207"/>
                    </a:lnTo>
                    <a:cubicBezTo>
                      <a:pt x="222" y="201"/>
                      <a:pt x="231" y="191"/>
                      <a:pt x="236" y="179"/>
                    </a:cubicBezTo>
                    <a:lnTo>
                      <a:pt x="236" y="101"/>
                    </a:lnTo>
                    <a:lnTo>
                      <a:pt x="236" y="101"/>
                    </a:lnTo>
                    <a:cubicBezTo>
                      <a:pt x="234" y="60"/>
                      <a:pt x="209" y="24"/>
                      <a:pt x="171" y="8"/>
                    </a:cubicBezTo>
                    <a:moveTo>
                      <a:pt x="65" y="0"/>
                    </a:moveTo>
                    <a:lnTo>
                      <a:pt x="65" y="0"/>
                    </a:lnTo>
                    <a:lnTo>
                      <a:pt x="65"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1" name="Freeform 427"/>
              <p:cNvSpPr>
                <a:spLocks noEditPoints="1"/>
              </p:cNvSpPr>
              <p:nvPr/>
            </p:nvSpPr>
            <p:spPr bwMode="auto">
              <a:xfrm>
                <a:off x="6882"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2" name="Freeform 428"/>
              <p:cNvSpPr>
                <a:spLocks noEditPoints="1"/>
              </p:cNvSpPr>
              <p:nvPr/>
            </p:nvSpPr>
            <p:spPr bwMode="auto">
              <a:xfrm>
                <a:off x="6874" y="3104"/>
                <a:ext cx="32"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3" name="Freeform 429"/>
              <p:cNvSpPr>
                <a:spLocks noEditPoints="1"/>
              </p:cNvSpPr>
              <p:nvPr/>
            </p:nvSpPr>
            <p:spPr bwMode="auto">
              <a:xfrm>
                <a:off x="6866"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4" name="Freeform 430"/>
              <p:cNvSpPr>
                <a:spLocks noEditPoints="1"/>
              </p:cNvSpPr>
              <p:nvPr/>
            </p:nvSpPr>
            <p:spPr bwMode="auto">
              <a:xfrm>
                <a:off x="6857" y="3087"/>
                <a:ext cx="66"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40" y="0"/>
                      <a:pt x="0" y="39"/>
                      <a:pt x="0" y="88"/>
                    </a:cubicBezTo>
                    <a:cubicBezTo>
                      <a:pt x="0" y="136"/>
                      <a:pt x="40"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5" name="Freeform 431"/>
              <p:cNvSpPr>
                <a:spLocks noEditPoints="1"/>
              </p:cNvSpPr>
              <p:nvPr/>
            </p:nvSpPr>
            <p:spPr bwMode="auto">
              <a:xfrm>
                <a:off x="6849" y="3079"/>
                <a:ext cx="82"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2" y="197"/>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50" y="0"/>
                      <a:pt x="0" y="49"/>
                      <a:pt x="0" y="110"/>
                    </a:cubicBezTo>
                    <a:cubicBezTo>
                      <a:pt x="0" y="170"/>
                      <a:pt x="50" y="219"/>
                      <a:pt x="110" y="219"/>
                    </a:cubicBezTo>
                    <a:cubicBezTo>
                      <a:pt x="170"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6" name="Freeform 432"/>
              <p:cNvSpPr>
                <a:spLocks/>
              </p:cNvSpPr>
              <p:nvPr/>
            </p:nvSpPr>
            <p:spPr bwMode="auto">
              <a:xfrm>
                <a:off x="6861" y="3091"/>
                <a:ext cx="58" cy="59"/>
              </a:xfrm>
              <a:custGeom>
                <a:avLst/>
                <a:gdLst/>
                <a:ahLst/>
                <a:cxnLst>
                  <a:cxn ang="0">
                    <a:pos x="127" y="28"/>
                  </a:cxn>
                  <a:cxn ang="0">
                    <a:pos x="127" y="28"/>
                  </a:cxn>
                  <a:cxn ang="0">
                    <a:pos x="127" y="129"/>
                  </a:cxn>
                  <a:cxn ang="0">
                    <a:pos x="27" y="129"/>
                  </a:cxn>
                  <a:cxn ang="0">
                    <a:pos x="27" y="28"/>
                  </a:cxn>
                  <a:cxn ang="0">
                    <a:pos x="127" y="28"/>
                  </a:cxn>
                </a:cxnLst>
                <a:rect l="0" t="0" r="r" b="b"/>
                <a:pathLst>
                  <a:path w="154" h="157">
                    <a:moveTo>
                      <a:pt x="127" y="28"/>
                    </a:moveTo>
                    <a:lnTo>
                      <a:pt x="127" y="28"/>
                    </a:lnTo>
                    <a:cubicBezTo>
                      <a:pt x="154" y="56"/>
                      <a:pt x="154" y="101"/>
                      <a:pt x="127" y="129"/>
                    </a:cubicBezTo>
                    <a:cubicBezTo>
                      <a:pt x="99" y="157"/>
                      <a:pt x="55" y="157"/>
                      <a:pt x="27" y="129"/>
                    </a:cubicBezTo>
                    <a:cubicBezTo>
                      <a:pt x="0" y="101"/>
                      <a:pt x="0" y="56"/>
                      <a:pt x="27"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7" name="Freeform 433"/>
              <p:cNvSpPr>
                <a:spLocks noEditPoints="1"/>
              </p:cNvSpPr>
              <p:nvPr/>
            </p:nvSpPr>
            <p:spPr bwMode="auto">
              <a:xfrm>
                <a:off x="6845" y="3091"/>
                <a:ext cx="88" cy="125"/>
              </a:xfrm>
              <a:custGeom>
                <a:avLst/>
                <a:gdLst/>
                <a:ahLst/>
                <a:cxnLst>
                  <a:cxn ang="0">
                    <a:pos x="65" y="121"/>
                  </a:cxn>
                  <a:cxn ang="0">
                    <a:pos x="65" y="121"/>
                  </a:cxn>
                  <a:cxn ang="0">
                    <a:pos x="65"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7" y="335"/>
                  </a:cxn>
                  <a:cxn ang="0">
                    <a:pos x="157" y="335"/>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1" y="27"/>
                  </a:cxn>
                  <a:cxn ang="0">
                    <a:pos x="71" y="28"/>
                  </a:cxn>
                  <a:cxn ang="0">
                    <a:pos x="65" y="121"/>
                  </a:cxn>
                  <a:cxn ang="0">
                    <a:pos x="65" y="121"/>
                  </a:cxn>
                  <a:cxn ang="0">
                    <a:pos x="65" y="121"/>
                  </a:cxn>
                  <a:cxn ang="0">
                    <a:pos x="65" y="121"/>
                  </a:cxn>
                </a:cxnLst>
                <a:rect l="0" t="0" r="r" b="b"/>
                <a:pathLst>
                  <a:path w="237" h="336">
                    <a:moveTo>
                      <a:pt x="65" y="121"/>
                    </a:moveTo>
                    <a:lnTo>
                      <a:pt x="65" y="121"/>
                    </a:lnTo>
                    <a:lnTo>
                      <a:pt x="65" y="121"/>
                    </a:lnTo>
                    <a:cubicBezTo>
                      <a:pt x="27" y="138"/>
                      <a:pt x="2"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5" y="326"/>
                      <a:pt x="116" y="336"/>
                      <a:pt x="157" y="335"/>
                    </a:cubicBezTo>
                    <a:lnTo>
                      <a:pt x="157" y="335"/>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5"/>
                      <a:pt x="171" y="129"/>
                    </a:cubicBezTo>
                    <a:lnTo>
                      <a:pt x="171" y="129"/>
                    </a:lnTo>
                    <a:lnTo>
                      <a:pt x="171" y="129"/>
                    </a:lnTo>
                    <a:cubicBezTo>
                      <a:pt x="198" y="101"/>
                      <a:pt x="198" y="55"/>
                      <a:pt x="171" y="27"/>
                    </a:cubicBezTo>
                    <a:cubicBezTo>
                      <a:pt x="143" y="0"/>
                      <a:pt x="99" y="0"/>
                      <a:pt x="71" y="28"/>
                    </a:cubicBezTo>
                    <a:cubicBezTo>
                      <a:pt x="47" y="53"/>
                      <a:pt x="44" y="93"/>
                      <a:pt x="65" y="121"/>
                    </a:cubicBezTo>
                    <a:lnTo>
                      <a:pt x="65" y="121"/>
                    </a:lnTo>
                    <a:close/>
                    <a:moveTo>
                      <a:pt x="65" y="121"/>
                    </a:moveTo>
                    <a:lnTo>
                      <a:pt x="65"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8" name="Freeform 434"/>
              <p:cNvSpPr>
                <a:spLocks noEditPoints="1"/>
              </p:cNvSpPr>
              <p:nvPr/>
            </p:nvSpPr>
            <p:spPr bwMode="auto">
              <a:xfrm>
                <a:off x="6854" y="3150"/>
                <a:ext cx="67" cy="62"/>
              </a:xfrm>
              <a:custGeom>
                <a:avLst/>
                <a:gdLst/>
                <a:ahLst/>
                <a:cxnLst>
                  <a:cxn ang="0">
                    <a:pos x="5" y="135"/>
                  </a:cxn>
                  <a:cxn ang="0">
                    <a:pos x="5" y="135"/>
                  </a:cxn>
                  <a:cxn ang="0">
                    <a:pos x="5" y="135"/>
                  </a:cxn>
                  <a:cxn ang="0">
                    <a:pos x="27" y="0"/>
                  </a:cxn>
                  <a:cxn ang="0">
                    <a:pos x="171" y="168"/>
                  </a:cxn>
                  <a:cxn ang="0">
                    <a:pos x="171" y="168"/>
                  </a:cxn>
                  <a:cxn ang="0">
                    <a:pos x="171" y="168"/>
                  </a:cxn>
                  <a:cxn ang="0">
                    <a:pos x="161" y="24"/>
                  </a:cxn>
                </a:cxnLst>
                <a:rect l="0" t="0" r="r" b="b"/>
                <a:pathLst>
                  <a:path w="181" h="168">
                    <a:moveTo>
                      <a:pt x="5" y="135"/>
                    </a:moveTo>
                    <a:lnTo>
                      <a:pt x="5" y="135"/>
                    </a:lnTo>
                    <a:lnTo>
                      <a:pt x="5" y="135"/>
                    </a:lnTo>
                    <a:cubicBezTo>
                      <a:pt x="0" y="88"/>
                      <a:pt x="7" y="42"/>
                      <a:pt x="27" y="0"/>
                    </a:cubicBezTo>
                    <a:moveTo>
                      <a:pt x="171" y="168"/>
                    </a:moveTo>
                    <a:lnTo>
                      <a:pt x="171" y="168"/>
                    </a:lnTo>
                    <a:lnTo>
                      <a:pt x="171" y="168"/>
                    </a:lnTo>
                    <a:cubicBezTo>
                      <a:pt x="181" y="119"/>
                      <a:pt x="178" y="71"/>
                      <a:pt x="161"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9" name="Freeform 435"/>
              <p:cNvSpPr>
                <a:spLocks noEditPoints="1"/>
              </p:cNvSpPr>
              <p:nvPr/>
            </p:nvSpPr>
            <p:spPr bwMode="auto">
              <a:xfrm>
                <a:off x="6989" y="3168"/>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3" y="0"/>
                      <a:pt x="21" y="0"/>
                    </a:cubicBezTo>
                    <a:cubicBezTo>
                      <a:pt x="9" y="0"/>
                      <a:pt x="0" y="9"/>
                      <a:pt x="0" y="21"/>
                    </a:cubicBezTo>
                    <a:cubicBezTo>
                      <a:pt x="0" y="32"/>
                      <a:pt x="9" y="42"/>
                      <a:pt x="21" y="42"/>
                    </a:cubicBezTo>
                    <a:cubicBezTo>
                      <a:pt x="33"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0" name="Freeform 436"/>
              <p:cNvSpPr>
                <a:spLocks noEditPoints="1"/>
              </p:cNvSpPr>
              <p:nvPr/>
            </p:nvSpPr>
            <p:spPr bwMode="auto">
              <a:xfrm>
                <a:off x="6981" y="3160"/>
                <a:ext cx="31" cy="31"/>
              </a:xfrm>
              <a:custGeom>
                <a:avLst/>
                <a:gdLst/>
                <a:ahLst/>
                <a:cxnLst>
                  <a:cxn ang="0">
                    <a:pos x="63" y="43"/>
                  </a:cxn>
                  <a:cxn ang="0">
                    <a:pos x="63" y="43"/>
                  </a:cxn>
                  <a:cxn ang="0">
                    <a:pos x="42" y="64"/>
                  </a:cxn>
                  <a:cxn ang="0">
                    <a:pos x="21" y="43"/>
                  </a:cxn>
                  <a:cxn ang="0">
                    <a:pos x="42" y="22"/>
                  </a:cxn>
                  <a:cxn ang="0">
                    <a:pos x="63" y="43"/>
                  </a:cxn>
                  <a:cxn ang="0">
                    <a:pos x="84" y="43"/>
                  </a:cxn>
                  <a:cxn ang="0">
                    <a:pos x="84" y="43"/>
                  </a:cxn>
                  <a:cxn ang="0">
                    <a:pos x="42" y="0"/>
                  </a:cxn>
                  <a:cxn ang="0">
                    <a:pos x="0" y="43"/>
                  </a:cxn>
                  <a:cxn ang="0">
                    <a:pos x="42" y="85"/>
                  </a:cxn>
                  <a:cxn ang="0">
                    <a:pos x="84" y="43"/>
                  </a:cxn>
                </a:cxnLst>
                <a:rect l="0" t="0" r="r" b="b"/>
                <a:pathLst>
                  <a:path w="84" h="85">
                    <a:moveTo>
                      <a:pt x="63" y="43"/>
                    </a:moveTo>
                    <a:lnTo>
                      <a:pt x="63" y="43"/>
                    </a:lnTo>
                    <a:cubicBezTo>
                      <a:pt x="63" y="54"/>
                      <a:pt x="54" y="64"/>
                      <a:pt x="42" y="64"/>
                    </a:cubicBezTo>
                    <a:cubicBezTo>
                      <a:pt x="30" y="64"/>
                      <a:pt x="21" y="54"/>
                      <a:pt x="21" y="43"/>
                    </a:cubicBezTo>
                    <a:cubicBezTo>
                      <a:pt x="21" y="31"/>
                      <a:pt x="30" y="22"/>
                      <a:pt x="42" y="22"/>
                    </a:cubicBezTo>
                    <a:cubicBezTo>
                      <a:pt x="54" y="22"/>
                      <a:pt x="63" y="31"/>
                      <a:pt x="63" y="43"/>
                    </a:cubicBezTo>
                    <a:close/>
                    <a:moveTo>
                      <a:pt x="84" y="43"/>
                    </a:moveTo>
                    <a:lnTo>
                      <a:pt x="84" y="43"/>
                    </a:lnTo>
                    <a:cubicBezTo>
                      <a:pt x="84" y="19"/>
                      <a:pt x="65" y="0"/>
                      <a:pt x="42" y="0"/>
                    </a:cubicBezTo>
                    <a:cubicBezTo>
                      <a:pt x="19" y="0"/>
                      <a:pt x="0" y="19"/>
                      <a:pt x="0" y="43"/>
                    </a:cubicBezTo>
                    <a:cubicBezTo>
                      <a:pt x="0" y="66"/>
                      <a:pt x="19" y="85"/>
                      <a:pt x="42" y="85"/>
                    </a:cubicBezTo>
                    <a:cubicBezTo>
                      <a:pt x="65" y="85"/>
                      <a:pt x="84" y="66"/>
                      <a:pt x="84"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1" name="Freeform 437"/>
              <p:cNvSpPr>
                <a:spLocks noEditPoints="1"/>
              </p:cNvSpPr>
              <p:nvPr/>
            </p:nvSpPr>
            <p:spPr bwMode="auto">
              <a:xfrm>
                <a:off x="6973" y="3152"/>
                <a:ext cx="47" cy="47"/>
              </a:xfrm>
              <a:custGeom>
                <a:avLst/>
                <a:gdLst/>
                <a:ahLst/>
                <a:cxnLst>
                  <a:cxn ang="0">
                    <a:pos x="105" y="64"/>
                  </a:cxn>
                  <a:cxn ang="0">
                    <a:pos x="105" y="64"/>
                  </a:cxn>
                  <a:cxn ang="0">
                    <a:pos x="63" y="106"/>
                  </a:cxn>
                  <a:cxn ang="0">
                    <a:pos x="21" y="64"/>
                  </a:cxn>
                  <a:cxn ang="0">
                    <a:pos x="63" y="21"/>
                  </a:cxn>
                  <a:cxn ang="0">
                    <a:pos x="105" y="64"/>
                  </a:cxn>
                  <a:cxn ang="0">
                    <a:pos x="126" y="64"/>
                  </a:cxn>
                  <a:cxn ang="0">
                    <a:pos x="126" y="64"/>
                  </a:cxn>
                  <a:cxn ang="0">
                    <a:pos x="63" y="0"/>
                  </a:cxn>
                  <a:cxn ang="0">
                    <a:pos x="0" y="64"/>
                  </a:cxn>
                  <a:cxn ang="0">
                    <a:pos x="63" y="127"/>
                  </a:cxn>
                  <a:cxn ang="0">
                    <a:pos x="126" y="64"/>
                  </a:cxn>
                </a:cxnLst>
                <a:rect l="0" t="0" r="r" b="b"/>
                <a:pathLst>
                  <a:path w="126" h="127">
                    <a:moveTo>
                      <a:pt x="105" y="64"/>
                    </a:moveTo>
                    <a:lnTo>
                      <a:pt x="105" y="64"/>
                    </a:lnTo>
                    <a:cubicBezTo>
                      <a:pt x="105" y="87"/>
                      <a:pt x="86" y="106"/>
                      <a:pt x="63" y="106"/>
                    </a:cubicBezTo>
                    <a:cubicBezTo>
                      <a:pt x="40" y="106"/>
                      <a:pt x="21" y="87"/>
                      <a:pt x="21" y="64"/>
                    </a:cubicBezTo>
                    <a:cubicBezTo>
                      <a:pt x="21" y="40"/>
                      <a:pt x="40" y="21"/>
                      <a:pt x="63" y="21"/>
                    </a:cubicBezTo>
                    <a:cubicBezTo>
                      <a:pt x="86" y="21"/>
                      <a:pt x="105" y="40"/>
                      <a:pt x="105" y="64"/>
                    </a:cubicBezTo>
                    <a:close/>
                    <a:moveTo>
                      <a:pt x="126" y="64"/>
                    </a:moveTo>
                    <a:lnTo>
                      <a:pt x="126" y="64"/>
                    </a:lnTo>
                    <a:cubicBezTo>
                      <a:pt x="126" y="29"/>
                      <a:pt x="98" y="0"/>
                      <a:pt x="63" y="0"/>
                    </a:cubicBezTo>
                    <a:cubicBezTo>
                      <a:pt x="28" y="0"/>
                      <a:pt x="0" y="29"/>
                      <a:pt x="0" y="64"/>
                    </a:cubicBezTo>
                    <a:cubicBezTo>
                      <a:pt x="0" y="98"/>
                      <a:pt x="28" y="127"/>
                      <a:pt x="63" y="127"/>
                    </a:cubicBezTo>
                    <a:cubicBezTo>
                      <a:pt x="98" y="127"/>
                      <a:pt x="126" y="98"/>
                      <a:pt x="126"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2" name="Freeform 438"/>
              <p:cNvSpPr>
                <a:spLocks noEditPoints="1"/>
              </p:cNvSpPr>
              <p:nvPr/>
            </p:nvSpPr>
            <p:spPr bwMode="auto">
              <a:xfrm>
                <a:off x="6966" y="3144"/>
                <a:ext cx="62" cy="63"/>
              </a:xfrm>
              <a:custGeom>
                <a:avLst/>
                <a:gdLst/>
                <a:ahLst/>
                <a:cxnLst>
                  <a:cxn ang="0">
                    <a:pos x="147" y="85"/>
                  </a:cxn>
                  <a:cxn ang="0">
                    <a:pos x="147" y="85"/>
                  </a:cxn>
                  <a:cxn ang="0">
                    <a:pos x="84" y="148"/>
                  </a:cxn>
                  <a:cxn ang="0">
                    <a:pos x="21" y="85"/>
                  </a:cxn>
                  <a:cxn ang="0">
                    <a:pos x="84" y="21"/>
                  </a:cxn>
                  <a:cxn ang="0">
                    <a:pos x="147" y="85"/>
                  </a:cxn>
                  <a:cxn ang="0">
                    <a:pos x="168" y="85"/>
                  </a:cxn>
                  <a:cxn ang="0">
                    <a:pos x="168" y="85"/>
                  </a:cxn>
                  <a:cxn ang="0">
                    <a:pos x="84" y="0"/>
                  </a:cxn>
                  <a:cxn ang="0">
                    <a:pos x="0" y="85"/>
                  </a:cxn>
                  <a:cxn ang="0">
                    <a:pos x="84" y="169"/>
                  </a:cxn>
                  <a:cxn ang="0">
                    <a:pos x="168" y="85"/>
                  </a:cxn>
                </a:cxnLst>
                <a:rect l="0" t="0" r="r" b="b"/>
                <a:pathLst>
                  <a:path w="168" h="169">
                    <a:moveTo>
                      <a:pt x="147" y="85"/>
                    </a:moveTo>
                    <a:lnTo>
                      <a:pt x="147" y="85"/>
                    </a:lnTo>
                    <a:cubicBezTo>
                      <a:pt x="147" y="119"/>
                      <a:pt x="119" y="148"/>
                      <a:pt x="84" y="148"/>
                    </a:cubicBezTo>
                    <a:cubicBezTo>
                      <a:pt x="49" y="148"/>
                      <a:pt x="21" y="119"/>
                      <a:pt x="21" y="85"/>
                    </a:cubicBezTo>
                    <a:cubicBezTo>
                      <a:pt x="21" y="50"/>
                      <a:pt x="49" y="21"/>
                      <a:pt x="84" y="21"/>
                    </a:cubicBezTo>
                    <a:cubicBezTo>
                      <a:pt x="119" y="21"/>
                      <a:pt x="147" y="50"/>
                      <a:pt x="147" y="85"/>
                    </a:cubicBezTo>
                    <a:close/>
                    <a:moveTo>
                      <a:pt x="168" y="85"/>
                    </a:moveTo>
                    <a:lnTo>
                      <a:pt x="168" y="85"/>
                    </a:lnTo>
                    <a:cubicBezTo>
                      <a:pt x="168" y="38"/>
                      <a:pt x="130" y="0"/>
                      <a:pt x="84" y="0"/>
                    </a:cubicBezTo>
                    <a:cubicBezTo>
                      <a:pt x="38" y="0"/>
                      <a:pt x="0" y="38"/>
                      <a:pt x="0" y="85"/>
                    </a:cubicBezTo>
                    <a:cubicBezTo>
                      <a:pt x="0" y="131"/>
                      <a:pt x="38" y="169"/>
                      <a:pt x="84" y="169"/>
                    </a:cubicBezTo>
                    <a:cubicBezTo>
                      <a:pt x="130" y="169"/>
                      <a:pt x="168" y="131"/>
                      <a:pt x="168"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3" name="Freeform 439"/>
              <p:cNvSpPr>
                <a:spLocks noEditPoints="1"/>
              </p:cNvSpPr>
              <p:nvPr/>
            </p:nvSpPr>
            <p:spPr bwMode="auto">
              <a:xfrm>
                <a:off x="6958" y="3136"/>
                <a:ext cx="78" cy="79"/>
              </a:xfrm>
              <a:custGeom>
                <a:avLst/>
                <a:gdLst/>
                <a:ahLst/>
                <a:cxnLst>
                  <a:cxn ang="0">
                    <a:pos x="189" y="106"/>
                  </a:cxn>
                  <a:cxn ang="0">
                    <a:pos x="189" y="106"/>
                  </a:cxn>
                  <a:cxn ang="0">
                    <a:pos x="105" y="190"/>
                  </a:cxn>
                  <a:cxn ang="0">
                    <a:pos x="21" y="106"/>
                  </a:cxn>
                  <a:cxn ang="0">
                    <a:pos x="105" y="21"/>
                  </a:cxn>
                  <a:cxn ang="0">
                    <a:pos x="189" y="106"/>
                  </a:cxn>
                  <a:cxn ang="0">
                    <a:pos x="210" y="106"/>
                  </a:cxn>
                  <a:cxn ang="0">
                    <a:pos x="210" y="106"/>
                  </a:cxn>
                  <a:cxn ang="0">
                    <a:pos x="105" y="0"/>
                  </a:cxn>
                  <a:cxn ang="0">
                    <a:pos x="0" y="106"/>
                  </a:cxn>
                  <a:cxn ang="0">
                    <a:pos x="105" y="211"/>
                  </a:cxn>
                  <a:cxn ang="0">
                    <a:pos x="210" y="106"/>
                  </a:cxn>
                </a:cxnLst>
                <a:rect l="0" t="0" r="r" b="b"/>
                <a:pathLst>
                  <a:path w="210" h="211">
                    <a:moveTo>
                      <a:pt x="189" y="106"/>
                    </a:moveTo>
                    <a:lnTo>
                      <a:pt x="189" y="106"/>
                    </a:lnTo>
                    <a:cubicBezTo>
                      <a:pt x="189" y="152"/>
                      <a:pt x="151" y="190"/>
                      <a:pt x="105" y="190"/>
                    </a:cubicBezTo>
                    <a:cubicBezTo>
                      <a:pt x="59" y="190"/>
                      <a:pt x="21" y="152"/>
                      <a:pt x="21" y="106"/>
                    </a:cubicBezTo>
                    <a:cubicBezTo>
                      <a:pt x="21" y="59"/>
                      <a:pt x="59" y="21"/>
                      <a:pt x="105" y="21"/>
                    </a:cubicBezTo>
                    <a:cubicBezTo>
                      <a:pt x="151" y="21"/>
                      <a:pt x="189" y="59"/>
                      <a:pt x="189" y="106"/>
                    </a:cubicBezTo>
                    <a:close/>
                    <a:moveTo>
                      <a:pt x="210" y="106"/>
                    </a:moveTo>
                    <a:lnTo>
                      <a:pt x="210" y="106"/>
                    </a:lnTo>
                    <a:cubicBezTo>
                      <a:pt x="210" y="48"/>
                      <a:pt x="163" y="0"/>
                      <a:pt x="105" y="0"/>
                    </a:cubicBezTo>
                    <a:cubicBezTo>
                      <a:pt x="47" y="0"/>
                      <a:pt x="0" y="48"/>
                      <a:pt x="0" y="106"/>
                    </a:cubicBezTo>
                    <a:cubicBezTo>
                      <a:pt x="0" y="164"/>
                      <a:pt x="47" y="211"/>
                      <a:pt x="105" y="211"/>
                    </a:cubicBezTo>
                    <a:cubicBezTo>
                      <a:pt x="163" y="211"/>
                      <a:pt x="210" y="164"/>
                      <a:pt x="210"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4" name="Freeform 440"/>
              <p:cNvSpPr>
                <a:spLocks noEditPoints="1"/>
              </p:cNvSpPr>
              <p:nvPr/>
            </p:nvSpPr>
            <p:spPr bwMode="auto">
              <a:xfrm>
                <a:off x="6950" y="3129"/>
                <a:ext cx="94" cy="93"/>
              </a:xfrm>
              <a:custGeom>
                <a:avLst/>
                <a:gdLst/>
                <a:ahLst/>
                <a:cxnLst>
                  <a:cxn ang="0">
                    <a:pos x="231" y="127"/>
                  </a:cxn>
                  <a:cxn ang="0">
                    <a:pos x="231" y="127"/>
                  </a:cxn>
                  <a:cxn ang="0">
                    <a:pos x="126" y="232"/>
                  </a:cxn>
                  <a:cxn ang="0">
                    <a:pos x="21" y="127"/>
                  </a:cxn>
                  <a:cxn ang="0">
                    <a:pos x="126" y="21"/>
                  </a:cxn>
                  <a:cxn ang="0">
                    <a:pos x="231" y="127"/>
                  </a:cxn>
                  <a:cxn ang="0">
                    <a:pos x="253" y="127"/>
                  </a:cxn>
                  <a:cxn ang="0">
                    <a:pos x="253" y="127"/>
                  </a:cxn>
                  <a:cxn ang="0">
                    <a:pos x="126" y="0"/>
                  </a:cxn>
                  <a:cxn ang="0">
                    <a:pos x="0" y="127"/>
                  </a:cxn>
                  <a:cxn ang="0">
                    <a:pos x="126" y="253"/>
                  </a:cxn>
                  <a:cxn ang="0">
                    <a:pos x="253" y="127"/>
                  </a:cxn>
                </a:cxnLst>
                <a:rect l="0" t="0" r="r" b="b"/>
                <a:pathLst>
                  <a:path w="253" h="253">
                    <a:moveTo>
                      <a:pt x="231" y="127"/>
                    </a:moveTo>
                    <a:lnTo>
                      <a:pt x="231" y="127"/>
                    </a:lnTo>
                    <a:cubicBezTo>
                      <a:pt x="231" y="185"/>
                      <a:pt x="184" y="232"/>
                      <a:pt x="126" y="232"/>
                    </a:cubicBezTo>
                    <a:cubicBezTo>
                      <a:pt x="68" y="232"/>
                      <a:pt x="21" y="185"/>
                      <a:pt x="21" y="127"/>
                    </a:cubicBezTo>
                    <a:cubicBezTo>
                      <a:pt x="21" y="69"/>
                      <a:pt x="68" y="21"/>
                      <a:pt x="126" y="21"/>
                    </a:cubicBezTo>
                    <a:cubicBezTo>
                      <a:pt x="184" y="21"/>
                      <a:pt x="231" y="69"/>
                      <a:pt x="231" y="127"/>
                    </a:cubicBezTo>
                    <a:close/>
                    <a:moveTo>
                      <a:pt x="253" y="127"/>
                    </a:moveTo>
                    <a:lnTo>
                      <a:pt x="253" y="127"/>
                    </a:lnTo>
                    <a:cubicBezTo>
                      <a:pt x="253" y="57"/>
                      <a:pt x="196" y="0"/>
                      <a:pt x="126" y="0"/>
                    </a:cubicBezTo>
                    <a:cubicBezTo>
                      <a:pt x="56" y="0"/>
                      <a:pt x="0" y="57"/>
                      <a:pt x="0" y="127"/>
                    </a:cubicBezTo>
                    <a:cubicBezTo>
                      <a:pt x="0" y="196"/>
                      <a:pt x="56" y="253"/>
                      <a:pt x="126"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5" name="Freeform 441"/>
              <p:cNvSpPr>
                <a:spLocks noEditPoints="1"/>
              </p:cNvSpPr>
              <p:nvPr/>
            </p:nvSpPr>
            <p:spPr bwMode="auto">
              <a:xfrm>
                <a:off x="6942" y="3121"/>
                <a:ext cx="110" cy="109"/>
              </a:xfrm>
              <a:custGeom>
                <a:avLst/>
                <a:gdLst/>
                <a:ahLst/>
                <a:cxnLst>
                  <a:cxn ang="0">
                    <a:pos x="275" y="148"/>
                  </a:cxn>
                  <a:cxn ang="0">
                    <a:pos x="275" y="148"/>
                  </a:cxn>
                  <a:cxn ang="0">
                    <a:pos x="148" y="274"/>
                  </a:cxn>
                  <a:cxn ang="0">
                    <a:pos x="22" y="148"/>
                  </a:cxn>
                  <a:cxn ang="0">
                    <a:pos x="148" y="21"/>
                  </a:cxn>
                  <a:cxn ang="0">
                    <a:pos x="275" y="148"/>
                  </a:cxn>
                  <a:cxn ang="0">
                    <a:pos x="296" y="148"/>
                  </a:cxn>
                  <a:cxn ang="0">
                    <a:pos x="296" y="148"/>
                  </a:cxn>
                  <a:cxn ang="0">
                    <a:pos x="148" y="0"/>
                  </a:cxn>
                  <a:cxn ang="0">
                    <a:pos x="0" y="148"/>
                  </a:cxn>
                  <a:cxn ang="0">
                    <a:pos x="148" y="295"/>
                  </a:cxn>
                  <a:cxn ang="0">
                    <a:pos x="296" y="148"/>
                  </a:cxn>
                </a:cxnLst>
                <a:rect l="0" t="0" r="r" b="b"/>
                <a:pathLst>
                  <a:path w="296" h="295">
                    <a:moveTo>
                      <a:pt x="275" y="148"/>
                    </a:moveTo>
                    <a:lnTo>
                      <a:pt x="275" y="148"/>
                    </a:lnTo>
                    <a:cubicBezTo>
                      <a:pt x="275" y="217"/>
                      <a:pt x="218" y="274"/>
                      <a:pt x="148" y="274"/>
                    </a:cubicBezTo>
                    <a:cubicBezTo>
                      <a:pt x="78" y="274"/>
                      <a:pt x="22" y="217"/>
                      <a:pt x="22" y="148"/>
                    </a:cubicBezTo>
                    <a:cubicBezTo>
                      <a:pt x="22" y="78"/>
                      <a:pt x="78" y="21"/>
                      <a:pt x="148" y="21"/>
                    </a:cubicBezTo>
                    <a:cubicBezTo>
                      <a:pt x="218" y="21"/>
                      <a:pt x="275" y="78"/>
                      <a:pt x="275" y="148"/>
                    </a:cubicBezTo>
                    <a:close/>
                    <a:moveTo>
                      <a:pt x="296" y="148"/>
                    </a:moveTo>
                    <a:lnTo>
                      <a:pt x="296" y="148"/>
                    </a:lnTo>
                    <a:cubicBezTo>
                      <a:pt x="296" y="66"/>
                      <a:pt x="229" y="0"/>
                      <a:pt x="148" y="0"/>
                    </a:cubicBezTo>
                    <a:cubicBezTo>
                      <a:pt x="67" y="0"/>
                      <a:pt x="0" y="66"/>
                      <a:pt x="0" y="148"/>
                    </a:cubicBezTo>
                    <a:cubicBezTo>
                      <a:pt x="0" y="229"/>
                      <a:pt x="67" y="295"/>
                      <a:pt x="148" y="295"/>
                    </a:cubicBezTo>
                    <a:cubicBezTo>
                      <a:pt x="229" y="295"/>
                      <a:pt x="296" y="229"/>
                      <a:pt x="296"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6" name="Freeform 442"/>
              <p:cNvSpPr>
                <a:spLocks noEditPoints="1"/>
              </p:cNvSpPr>
              <p:nvPr/>
            </p:nvSpPr>
            <p:spPr bwMode="auto">
              <a:xfrm>
                <a:off x="6934" y="3113"/>
                <a:ext cx="126" cy="125"/>
              </a:xfrm>
              <a:custGeom>
                <a:avLst/>
                <a:gdLst/>
                <a:ahLst/>
                <a:cxnLst>
                  <a:cxn ang="0">
                    <a:pos x="317" y="169"/>
                  </a:cxn>
                  <a:cxn ang="0">
                    <a:pos x="317" y="169"/>
                  </a:cxn>
                  <a:cxn ang="0">
                    <a:pos x="169" y="316"/>
                  </a:cxn>
                  <a:cxn ang="0">
                    <a:pos x="21" y="169"/>
                  </a:cxn>
                  <a:cxn ang="0">
                    <a:pos x="169" y="21"/>
                  </a:cxn>
                  <a:cxn ang="0">
                    <a:pos x="317" y="169"/>
                  </a:cxn>
                  <a:cxn ang="0">
                    <a:pos x="338" y="169"/>
                  </a:cxn>
                  <a:cxn ang="0">
                    <a:pos x="338" y="169"/>
                  </a:cxn>
                  <a:cxn ang="0">
                    <a:pos x="169" y="0"/>
                  </a:cxn>
                  <a:cxn ang="0">
                    <a:pos x="0" y="169"/>
                  </a:cxn>
                  <a:cxn ang="0">
                    <a:pos x="169" y="337"/>
                  </a:cxn>
                  <a:cxn ang="0">
                    <a:pos x="338" y="169"/>
                  </a:cxn>
                </a:cxnLst>
                <a:rect l="0" t="0" r="r" b="b"/>
                <a:pathLst>
                  <a:path w="338" h="337">
                    <a:moveTo>
                      <a:pt x="317" y="169"/>
                    </a:moveTo>
                    <a:lnTo>
                      <a:pt x="317" y="169"/>
                    </a:lnTo>
                    <a:cubicBezTo>
                      <a:pt x="317" y="250"/>
                      <a:pt x="250" y="316"/>
                      <a:pt x="169" y="316"/>
                    </a:cubicBezTo>
                    <a:cubicBezTo>
                      <a:pt x="88" y="316"/>
                      <a:pt x="21" y="250"/>
                      <a:pt x="21" y="169"/>
                    </a:cubicBezTo>
                    <a:cubicBezTo>
                      <a:pt x="21" y="87"/>
                      <a:pt x="88" y="21"/>
                      <a:pt x="169" y="21"/>
                    </a:cubicBezTo>
                    <a:cubicBezTo>
                      <a:pt x="250" y="21"/>
                      <a:pt x="317" y="87"/>
                      <a:pt x="317" y="169"/>
                    </a:cubicBezTo>
                    <a:close/>
                    <a:moveTo>
                      <a:pt x="338" y="169"/>
                    </a:moveTo>
                    <a:lnTo>
                      <a:pt x="338" y="169"/>
                    </a:lnTo>
                    <a:cubicBezTo>
                      <a:pt x="338" y="76"/>
                      <a:pt x="262" y="0"/>
                      <a:pt x="169" y="0"/>
                    </a:cubicBezTo>
                    <a:cubicBezTo>
                      <a:pt x="76" y="0"/>
                      <a:pt x="0" y="76"/>
                      <a:pt x="0" y="169"/>
                    </a:cubicBezTo>
                    <a:cubicBezTo>
                      <a:pt x="0" y="261"/>
                      <a:pt x="76" y="337"/>
                      <a:pt x="169" y="337"/>
                    </a:cubicBezTo>
                    <a:cubicBezTo>
                      <a:pt x="262" y="337"/>
                      <a:pt x="338" y="261"/>
                      <a:pt x="338"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7" name="Freeform 443"/>
              <p:cNvSpPr>
                <a:spLocks noEditPoints="1"/>
              </p:cNvSpPr>
              <p:nvPr/>
            </p:nvSpPr>
            <p:spPr bwMode="auto">
              <a:xfrm>
                <a:off x="6953" y="3136"/>
                <a:ext cx="88" cy="80"/>
              </a:xfrm>
              <a:custGeom>
                <a:avLst/>
                <a:gdLst/>
                <a:ahLst/>
                <a:cxnLst>
                  <a:cxn ang="0">
                    <a:pos x="38" y="186"/>
                  </a:cxn>
                  <a:cxn ang="0">
                    <a:pos x="38" y="186"/>
                  </a:cxn>
                  <a:cxn ang="0">
                    <a:pos x="38" y="186"/>
                  </a:cxn>
                  <a:cxn ang="0">
                    <a:pos x="157" y="214"/>
                  </a:cxn>
                  <a:cxn ang="0">
                    <a:pos x="157" y="214"/>
                  </a:cxn>
                  <a:cxn ang="0">
                    <a:pos x="195" y="204"/>
                  </a:cxn>
                  <a:cxn ang="0">
                    <a:pos x="195" y="204"/>
                  </a:cxn>
                  <a:cxn ang="0">
                    <a:pos x="210" y="207"/>
                  </a:cxn>
                  <a:cxn ang="0">
                    <a:pos x="210" y="207"/>
                  </a:cxn>
                  <a:cxn ang="0">
                    <a:pos x="236" y="179"/>
                  </a:cxn>
                  <a:cxn ang="0">
                    <a:pos x="236" y="101"/>
                  </a:cxn>
                  <a:cxn ang="0">
                    <a:pos x="236" y="101"/>
                  </a:cxn>
                  <a:cxn ang="0">
                    <a:pos x="171" y="8"/>
                  </a:cxn>
                  <a:cxn ang="0">
                    <a:pos x="65" y="0"/>
                  </a:cxn>
                  <a:cxn ang="0">
                    <a:pos x="65" y="0"/>
                  </a:cxn>
                  <a:cxn ang="0">
                    <a:pos x="65" y="0"/>
                  </a:cxn>
                  <a:cxn ang="0">
                    <a:pos x="0" y="95"/>
                  </a:cxn>
                  <a:cxn ang="0">
                    <a:pos x="0" y="139"/>
                  </a:cxn>
                  <a:cxn ang="0">
                    <a:pos x="0"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5" y="205"/>
                      <a:pt x="116" y="215"/>
                      <a:pt x="157" y="214"/>
                    </a:cubicBezTo>
                    <a:lnTo>
                      <a:pt x="157" y="214"/>
                    </a:lnTo>
                    <a:cubicBezTo>
                      <a:pt x="170" y="214"/>
                      <a:pt x="183" y="211"/>
                      <a:pt x="195" y="204"/>
                    </a:cubicBezTo>
                    <a:lnTo>
                      <a:pt x="195" y="204"/>
                    </a:lnTo>
                    <a:cubicBezTo>
                      <a:pt x="199" y="208"/>
                      <a:pt x="205" y="209"/>
                      <a:pt x="210" y="207"/>
                    </a:cubicBezTo>
                    <a:lnTo>
                      <a:pt x="210" y="207"/>
                    </a:lnTo>
                    <a:cubicBezTo>
                      <a:pt x="222" y="201"/>
                      <a:pt x="231" y="191"/>
                      <a:pt x="236" y="179"/>
                    </a:cubicBezTo>
                    <a:lnTo>
                      <a:pt x="236" y="101"/>
                    </a:lnTo>
                    <a:lnTo>
                      <a:pt x="236" y="101"/>
                    </a:lnTo>
                    <a:cubicBezTo>
                      <a:pt x="234" y="60"/>
                      <a:pt x="209" y="24"/>
                      <a:pt x="171" y="8"/>
                    </a:cubicBezTo>
                    <a:moveTo>
                      <a:pt x="65" y="0"/>
                    </a:moveTo>
                    <a:lnTo>
                      <a:pt x="65" y="0"/>
                    </a:lnTo>
                    <a:lnTo>
                      <a:pt x="65" y="0"/>
                    </a:lnTo>
                    <a:cubicBezTo>
                      <a:pt x="27" y="16"/>
                      <a:pt x="2" y="53"/>
                      <a:pt x="0" y="95"/>
                    </a:cubicBezTo>
                    <a:lnTo>
                      <a:pt x="0" y="139"/>
                    </a:lnTo>
                    <a:lnTo>
                      <a:pt x="0"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8" name="Freeform 444"/>
              <p:cNvSpPr>
                <a:spLocks noEditPoints="1"/>
              </p:cNvSpPr>
              <p:nvPr/>
            </p:nvSpPr>
            <p:spPr bwMode="auto">
              <a:xfrm>
                <a:off x="6990"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9" name="Freeform 445"/>
              <p:cNvSpPr>
                <a:spLocks noEditPoints="1"/>
              </p:cNvSpPr>
              <p:nvPr/>
            </p:nvSpPr>
            <p:spPr bwMode="auto">
              <a:xfrm>
                <a:off x="6982" y="3104"/>
                <a:ext cx="32"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0" name="Freeform 446"/>
              <p:cNvSpPr>
                <a:spLocks noEditPoints="1"/>
              </p:cNvSpPr>
              <p:nvPr/>
            </p:nvSpPr>
            <p:spPr bwMode="auto">
              <a:xfrm>
                <a:off x="6973" y="3095"/>
                <a:ext cx="50"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1" name="Freeform 447"/>
              <p:cNvSpPr>
                <a:spLocks noEditPoints="1"/>
              </p:cNvSpPr>
              <p:nvPr/>
            </p:nvSpPr>
            <p:spPr bwMode="auto">
              <a:xfrm>
                <a:off x="6965" y="3087"/>
                <a:ext cx="66"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6" y="0"/>
                      <a:pt x="88" y="0"/>
                    </a:cubicBezTo>
                    <a:cubicBezTo>
                      <a:pt x="40" y="0"/>
                      <a:pt x="0" y="39"/>
                      <a:pt x="0" y="88"/>
                    </a:cubicBezTo>
                    <a:cubicBezTo>
                      <a:pt x="0" y="136"/>
                      <a:pt x="40" y="175"/>
                      <a:pt x="88" y="175"/>
                    </a:cubicBezTo>
                    <a:cubicBezTo>
                      <a:pt x="136"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2" name="Freeform 448"/>
              <p:cNvSpPr>
                <a:spLocks noEditPoints="1"/>
              </p:cNvSpPr>
              <p:nvPr/>
            </p:nvSpPr>
            <p:spPr bwMode="auto">
              <a:xfrm>
                <a:off x="6957" y="3079"/>
                <a:ext cx="82"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8" y="197"/>
                      <a:pt x="110" y="197"/>
                    </a:cubicBezTo>
                    <a:cubicBezTo>
                      <a:pt x="62" y="197"/>
                      <a:pt x="22" y="158"/>
                      <a:pt x="22" y="110"/>
                    </a:cubicBezTo>
                    <a:cubicBezTo>
                      <a:pt x="22" y="61"/>
                      <a:pt x="62" y="22"/>
                      <a:pt x="110" y="22"/>
                    </a:cubicBezTo>
                    <a:cubicBezTo>
                      <a:pt x="158" y="22"/>
                      <a:pt x="198" y="61"/>
                      <a:pt x="198" y="110"/>
                    </a:cubicBezTo>
                    <a:close/>
                    <a:moveTo>
                      <a:pt x="220" y="110"/>
                    </a:moveTo>
                    <a:lnTo>
                      <a:pt x="220" y="110"/>
                    </a:lnTo>
                    <a:cubicBezTo>
                      <a:pt x="220" y="49"/>
                      <a:pt x="171" y="0"/>
                      <a:pt x="110" y="0"/>
                    </a:cubicBezTo>
                    <a:cubicBezTo>
                      <a:pt x="50" y="0"/>
                      <a:pt x="0" y="49"/>
                      <a:pt x="0" y="110"/>
                    </a:cubicBezTo>
                    <a:cubicBezTo>
                      <a:pt x="0" y="170"/>
                      <a:pt x="50" y="219"/>
                      <a:pt x="110" y="219"/>
                    </a:cubicBezTo>
                    <a:cubicBezTo>
                      <a:pt x="171"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3" name="Freeform 449"/>
              <p:cNvSpPr>
                <a:spLocks/>
              </p:cNvSpPr>
              <p:nvPr/>
            </p:nvSpPr>
            <p:spPr bwMode="auto">
              <a:xfrm>
                <a:off x="6969" y="3091"/>
                <a:ext cx="58" cy="59"/>
              </a:xfrm>
              <a:custGeom>
                <a:avLst/>
                <a:gdLst/>
                <a:ahLst/>
                <a:cxnLst>
                  <a:cxn ang="0">
                    <a:pos x="127" y="28"/>
                  </a:cxn>
                  <a:cxn ang="0">
                    <a:pos x="127" y="28"/>
                  </a:cxn>
                  <a:cxn ang="0">
                    <a:pos x="127" y="129"/>
                  </a:cxn>
                  <a:cxn ang="0">
                    <a:pos x="28" y="129"/>
                  </a:cxn>
                  <a:cxn ang="0">
                    <a:pos x="28" y="28"/>
                  </a:cxn>
                  <a:cxn ang="0">
                    <a:pos x="127" y="28"/>
                  </a:cxn>
                </a:cxnLst>
                <a:rect l="0" t="0" r="r" b="b"/>
                <a:pathLst>
                  <a:path w="154" h="157">
                    <a:moveTo>
                      <a:pt x="127" y="28"/>
                    </a:moveTo>
                    <a:lnTo>
                      <a:pt x="127" y="28"/>
                    </a:lnTo>
                    <a:cubicBezTo>
                      <a:pt x="154" y="56"/>
                      <a:pt x="154" y="101"/>
                      <a:pt x="127" y="129"/>
                    </a:cubicBezTo>
                    <a:cubicBezTo>
                      <a:pt x="99" y="157"/>
                      <a:pt x="55" y="157"/>
                      <a:pt x="28" y="129"/>
                    </a:cubicBezTo>
                    <a:cubicBezTo>
                      <a:pt x="0" y="101"/>
                      <a:pt x="0" y="56"/>
                      <a:pt x="28"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4" name="Freeform 450"/>
              <p:cNvSpPr>
                <a:spLocks noEditPoints="1"/>
              </p:cNvSpPr>
              <p:nvPr/>
            </p:nvSpPr>
            <p:spPr bwMode="auto">
              <a:xfrm>
                <a:off x="6953" y="3091"/>
                <a:ext cx="88" cy="125"/>
              </a:xfrm>
              <a:custGeom>
                <a:avLst/>
                <a:gdLst/>
                <a:ahLst/>
                <a:cxnLst>
                  <a:cxn ang="0">
                    <a:pos x="65" y="121"/>
                  </a:cxn>
                  <a:cxn ang="0">
                    <a:pos x="65" y="121"/>
                  </a:cxn>
                  <a:cxn ang="0">
                    <a:pos x="65" y="121"/>
                  </a:cxn>
                  <a:cxn ang="0">
                    <a:pos x="0" y="216"/>
                  </a:cxn>
                  <a:cxn ang="0">
                    <a:pos x="0" y="260"/>
                  </a:cxn>
                  <a:cxn ang="0">
                    <a:pos x="0" y="260"/>
                  </a:cxn>
                  <a:cxn ang="0">
                    <a:pos x="14" y="290"/>
                  </a:cxn>
                  <a:cxn ang="0">
                    <a:pos x="14" y="290"/>
                  </a:cxn>
                  <a:cxn ang="0">
                    <a:pos x="29" y="292"/>
                  </a:cxn>
                  <a:cxn ang="0">
                    <a:pos x="29" y="292"/>
                  </a:cxn>
                  <a:cxn ang="0">
                    <a:pos x="38" y="307"/>
                  </a:cxn>
                  <a:cxn ang="0">
                    <a:pos x="38" y="307"/>
                  </a:cxn>
                  <a:cxn ang="0">
                    <a:pos x="157" y="335"/>
                  </a:cxn>
                  <a:cxn ang="0">
                    <a:pos x="157" y="335"/>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1" y="27"/>
                  </a:cxn>
                  <a:cxn ang="0">
                    <a:pos x="71" y="28"/>
                  </a:cxn>
                  <a:cxn ang="0">
                    <a:pos x="65" y="121"/>
                  </a:cxn>
                  <a:cxn ang="0">
                    <a:pos x="65" y="121"/>
                  </a:cxn>
                  <a:cxn ang="0">
                    <a:pos x="65" y="121"/>
                  </a:cxn>
                  <a:cxn ang="0">
                    <a:pos x="65" y="121"/>
                  </a:cxn>
                </a:cxnLst>
                <a:rect l="0" t="0" r="r" b="b"/>
                <a:pathLst>
                  <a:path w="237" h="336">
                    <a:moveTo>
                      <a:pt x="65" y="121"/>
                    </a:moveTo>
                    <a:lnTo>
                      <a:pt x="65" y="121"/>
                    </a:lnTo>
                    <a:lnTo>
                      <a:pt x="65" y="121"/>
                    </a:lnTo>
                    <a:cubicBezTo>
                      <a:pt x="28" y="138"/>
                      <a:pt x="3" y="174"/>
                      <a:pt x="0" y="216"/>
                    </a:cubicBezTo>
                    <a:lnTo>
                      <a:pt x="0" y="260"/>
                    </a:lnTo>
                    <a:lnTo>
                      <a:pt x="0"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5" y="326"/>
                      <a:pt x="116" y="336"/>
                      <a:pt x="157" y="335"/>
                    </a:cubicBezTo>
                    <a:lnTo>
                      <a:pt x="157" y="335"/>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5"/>
                      <a:pt x="171" y="129"/>
                    </a:cubicBezTo>
                    <a:lnTo>
                      <a:pt x="171" y="129"/>
                    </a:lnTo>
                    <a:lnTo>
                      <a:pt x="171" y="129"/>
                    </a:lnTo>
                    <a:cubicBezTo>
                      <a:pt x="198" y="101"/>
                      <a:pt x="198" y="55"/>
                      <a:pt x="171" y="27"/>
                    </a:cubicBezTo>
                    <a:cubicBezTo>
                      <a:pt x="143" y="0"/>
                      <a:pt x="99" y="0"/>
                      <a:pt x="71" y="28"/>
                    </a:cubicBezTo>
                    <a:cubicBezTo>
                      <a:pt x="47" y="53"/>
                      <a:pt x="44" y="93"/>
                      <a:pt x="65" y="121"/>
                    </a:cubicBezTo>
                    <a:lnTo>
                      <a:pt x="65" y="121"/>
                    </a:lnTo>
                    <a:close/>
                    <a:moveTo>
                      <a:pt x="65" y="121"/>
                    </a:moveTo>
                    <a:lnTo>
                      <a:pt x="65"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5" name="Freeform 451"/>
              <p:cNvSpPr>
                <a:spLocks noEditPoints="1"/>
              </p:cNvSpPr>
              <p:nvPr/>
            </p:nvSpPr>
            <p:spPr bwMode="auto">
              <a:xfrm>
                <a:off x="6962" y="3150"/>
                <a:ext cx="67" cy="62"/>
              </a:xfrm>
              <a:custGeom>
                <a:avLst/>
                <a:gdLst/>
                <a:ahLst/>
                <a:cxnLst>
                  <a:cxn ang="0">
                    <a:pos x="5" y="135"/>
                  </a:cxn>
                  <a:cxn ang="0">
                    <a:pos x="5" y="135"/>
                  </a:cxn>
                  <a:cxn ang="0">
                    <a:pos x="5" y="135"/>
                  </a:cxn>
                  <a:cxn ang="0">
                    <a:pos x="27" y="0"/>
                  </a:cxn>
                  <a:cxn ang="0">
                    <a:pos x="171" y="168"/>
                  </a:cxn>
                  <a:cxn ang="0">
                    <a:pos x="171" y="168"/>
                  </a:cxn>
                  <a:cxn ang="0">
                    <a:pos x="171" y="168"/>
                  </a:cxn>
                  <a:cxn ang="0">
                    <a:pos x="161" y="24"/>
                  </a:cxn>
                </a:cxnLst>
                <a:rect l="0" t="0" r="r" b="b"/>
                <a:pathLst>
                  <a:path w="181" h="168">
                    <a:moveTo>
                      <a:pt x="5" y="135"/>
                    </a:moveTo>
                    <a:lnTo>
                      <a:pt x="5" y="135"/>
                    </a:lnTo>
                    <a:lnTo>
                      <a:pt x="5" y="135"/>
                    </a:lnTo>
                    <a:cubicBezTo>
                      <a:pt x="0" y="88"/>
                      <a:pt x="7" y="42"/>
                      <a:pt x="27" y="0"/>
                    </a:cubicBezTo>
                    <a:moveTo>
                      <a:pt x="171" y="168"/>
                    </a:moveTo>
                    <a:lnTo>
                      <a:pt x="171" y="168"/>
                    </a:lnTo>
                    <a:lnTo>
                      <a:pt x="171" y="168"/>
                    </a:lnTo>
                    <a:cubicBezTo>
                      <a:pt x="181" y="119"/>
                      <a:pt x="178" y="71"/>
                      <a:pt x="161"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6" name="Freeform 452"/>
              <p:cNvSpPr>
                <a:spLocks noEditPoints="1"/>
              </p:cNvSpPr>
              <p:nvPr/>
            </p:nvSpPr>
            <p:spPr bwMode="auto">
              <a:xfrm>
                <a:off x="7097" y="3168"/>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3" y="0"/>
                      <a:pt x="21" y="0"/>
                    </a:cubicBezTo>
                    <a:cubicBezTo>
                      <a:pt x="10" y="0"/>
                      <a:pt x="0" y="9"/>
                      <a:pt x="0" y="21"/>
                    </a:cubicBezTo>
                    <a:cubicBezTo>
                      <a:pt x="0" y="32"/>
                      <a:pt x="10" y="42"/>
                      <a:pt x="21" y="42"/>
                    </a:cubicBezTo>
                    <a:cubicBezTo>
                      <a:pt x="33"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7" name="Freeform 453"/>
              <p:cNvSpPr>
                <a:spLocks noEditPoints="1"/>
              </p:cNvSpPr>
              <p:nvPr/>
            </p:nvSpPr>
            <p:spPr bwMode="auto">
              <a:xfrm>
                <a:off x="7089" y="3160"/>
                <a:ext cx="31" cy="31"/>
              </a:xfrm>
              <a:custGeom>
                <a:avLst/>
                <a:gdLst/>
                <a:ahLst/>
                <a:cxnLst>
                  <a:cxn ang="0">
                    <a:pos x="63" y="43"/>
                  </a:cxn>
                  <a:cxn ang="0">
                    <a:pos x="63" y="43"/>
                  </a:cxn>
                  <a:cxn ang="0">
                    <a:pos x="42" y="64"/>
                  </a:cxn>
                  <a:cxn ang="0">
                    <a:pos x="21" y="43"/>
                  </a:cxn>
                  <a:cxn ang="0">
                    <a:pos x="42" y="22"/>
                  </a:cxn>
                  <a:cxn ang="0">
                    <a:pos x="63" y="43"/>
                  </a:cxn>
                  <a:cxn ang="0">
                    <a:pos x="84" y="43"/>
                  </a:cxn>
                  <a:cxn ang="0">
                    <a:pos x="84" y="43"/>
                  </a:cxn>
                  <a:cxn ang="0">
                    <a:pos x="42" y="0"/>
                  </a:cxn>
                  <a:cxn ang="0">
                    <a:pos x="0" y="43"/>
                  </a:cxn>
                  <a:cxn ang="0">
                    <a:pos x="42" y="85"/>
                  </a:cxn>
                  <a:cxn ang="0">
                    <a:pos x="84" y="43"/>
                  </a:cxn>
                </a:cxnLst>
                <a:rect l="0" t="0" r="r" b="b"/>
                <a:pathLst>
                  <a:path w="84" h="85">
                    <a:moveTo>
                      <a:pt x="63" y="43"/>
                    </a:moveTo>
                    <a:lnTo>
                      <a:pt x="63" y="43"/>
                    </a:lnTo>
                    <a:cubicBezTo>
                      <a:pt x="63" y="54"/>
                      <a:pt x="54" y="64"/>
                      <a:pt x="42" y="64"/>
                    </a:cubicBezTo>
                    <a:cubicBezTo>
                      <a:pt x="31" y="64"/>
                      <a:pt x="21" y="54"/>
                      <a:pt x="21" y="43"/>
                    </a:cubicBezTo>
                    <a:cubicBezTo>
                      <a:pt x="21" y="31"/>
                      <a:pt x="31" y="22"/>
                      <a:pt x="42" y="22"/>
                    </a:cubicBezTo>
                    <a:cubicBezTo>
                      <a:pt x="54" y="22"/>
                      <a:pt x="63" y="31"/>
                      <a:pt x="63" y="43"/>
                    </a:cubicBezTo>
                    <a:close/>
                    <a:moveTo>
                      <a:pt x="84" y="43"/>
                    </a:moveTo>
                    <a:lnTo>
                      <a:pt x="84" y="43"/>
                    </a:lnTo>
                    <a:cubicBezTo>
                      <a:pt x="84" y="19"/>
                      <a:pt x="65" y="0"/>
                      <a:pt x="42" y="0"/>
                    </a:cubicBezTo>
                    <a:cubicBezTo>
                      <a:pt x="19" y="0"/>
                      <a:pt x="0" y="19"/>
                      <a:pt x="0" y="43"/>
                    </a:cubicBezTo>
                    <a:cubicBezTo>
                      <a:pt x="0" y="66"/>
                      <a:pt x="19" y="85"/>
                      <a:pt x="42" y="85"/>
                    </a:cubicBezTo>
                    <a:cubicBezTo>
                      <a:pt x="65" y="85"/>
                      <a:pt x="84" y="66"/>
                      <a:pt x="84" y="43"/>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8" name="Freeform 454"/>
              <p:cNvSpPr>
                <a:spLocks noEditPoints="1"/>
              </p:cNvSpPr>
              <p:nvPr/>
            </p:nvSpPr>
            <p:spPr bwMode="auto">
              <a:xfrm>
                <a:off x="7081" y="3152"/>
                <a:ext cx="47" cy="47"/>
              </a:xfrm>
              <a:custGeom>
                <a:avLst/>
                <a:gdLst/>
                <a:ahLst/>
                <a:cxnLst>
                  <a:cxn ang="0">
                    <a:pos x="105" y="64"/>
                  </a:cxn>
                  <a:cxn ang="0">
                    <a:pos x="105" y="64"/>
                  </a:cxn>
                  <a:cxn ang="0">
                    <a:pos x="63" y="106"/>
                  </a:cxn>
                  <a:cxn ang="0">
                    <a:pos x="21" y="64"/>
                  </a:cxn>
                  <a:cxn ang="0">
                    <a:pos x="63" y="21"/>
                  </a:cxn>
                  <a:cxn ang="0">
                    <a:pos x="105" y="64"/>
                  </a:cxn>
                  <a:cxn ang="0">
                    <a:pos x="126" y="64"/>
                  </a:cxn>
                  <a:cxn ang="0">
                    <a:pos x="126" y="64"/>
                  </a:cxn>
                  <a:cxn ang="0">
                    <a:pos x="63" y="0"/>
                  </a:cxn>
                  <a:cxn ang="0">
                    <a:pos x="0" y="64"/>
                  </a:cxn>
                  <a:cxn ang="0">
                    <a:pos x="63" y="127"/>
                  </a:cxn>
                  <a:cxn ang="0">
                    <a:pos x="126" y="64"/>
                  </a:cxn>
                </a:cxnLst>
                <a:rect l="0" t="0" r="r" b="b"/>
                <a:pathLst>
                  <a:path w="126" h="127">
                    <a:moveTo>
                      <a:pt x="105" y="64"/>
                    </a:moveTo>
                    <a:lnTo>
                      <a:pt x="105" y="64"/>
                    </a:lnTo>
                    <a:cubicBezTo>
                      <a:pt x="105" y="87"/>
                      <a:pt x="86" y="106"/>
                      <a:pt x="63" y="106"/>
                    </a:cubicBezTo>
                    <a:cubicBezTo>
                      <a:pt x="40" y="106"/>
                      <a:pt x="21" y="87"/>
                      <a:pt x="21" y="64"/>
                    </a:cubicBezTo>
                    <a:cubicBezTo>
                      <a:pt x="21" y="40"/>
                      <a:pt x="40" y="21"/>
                      <a:pt x="63" y="21"/>
                    </a:cubicBezTo>
                    <a:cubicBezTo>
                      <a:pt x="86" y="21"/>
                      <a:pt x="105" y="40"/>
                      <a:pt x="105" y="64"/>
                    </a:cubicBezTo>
                    <a:close/>
                    <a:moveTo>
                      <a:pt x="126" y="64"/>
                    </a:moveTo>
                    <a:lnTo>
                      <a:pt x="126" y="64"/>
                    </a:lnTo>
                    <a:cubicBezTo>
                      <a:pt x="126" y="29"/>
                      <a:pt x="98" y="0"/>
                      <a:pt x="63" y="0"/>
                    </a:cubicBezTo>
                    <a:cubicBezTo>
                      <a:pt x="28" y="0"/>
                      <a:pt x="0" y="29"/>
                      <a:pt x="0" y="64"/>
                    </a:cubicBezTo>
                    <a:cubicBezTo>
                      <a:pt x="0" y="98"/>
                      <a:pt x="28" y="127"/>
                      <a:pt x="63" y="127"/>
                    </a:cubicBezTo>
                    <a:cubicBezTo>
                      <a:pt x="98" y="127"/>
                      <a:pt x="126" y="98"/>
                      <a:pt x="126" y="64"/>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9" name="Freeform 455"/>
              <p:cNvSpPr>
                <a:spLocks noEditPoints="1"/>
              </p:cNvSpPr>
              <p:nvPr/>
            </p:nvSpPr>
            <p:spPr bwMode="auto">
              <a:xfrm>
                <a:off x="7074" y="3144"/>
                <a:ext cx="62" cy="63"/>
              </a:xfrm>
              <a:custGeom>
                <a:avLst/>
                <a:gdLst/>
                <a:ahLst/>
                <a:cxnLst>
                  <a:cxn ang="0">
                    <a:pos x="147" y="85"/>
                  </a:cxn>
                  <a:cxn ang="0">
                    <a:pos x="147" y="85"/>
                  </a:cxn>
                  <a:cxn ang="0">
                    <a:pos x="84" y="148"/>
                  </a:cxn>
                  <a:cxn ang="0">
                    <a:pos x="21" y="85"/>
                  </a:cxn>
                  <a:cxn ang="0">
                    <a:pos x="84" y="21"/>
                  </a:cxn>
                  <a:cxn ang="0">
                    <a:pos x="147" y="85"/>
                  </a:cxn>
                  <a:cxn ang="0">
                    <a:pos x="168" y="85"/>
                  </a:cxn>
                  <a:cxn ang="0">
                    <a:pos x="168" y="85"/>
                  </a:cxn>
                  <a:cxn ang="0">
                    <a:pos x="84" y="0"/>
                  </a:cxn>
                  <a:cxn ang="0">
                    <a:pos x="0" y="85"/>
                  </a:cxn>
                  <a:cxn ang="0">
                    <a:pos x="84" y="169"/>
                  </a:cxn>
                  <a:cxn ang="0">
                    <a:pos x="168" y="85"/>
                  </a:cxn>
                </a:cxnLst>
                <a:rect l="0" t="0" r="r" b="b"/>
                <a:pathLst>
                  <a:path w="168" h="169">
                    <a:moveTo>
                      <a:pt x="147" y="85"/>
                    </a:moveTo>
                    <a:lnTo>
                      <a:pt x="147" y="85"/>
                    </a:lnTo>
                    <a:cubicBezTo>
                      <a:pt x="147" y="119"/>
                      <a:pt x="119" y="148"/>
                      <a:pt x="84" y="148"/>
                    </a:cubicBezTo>
                    <a:cubicBezTo>
                      <a:pt x="49" y="148"/>
                      <a:pt x="21" y="119"/>
                      <a:pt x="21" y="85"/>
                    </a:cubicBezTo>
                    <a:cubicBezTo>
                      <a:pt x="21" y="50"/>
                      <a:pt x="49" y="21"/>
                      <a:pt x="84" y="21"/>
                    </a:cubicBezTo>
                    <a:cubicBezTo>
                      <a:pt x="119" y="21"/>
                      <a:pt x="147" y="50"/>
                      <a:pt x="147" y="85"/>
                    </a:cubicBezTo>
                    <a:close/>
                    <a:moveTo>
                      <a:pt x="168" y="85"/>
                    </a:moveTo>
                    <a:lnTo>
                      <a:pt x="168" y="85"/>
                    </a:lnTo>
                    <a:cubicBezTo>
                      <a:pt x="168" y="38"/>
                      <a:pt x="131" y="0"/>
                      <a:pt x="84" y="0"/>
                    </a:cubicBezTo>
                    <a:cubicBezTo>
                      <a:pt x="38" y="0"/>
                      <a:pt x="0" y="38"/>
                      <a:pt x="0" y="85"/>
                    </a:cubicBezTo>
                    <a:cubicBezTo>
                      <a:pt x="0" y="131"/>
                      <a:pt x="38" y="169"/>
                      <a:pt x="84" y="169"/>
                    </a:cubicBezTo>
                    <a:cubicBezTo>
                      <a:pt x="131" y="169"/>
                      <a:pt x="168" y="131"/>
                      <a:pt x="168"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0" name="Freeform 456"/>
              <p:cNvSpPr>
                <a:spLocks noEditPoints="1"/>
              </p:cNvSpPr>
              <p:nvPr/>
            </p:nvSpPr>
            <p:spPr bwMode="auto">
              <a:xfrm>
                <a:off x="7066" y="3136"/>
                <a:ext cx="78" cy="79"/>
              </a:xfrm>
              <a:custGeom>
                <a:avLst/>
                <a:gdLst/>
                <a:ahLst/>
                <a:cxnLst>
                  <a:cxn ang="0">
                    <a:pos x="189" y="106"/>
                  </a:cxn>
                  <a:cxn ang="0">
                    <a:pos x="189" y="106"/>
                  </a:cxn>
                  <a:cxn ang="0">
                    <a:pos x="105" y="190"/>
                  </a:cxn>
                  <a:cxn ang="0">
                    <a:pos x="21" y="106"/>
                  </a:cxn>
                  <a:cxn ang="0">
                    <a:pos x="105" y="21"/>
                  </a:cxn>
                  <a:cxn ang="0">
                    <a:pos x="189" y="106"/>
                  </a:cxn>
                  <a:cxn ang="0">
                    <a:pos x="211" y="106"/>
                  </a:cxn>
                  <a:cxn ang="0">
                    <a:pos x="211" y="106"/>
                  </a:cxn>
                  <a:cxn ang="0">
                    <a:pos x="105" y="0"/>
                  </a:cxn>
                  <a:cxn ang="0">
                    <a:pos x="0" y="106"/>
                  </a:cxn>
                  <a:cxn ang="0">
                    <a:pos x="105" y="211"/>
                  </a:cxn>
                  <a:cxn ang="0">
                    <a:pos x="211" y="106"/>
                  </a:cxn>
                </a:cxnLst>
                <a:rect l="0" t="0" r="r" b="b"/>
                <a:pathLst>
                  <a:path w="211" h="211">
                    <a:moveTo>
                      <a:pt x="189" y="106"/>
                    </a:moveTo>
                    <a:lnTo>
                      <a:pt x="189" y="106"/>
                    </a:lnTo>
                    <a:cubicBezTo>
                      <a:pt x="189" y="152"/>
                      <a:pt x="152" y="190"/>
                      <a:pt x="105" y="190"/>
                    </a:cubicBezTo>
                    <a:cubicBezTo>
                      <a:pt x="59" y="190"/>
                      <a:pt x="21" y="152"/>
                      <a:pt x="21" y="106"/>
                    </a:cubicBezTo>
                    <a:cubicBezTo>
                      <a:pt x="21" y="59"/>
                      <a:pt x="59" y="21"/>
                      <a:pt x="105" y="21"/>
                    </a:cubicBezTo>
                    <a:cubicBezTo>
                      <a:pt x="152" y="21"/>
                      <a:pt x="189" y="59"/>
                      <a:pt x="189" y="106"/>
                    </a:cubicBezTo>
                    <a:close/>
                    <a:moveTo>
                      <a:pt x="211" y="106"/>
                    </a:moveTo>
                    <a:lnTo>
                      <a:pt x="211" y="106"/>
                    </a:lnTo>
                    <a:cubicBezTo>
                      <a:pt x="211" y="48"/>
                      <a:pt x="163" y="0"/>
                      <a:pt x="105" y="0"/>
                    </a:cubicBezTo>
                    <a:cubicBezTo>
                      <a:pt x="47" y="0"/>
                      <a:pt x="0" y="48"/>
                      <a:pt x="0" y="106"/>
                    </a:cubicBezTo>
                    <a:cubicBezTo>
                      <a:pt x="0" y="164"/>
                      <a:pt x="47" y="211"/>
                      <a:pt x="105" y="211"/>
                    </a:cubicBezTo>
                    <a:cubicBezTo>
                      <a:pt x="163"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1" name="Freeform 457"/>
              <p:cNvSpPr>
                <a:spLocks noEditPoints="1"/>
              </p:cNvSpPr>
              <p:nvPr/>
            </p:nvSpPr>
            <p:spPr bwMode="auto">
              <a:xfrm>
                <a:off x="7058" y="3129"/>
                <a:ext cx="94" cy="93"/>
              </a:xfrm>
              <a:custGeom>
                <a:avLst/>
                <a:gdLst/>
                <a:ahLst/>
                <a:cxnLst>
                  <a:cxn ang="0">
                    <a:pos x="232" y="127"/>
                  </a:cxn>
                  <a:cxn ang="0">
                    <a:pos x="232" y="127"/>
                  </a:cxn>
                  <a:cxn ang="0">
                    <a:pos x="126" y="232"/>
                  </a:cxn>
                  <a:cxn ang="0">
                    <a:pos x="21" y="127"/>
                  </a:cxn>
                  <a:cxn ang="0">
                    <a:pos x="126" y="21"/>
                  </a:cxn>
                  <a:cxn ang="0">
                    <a:pos x="232" y="127"/>
                  </a:cxn>
                  <a:cxn ang="0">
                    <a:pos x="253" y="127"/>
                  </a:cxn>
                  <a:cxn ang="0">
                    <a:pos x="253" y="127"/>
                  </a:cxn>
                  <a:cxn ang="0">
                    <a:pos x="126" y="0"/>
                  </a:cxn>
                  <a:cxn ang="0">
                    <a:pos x="0" y="127"/>
                  </a:cxn>
                  <a:cxn ang="0">
                    <a:pos x="126" y="253"/>
                  </a:cxn>
                  <a:cxn ang="0">
                    <a:pos x="253" y="127"/>
                  </a:cxn>
                </a:cxnLst>
                <a:rect l="0" t="0" r="r" b="b"/>
                <a:pathLst>
                  <a:path w="253" h="253">
                    <a:moveTo>
                      <a:pt x="232" y="127"/>
                    </a:moveTo>
                    <a:lnTo>
                      <a:pt x="232" y="127"/>
                    </a:lnTo>
                    <a:cubicBezTo>
                      <a:pt x="232" y="185"/>
                      <a:pt x="184" y="232"/>
                      <a:pt x="126" y="232"/>
                    </a:cubicBezTo>
                    <a:cubicBezTo>
                      <a:pt x="68" y="232"/>
                      <a:pt x="21" y="185"/>
                      <a:pt x="21" y="127"/>
                    </a:cubicBezTo>
                    <a:cubicBezTo>
                      <a:pt x="21" y="69"/>
                      <a:pt x="68" y="21"/>
                      <a:pt x="126" y="21"/>
                    </a:cubicBezTo>
                    <a:cubicBezTo>
                      <a:pt x="184" y="21"/>
                      <a:pt x="232" y="69"/>
                      <a:pt x="232" y="127"/>
                    </a:cubicBezTo>
                    <a:close/>
                    <a:moveTo>
                      <a:pt x="253" y="127"/>
                    </a:moveTo>
                    <a:lnTo>
                      <a:pt x="253" y="127"/>
                    </a:lnTo>
                    <a:cubicBezTo>
                      <a:pt x="253" y="57"/>
                      <a:pt x="196" y="0"/>
                      <a:pt x="126" y="0"/>
                    </a:cubicBezTo>
                    <a:cubicBezTo>
                      <a:pt x="57" y="0"/>
                      <a:pt x="0" y="57"/>
                      <a:pt x="0" y="127"/>
                    </a:cubicBezTo>
                    <a:cubicBezTo>
                      <a:pt x="0" y="196"/>
                      <a:pt x="57" y="253"/>
                      <a:pt x="126"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2" name="Freeform 458"/>
              <p:cNvSpPr>
                <a:spLocks noEditPoints="1"/>
              </p:cNvSpPr>
              <p:nvPr/>
            </p:nvSpPr>
            <p:spPr bwMode="auto">
              <a:xfrm>
                <a:off x="7050" y="3121"/>
                <a:ext cx="110" cy="109"/>
              </a:xfrm>
              <a:custGeom>
                <a:avLst/>
                <a:gdLst/>
                <a:ahLst/>
                <a:cxnLst>
                  <a:cxn ang="0">
                    <a:pos x="274" y="148"/>
                  </a:cxn>
                  <a:cxn ang="0">
                    <a:pos x="274" y="148"/>
                  </a:cxn>
                  <a:cxn ang="0">
                    <a:pos x="147" y="274"/>
                  </a:cxn>
                  <a:cxn ang="0">
                    <a:pos x="21" y="148"/>
                  </a:cxn>
                  <a:cxn ang="0">
                    <a:pos x="147" y="21"/>
                  </a:cxn>
                  <a:cxn ang="0">
                    <a:pos x="274" y="148"/>
                  </a:cxn>
                  <a:cxn ang="0">
                    <a:pos x="295" y="148"/>
                  </a:cxn>
                  <a:cxn ang="0">
                    <a:pos x="295" y="148"/>
                  </a:cxn>
                  <a:cxn ang="0">
                    <a:pos x="147" y="0"/>
                  </a:cxn>
                  <a:cxn ang="0">
                    <a:pos x="0" y="148"/>
                  </a:cxn>
                  <a:cxn ang="0">
                    <a:pos x="147" y="295"/>
                  </a:cxn>
                  <a:cxn ang="0">
                    <a:pos x="295" y="148"/>
                  </a:cxn>
                </a:cxnLst>
                <a:rect l="0" t="0" r="r" b="b"/>
                <a:pathLst>
                  <a:path w="295" h="295">
                    <a:moveTo>
                      <a:pt x="274" y="148"/>
                    </a:moveTo>
                    <a:lnTo>
                      <a:pt x="274" y="148"/>
                    </a:lnTo>
                    <a:cubicBezTo>
                      <a:pt x="274" y="217"/>
                      <a:pt x="217" y="274"/>
                      <a:pt x="147" y="274"/>
                    </a:cubicBezTo>
                    <a:cubicBezTo>
                      <a:pt x="78" y="274"/>
                      <a:pt x="21" y="217"/>
                      <a:pt x="21" y="148"/>
                    </a:cubicBezTo>
                    <a:cubicBezTo>
                      <a:pt x="21" y="78"/>
                      <a:pt x="78" y="21"/>
                      <a:pt x="147" y="21"/>
                    </a:cubicBezTo>
                    <a:cubicBezTo>
                      <a:pt x="217" y="21"/>
                      <a:pt x="274" y="78"/>
                      <a:pt x="274" y="148"/>
                    </a:cubicBezTo>
                    <a:close/>
                    <a:moveTo>
                      <a:pt x="295" y="148"/>
                    </a:moveTo>
                    <a:lnTo>
                      <a:pt x="295" y="148"/>
                    </a:lnTo>
                    <a:cubicBezTo>
                      <a:pt x="295" y="66"/>
                      <a:pt x="228" y="0"/>
                      <a:pt x="147" y="0"/>
                    </a:cubicBezTo>
                    <a:cubicBezTo>
                      <a:pt x="66" y="0"/>
                      <a:pt x="0" y="66"/>
                      <a:pt x="0" y="148"/>
                    </a:cubicBezTo>
                    <a:cubicBezTo>
                      <a:pt x="0" y="229"/>
                      <a:pt x="66" y="295"/>
                      <a:pt x="147" y="295"/>
                    </a:cubicBezTo>
                    <a:cubicBezTo>
                      <a:pt x="228"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3" name="Freeform 459"/>
              <p:cNvSpPr>
                <a:spLocks noEditPoints="1"/>
              </p:cNvSpPr>
              <p:nvPr/>
            </p:nvSpPr>
            <p:spPr bwMode="auto">
              <a:xfrm>
                <a:off x="7042" y="3113"/>
                <a:ext cx="126" cy="125"/>
              </a:xfrm>
              <a:custGeom>
                <a:avLst/>
                <a:gdLst/>
                <a:ahLst/>
                <a:cxnLst>
                  <a:cxn ang="0">
                    <a:pos x="317" y="169"/>
                  </a:cxn>
                  <a:cxn ang="0">
                    <a:pos x="317" y="169"/>
                  </a:cxn>
                  <a:cxn ang="0">
                    <a:pos x="169" y="316"/>
                  </a:cxn>
                  <a:cxn ang="0">
                    <a:pos x="22" y="169"/>
                  </a:cxn>
                  <a:cxn ang="0">
                    <a:pos x="169" y="21"/>
                  </a:cxn>
                  <a:cxn ang="0">
                    <a:pos x="317" y="169"/>
                  </a:cxn>
                  <a:cxn ang="0">
                    <a:pos x="338" y="169"/>
                  </a:cxn>
                  <a:cxn ang="0">
                    <a:pos x="338" y="169"/>
                  </a:cxn>
                  <a:cxn ang="0">
                    <a:pos x="169" y="0"/>
                  </a:cxn>
                  <a:cxn ang="0">
                    <a:pos x="0" y="169"/>
                  </a:cxn>
                  <a:cxn ang="0">
                    <a:pos x="169" y="337"/>
                  </a:cxn>
                  <a:cxn ang="0">
                    <a:pos x="338" y="169"/>
                  </a:cxn>
                </a:cxnLst>
                <a:rect l="0" t="0" r="r" b="b"/>
                <a:pathLst>
                  <a:path w="338" h="337">
                    <a:moveTo>
                      <a:pt x="317" y="169"/>
                    </a:moveTo>
                    <a:lnTo>
                      <a:pt x="317" y="169"/>
                    </a:lnTo>
                    <a:cubicBezTo>
                      <a:pt x="317" y="250"/>
                      <a:pt x="250" y="316"/>
                      <a:pt x="169" y="316"/>
                    </a:cubicBezTo>
                    <a:cubicBezTo>
                      <a:pt x="88" y="316"/>
                      <a:pt x="22" y="250"/>
                      <a:pt x="22" y="169"/>
                    </a:cubicBezTo>
                    <a:cubicBezTo>
                      <a:pt x="22" y="87"/>
                      <a:pt x="88" y="21"/>
                      <a:pt x="169" y="21"/>
                    </a:cubicBezTo>
                    <a:cubicBezTo>
                      <a:pt x="250" y="21"/>
                      <a:pt x="317" y="87"/>
                      <a:pt x="317" y="169"/>
                    </a:cubicBezTo>
                    <a:close/>
                    <a:moveTo>
                      <a:pt x="338" y="169"/>
                    </a:moveTo>
                    <a:lnTo>
                      <a:pt x="338" y="169"/>
                    </a:lnTo>
                    <a:cubicBezTo>
                      <a:pt x="338" y="76"/>
                      <a:pt x="262" y="0"/>
                      <a:pt x="169" y="0"/>
                    </a:cubicBezTo>
                    <a:cubicBezTo>
                      <a:pt x="76" y="0"/>
                      <a:pt x="0" y="76"/>
                      <a:pt x="0" y="169"/>
                    </a:cubicBezTo>
                    <a:cubicBezTo>
                      <a:pt x="0" y="261"/>
                      <a:pt x="76" y="337"/>
                      <a:pt x="169" y="337"/>
                    </a:cubicBezTo>
                    <a:cubicBezTo>
                      <a:pt x="262" y="337"/>
                      <a:pt x="338" y="261"/>
                      <a:pt x="338"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4" name="Freeform 460"/>
              <p:cNvSpPr>
                <a:spLocks noEditPoints="1"/>
              </p:cNvSpPr>
              <p:nvPr/>
            </p:nvSpPr>
            <p:spPr bwMode="auto">
              <a:xfrm>
                <a:off x="7061" y="3136"/>
                <a:ext cx="88" cy="80"/>
              </a:xfrm>
              <a:custGeom>
                <a:avLst/>
                <a:gdLst/>
                <a:ahLst/>
                <a:cxnLst>
                  <a:cxn ang="0">
                    <a:pos x="38" y="186"/>
                  </a:cxn>
                  <a:cxn ang="0">
                    <a:pos x="38" y="186"/>
                  </a:cxn>
                  <a:cxn ang="0">
                    <a:pos x="38" y="186"/>
                  </a:cxn>
                  <a:cxn ang="0">
                    <a:pos x="157" y="214"/>
                  </a:cxn>
                  <a:cxn ang="0">
                    <a:pos x="157" y="214"/>
                  </a:cxn>
                  <a:cxn ang="0">
                    <a:pos x="195" y="204"/>
                  </a:cxn>
                  <a:cxn ang="0">
                    <a:pos x="195" y="204"/>
                  </a:cxn>
                  <a:cxn ang="0">
                    <a:pos x="210" y="207"/>
                  </a:cxn>
                  <a:cxn ang="0">
                    <a:pos x="210" y="207"/>
                  </a:cxn>
                  <a:cxn ang="0">
                    <a:pos x="236" y="179"/>
                  </a:cxn>
                  <a:cxn ang="0">
                    <a:pos x="236" y="101"/>
                  </a:cxn>
                  <a:cxn ang="0">
                    <a:pos x="236" y="101"/>
                  </a:cxn>
                  <a:cxn ang="0">
                    <a:pos x="172" y="8"/>
                  </a:cxn>
                  <a:cxn ang="0">
                    <a:pos x="65" y="0"/>
                  </a:cxn>
                  <a:cxn ang="0">
                    <a:pos x="65" y="0"/>
                  </a:cxn>
                  <a:cxn ang="0">
                    <a:pos x="65" y="0"/>
                  </a:cxn>
                  <a:cxn ang="0">
                    <a:pos x="0" y="95"/>
                  </a:cxn>
                  <a:cxn ang="0">
                    <a:pos x="1" y="139"/>
                  </a:cxn>
                  <a:cxn ang="0">
                    <a:pos x="1" y="139"/>
                  </a:cxn>
                  <a:cxn ang="0">
                    <a:pos x="14" y="169"/>
                  </a:cxn>
                  <a:cxn ang="0">
                    <a:pos x="14" y="169"/>
                  </a:cxn>
                  <a:cxn ang="0">
                    <a:pos x="29" y="171"/>
                  </a:cxn>
                  <a:cxn ang="0">
                    <a:pos x="29" y="171"/>
                  </a:cxn>
                  <a:cxn ang="0">
                    <a:pos x="38" y="186"/>
                  </a:cxn>
                </a:cxnLst>
                <a:rect l="0" t="0" r="r" b="b"/>
                <a:pathLst>
                  <a:path w="236" h="215">
                    <a:moveTo>
                      <a:pt x="38" y="186"/>
                    </a:moveTo>
                    <a:lnTo>
                      <a:pt x="38" y="186"/>
                    </a:lnTo>
                    <a:lnTo>
                      <a:pt x="38" y="186"/>
                    </a:lnTo>
                    <a:cubicBezTo>
                      <a:pt x="75" y="205"/>
                      <a:pt x="116" y="215"/>
                      <a:pt x="157" y="214"/>
                    </a:cubicBezTo>
                    <a:lnTo>
                      <a:pt x="157" y="214"/>
                    </a:lnTo>
                    <a:cubicBezTo>
                      <a:pt x="170" y="214"/>
                      <a:pt x="183" y="211"/>
                      <a:pt x="195" y="204"/>
                    </a:cubicBezTo>
                    <a:lnTo>
                      <a:pt x="195" y="204"/>
                    </a:lnTo>
                    <a:cubicBezTo>
                      <a:pt x="199" y="208"/>
                      <a:pt x="205" y="209"/>
                      <a:pt x="210" y="207"/>
                    </a:cubicBezTo>
                    <a:lnTo>
                      <a:pt x="210" y="207"/>
                    </a:lnTo>
                    <a:cubicBezTo>
                      <a:pt x="222" y="201"/>
                      <a:pt x="231" y="191"/>
                      <a:pt x="236" y="179"/>
                    </a:cubicBezTo>
                    <a:lnTo>
                      <a:pt x="236" y="101"/>
                    </a:lnTo>
                    <a:lnTo>
                      <a:pt x="236" y="101"/>
                    </a:lnTo>
                    <a:cubicBezTo>
                      <a:pt x="234" y="60"/>
                      <a:pt x="209" y="24"/>
                      <a:pt x="172" y="8"/>
                    </a:cubicBezTo>
                    <a:moveTo>
                      <a:pt x="65" y="0"/>
                    </a:moveTo>
                    <a:lnTo>
                      <a:pt x="65" y="0"/>
                    </a:lnTo>
                    <a:lnTo>
                      <a:pt x="65" y="0"/>
                    </a:lnTo>
                    <a:cubicBezTo>
                      <a:pt x="27" y="16"/>
                      <a:pt x="2" y="53"/>
                      <a:pt x="0" y="95"/>
                    </a:cubicBezTo>
                    <a:lnTo>
                      <a:pt x="1" y="139"/>
                    </a:lnTo>
                    <a:lnTo>
                      <a:pt x="1" y="139"/>
                    </a:lnTo>
                    <a:cubicBezTo>
                      <a:pt x="0" y="151"/>
                      <a:pt x="5" y="162"/>
                      <a:pt x="14" y="169"/>
                    </a:cubicBezTo>
                    <a:lnTo>
                      <a:pt x="14" y="169"/>
                    </a:lnTo>
                    <a:cubicBezTo>
                      <a:pt x="18" y="173"/>
                      <a:pt x="24" y="174"/>
                      <a:pt x="29" y="171"/>
                    </a:cubicBezTo>
                    <a:lnTo>
                      <a:pt x="29" y="171"/>
                    </a:lnTo>
                    <a:cubicBezTo>
                      <a:pt x="30" y="177"/>
                      <a:pt x="33" y="183"/>
                      <a:pt x="38" y="186"/>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5" name="Freeform 461"/>
              <p:cNvSpPr>
                <a:spLocks noEditPoints="1"/>
              </p:cNvSpPr>
              <p:nvPr/>
            </p:nvSpPr>
            <p:spPr bwMode="auto">
              <a:xfrm>
                <a:off x="7098" y="3112"/>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9"/>
                      <a:pt x="34" y="0"/>
                      <a:pt x="22" y="0"/>
                    </a:cubicBezTo>
                    <a:cubicBezTo>
                      <a:pt x="10" y="0"/>
                      <a:pt x="0" y="9"/>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6" name="Freeform 462"/>
              <p:cNvSpPr>
                <a:spLocks noEditPoints="1"/>
              </p:cNvSpPr>
              <p:nvPr/>
            </p:nvSpPr>
            <p:spPr bwMode="auto">
              <a:xfrm>
                <a:off x="7090" y="3104"/>
                <a:ext cx="32"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7"/>
                  </a:cxn>
                  <a:cxn ang="0">
                    <a:pos x="88" y="44"/>
                  </a:cxn>
                </a:cxnLst>
                <a:rect l="0" t="0" r="r" b="b"/>
                <a:pathLst>
                  <a:path w="88" h="87">
                    <a:moveTo>
                      <a:pt x="66" y="44"/>
                    </a:moveTo>
                    <a:lnTo>
                      <a:pt x="66" y="44"/>
                    </a:lnTo>
                    <a:cubicBezTo>
                      <a:pt x="66" y="56"/>
                      <a:pt x="56" y="66"/>
                      <a:pt x="44" y="66"/>
                    </a:cubicBezTo>
                    <a:cubicBezTo>
                      <a:pt x="32" y="66"/>
                      <a:pt x="22" y="56"/>
                      <a:pt x="22" y="44"/>
                    </a:cubicBezTo>
                    <a:cubicBezTo>
                      <a:pt x="22" y="31"/>
                      <a:pt x="32" y="22"/>
                      <a:pt x="44" y="22"/>
                    </a:cubicBezTo>
                    <a:cubicBezTo>
                      <a:pt x="56" y="22"/>
                      <a:pt x="66" y="31"/>
                      <a:pt x="66" y="44"/>
                    </a:cubicBezTo>
                    <a:close/>
                    <a:moveTo>
                      <a:pt x="88" y="44"/>
                    </a:moveTo>
                    <a:lnTo>
                      <a:pt x="88" y="44"/>
                    </a:lnTo>
                    <a:cubicBezTo>
                      <a:pt x="88" y="19"/>
                      <a:pt x="68" y="0"/>
                      <a:pt x="44" y="0"/>
                    </a:cubicBezTo>
                    <a:cubicBezTo>
                      <a:pt x="20" y="0"/>
                      <a:pt x="0" y="19"/>
                      <a:pt x="0" y="44"/>
                    </a:cubicBezTo>
                    <a:cubicBezTo>
                      <a:pt x="0" y="68"/>
                      <a:pt x="20" y="87"/>
                      <a:pt x="44" y="87"/>
                    </a:cubicBezTo>
                    <a:cubicBezTo>
                      <a:pt x="68" y="87"/>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7" name="Freeform 463"/>
              <p:cNvSpPr>
                <a:spLocks noEditPoints="1"/>
              </p:cNvSpPr>
              <p:nvPr/>
            </p:nvSpPr>
            <p:spPr bwMode="auto">
              <a:xfrm>
                <a:off x="7081" y="3095"/>
                <a:ext cx="49" cy="49"/>
              </a:xfrm>
              <a:custGeom>
                <a:avLst/>
                <a:gdLst/>
                <a:ahLst/>
                <a:cxnLst>
                  <a:cxn ang="0">
                    <a:pos x="110" y="66"/>
                  </a:cxn>
                  <a:cxn ang="0">
                    <a:pos x="110" y="66"/>
                  </a:cxn>
                  <a:cxn ang="0">
                    <a:pos x="66" y="109"/>
                  </a:cxn>
                  <a:cxn ang="0">
                    <a:pos x="22" y="66"/>
                  </a:cxn>
                  <a:cxn ang="0">
                    <a:pos x="66" y="22"/>
                  </a:cxn>
                  <a:cxn ang="0">
                    <a:pos x="110" y="66"/>
                  </a:cxn>
                  <a:cxn ang="0">
                    <a:pos x="132" y="66"/>
                  </a:cxn>
                  <a:cxn ang="0">
                    <a:pos x="132" y="66"/>
                  </a:cxn>
                  <a:cxn ang="0">
                    <a:pos x="66" y="0"/>
                  </a:cxn>
                  <a:cxn ang="0">
                    <a:pos x="0" y="66"/>
                  </a:cxn>
                  <a:cxn ang="0">
                    <a:pos x="66" y="131"/>
                  </a:cxn>
                  <a:cxn ang="0">
                    <a:pos x="132" y="66"/>
                  </a:cxn>
                </a:cxnLst>
                <a:rect l="0" t="0" r="r" b="b"/>
                <a:pathLst>
                  <a:path w="132" h="131">
                    <a:moveTo>
                      <a:pt x="110" y="66"/>
                    </a:moveTo>
                    <a:lnTo>
                      <a:pt x="110" y="66"/>
                    </a:lnTo>
                    <a:cubicBezTo>
                      <a:pt x="110" y="90"/>
                      <a:pt x="90" y="109"/>
                      <a:pt x="66" y="109"/>
                    </a:cubicBezTo>
                    <a:cubicBezTo>
                      <a:pt x="42" y="109"/>
                      <a:pt x="22" y="90"/>
                      <a:pt x="22" y="66"/>
                    </a:cubicBezTo>
                    <a:cubicBezTo>
                      <a:pt x="22" y="41"/>
                      <a:pt x="42" y="22"/>
                      <a:pt x="66" y="22"/>
                    </a:cubicBezTo>
                    <a:cubicBezTo>
                      <a:pt x="90" y="22"/>
                      <a:pt x="110" y="41"/>
                      <a:pt x="110" y="66"/>
                    </a:cubicBezTo>
                    <a:close/>
                    <a:moveTo>
                      <a:pt x="132" y="66"/>
                    </a:moveTo>
                    <a:lnTo>
                      <a:pt x="132" y="66"/>
                    </a:lnTo>
                    <a:cubicBezTo>
                      <a:pt x="132" y="29"/>
                      <a:pt x="102" y="0"/>
                      <a:pt x="66" y="0"/>
                    </a:cubicBezTo>
                    <a:cubicBezTo>
                      <a:pt x="30" y="0"/>
                      <a:pt x="0" y="29"/>
                      <a:pt x="0" y="66"/>
                    </a:cubicBezTo>
                    <a:cubicBezTo>
                      <a:pt x="0" y="102"/>
                      <a:pt x="30" y="131"/>
                      <a:pt x="66" y="131"/>
                    </a:cubicBezTo>
                    <a:cubicBezTo>
                      <a:pt x="102" y="131"/>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8" name="Freeform 464"/>
              <p:cNvSpPr>
                <a:spLocks noEditPoints="1"/>
              </p:cNvSpPr>
              <p:nvPr/>
            </p:nvSpPr>
            <p:spPr bwMode="auto">
              <a:xfrm>
                <a:off x="7073" y="3087"/>
                <a:ext cx="66" cy="65"/>
              </a:xfrm>
              <a:custGeom>
                <a:avLst/>
                <a:gdLst/>
                <a:ahLst/>
                <a:cxnLst>
                  <a:cxn ang="0">
                    <a:pos x="154" y="88"/>
                  </a:cxn>
                  <a:cxn ang="0">
                    <a:pos x="154" y="88"/>
                  </a:cxn>
                  <a:cxn ang="0">
                    <a:pos x="88" y="153"/>
                  </a:cxn>
                  <a:cxn ang="0">
                    <a:pos x="22" y="88"/>
                  </a:cxn>
                  <a:cxn ang="0">
                    <a:pos x="88" y="22"/>
                  </a:cxn>
                  <a:cxn ang="0">
                    <a:pos x="154" y="88"/>
                  </a:cxn>
                  <a:cxn ang="0">
                    <a:pos x="176" y="88"/>
                  </a:cxn>
                  <a:cxn ang="0">
                    <a:pos x="176" y="88"/>
                  </a:cxn>
                  <a:cxn ang="0">
                    <a:pos x="88" y="0"/>
                  </a:cxn>
                  <a:cxn ang="0">
                    <a:pos x="0" y="88"/>
                  </a:cxn>
                  <a:cxn ang="0">
                    <a:pos x="88" y="175"/>
                  </a:cxn>
                  <a:cxn ang="0">
                    <a:pos x="176" y="88"/>
                  </a:cxn>
                </a:cxnLst>
                <a:rect l="0" t="0" r="r" b="b"/>
                <a:pathLst>
                  <a:path w="176" h="175">
                    <a:moveTo>
                      <a:pt x="154" y="88"/>
                    </a:moveTo>
                    <a:lnTo>
                      <a:pt x="154" y="88"/>
                    </a:lnTo>
                    <a:cubicBezTo>
                      <a:pt x="154" y="124"/>
                      <a:pt x="124" y="153"/>
                      <a:pt x="88" y="153"/>
                    </a:cubicBezTo>
                    <a:cubicBezTo>
                      <a:pt x="52" y="153"/>
                      <a:pt x="22" y="124"/>
                      <a:pt x="22" y="88"/>
                    </a:cubicBezTo>
                    <a:cubicBezTo>
                      <a:pt x="22" y="51"/>
                      <a:pt x="52" y="22"/>
                      <a:pt x="88" y="22"/>
                    </a:cubicBezTo>
                    <a:cubicBezTo>
                      <a:pt x="124" y="22"/>
                      <a:pt x="154" y="51"/>
                      <a:pt x="154" y="88"/>
                    </a:cubicBezTo>
                    <a:close/>
                    <a:moveTo>
                      <a:pt x="176" y="88"/>
                    </a:moveTo>
                    <a:lnTo>
                      <a:pt x="176" y="88"/>
                    </a:lnTo>
                    <a:cubicBezTo>
                      <a:pt x="176" y="39"/>
                      <a:pt x="137" y="0"/>
                      <a:pt x="88" y="0"/>
                    </a:cubicBezTo>
                    <a:cubicBezTo>
                      <a:pt x="40" y="0"/>
                      <a:pt x="0" y="39"/>
                      <a:pt x="0" y="88"/>
                    </a:cubicBezTo>
                    <a:cubicBezTo>
                      <a:pt x="0" y="136"/>
                      <a:pt x="40" y="175"/>
                      <a:pt x="88" y="175"/>
                    </a:cubicBezTo>
                    <a:cubicBezTo>
                      <a:pt x="137" y="175"/>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9" name="Freeform 465"/>
              <p:cNvSpPr>
                <a:spLocks noEditPoints="1"/>
              </p:cNvSpPr>
              <p:nvPr/>
            </p:nvSpPr>
            <p:spPr bwMode="auto">
              <a:xfrm>
                <a:off x="7065" y="3079"/>
                <a:ext cx="82" cy="81"/>
              </a:xfrm>
              <a:custGeom>
                <a:avLst/>
                <a:gdLst/>
                <a:ahLst/>
                <a:cxnLst>
                  <a:cxn ang="0">
                    <a:pos x="198" y="110"/>
                  </a:cxn>
                  <a:cxn ang="0">
                    <a:pos x="198" y="110"/>
                  </a:cxn>
                  <a:cxn ang="0">
                    <a:pos x="110" y="197"/>
                  </a:cxn>
                  <a:cxn ang="0">
                    <a:pos x="22" y="110"/>
                  </a:cxn>
                  <a:cxn ang="0">
                    <a:pos x="110" y="22"/>
                  </a:cxn>
                  <a:cxn ang="0">
                    <a:pos x="198" y="110"/>
                  </a:cxn>
                  <a:cxn ang="0">
                    <a:pos x="220" y="110"/>
                  </a:cxn>
                  <a:cxn ang="0">
                    <a:pos x="220" y="110"/>
                  </a:cxn>
                  <a:cxn ang="0">
                    <a:pos x="110" y="0"/>
                  </a:cxn>
                  <a:cxn ang="0">
                    <a:pos x="0" y="110"/>
                  </a:cxn>
                  <a:cxn ang="0">
                    <a:pos x="110" y="219"/>
                  </a:cxn>
                  <a:cxn ang="0">
                    <a:pos x="220" y="110"/>
                  </a:cxn>
                </a:cxnLst>
                <a:rect l="0" t="0" r="r" b="b"/>
                <a:pathLst>
                  <a:path w="220" h="219">
                    <a:moveTo>
                      <a:pt x="198" y="110"/>
                    </a:moveTo>
                    <a:lnTo>
                      <a:pt x="198" y="110"/>
                    </a:lnTo>
                    <a:cubicBezTo>
                      <a:pt x="198" y="158"/>
                      <a:pt x="159" y="197"/>
                      <a:pt x="110" y="197"/>
                    </a:cubicBezTo>
                    <a:cubicBezTo>
                      <a:pt x="62" y="197"/>
                      <a:pt x="22" y="158"/>
                      <a:pt x="22" y="110"/>
                    </a:cubicBezTo>
                    <a:cubicBezTo>
                      <a:pt x="22" y="61"/>
                      <a:pt x="62" y="22"/>
                      <a:pt x="110" y="22"/>
                    </a:cubicBezTo>
                    <a:cubicBezTo>
                      <a:pt x="159" y="22"/>
                      <a:pt x="198" y="61"/>
                      <a:pt x="198" y="110"/>
                    </a:cubicBezTo>
                    <a:close/>
                    <a:moveTo>
                      <a:pt x="220" y="110"/>
                    </a:moveTo>
                    <a:lnTo>
                      <a:pt x="220" y="110"/>
                    </a:lnTo>
                    <a:cubicBezTo>
                      <a:pt x="220" y="49"/>
                      <a:pt x="171" y="0"/>
                      <a:pt x="110" y="0"/>
                    </a:cubicBezTo>
                    <a:cubicBezTo>
                      <a:pt x="50" y="0"/>
                      <a:pt x="0" y="49"/>
                      <a:pt x="0" y="110"/>
                    </a:cubicBezTo>
                    <a:cubicBezTo>
                      <a:pt x="0" y="170"/>
                      <a:pt x="50" y="219"/>
                      <a:pt x="110" y="219"/>
                    </a:cubicBezTo>
                    <a:cubicBezTo>
                      <a:pt x="171" y="219"/>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0" name="Freeform 466"/>
              <p:cNvSpPr>
                <a:spLocks/>
              </p:cNvSpPr>
              <p:nvPr/>
            </p:nvSpPr>
            <p:spPr bwMode="auto">
              <a:xfrm>
                <a:off x="7077" y="3091"/>
                <a:ext cx="58" cy="59"/>
              </a:xfrm>
              <a:custGeom>
                <a:avLst/>
                <a:gdLst/>
                <a:ahLst/>
                <a:cxnLst>
                  <a:cxn ang="0">
                    <a:pos x="127" y="28"/>
                  </a:cxn>
                  <a:cxn ang="0">
                    <a:pos x="127" y="28"/>
                  </a:cxn>
                  <a:cxn ang="0">
                    <a:pos x="127" y="129"/>
                  </a:cxn>
                  <a:cxn ang="0">
                    <a:pos x="28" y="129"/>
                  </a:cxn>
                  <a:cxn ang="0">
                    <a:pos x="28" y="28"/>
                  </a:cxn>
                  <a:cxn ang="0">
                    <a:pos x="127" y="28"/>
                  </a:cxn>
                </a:cxnLst>
                <a:rect l="0" t="0" r="r" b="b"/>
                <a:pathLst>
                  <a:path w="154" h="157">
                    <a:moveTo>
                      <a:pt x="127" y="28"/>
                    </a:moveTo>
                    <a:lnTo>
                      <a:pt x="127" y="28"/>
                    </a:lnTo>
                    <a:cubicBezTo>
                      <a:pt x="154" y="56"/>
                      <a:pt x="154" y="101"/>
                      <a:pt x="127" y="129"/>
                    </a:cubicBezTo>
                    <a:cubicBezTo>
                      <a:pt x="99" y="157"/>
                      <a:pt x="55" y="157"/>
                      <a:pt x="28" y="129"/>
                    </a:cubicBezTo>
                    <a:cubicBezTo>
                      <a:pt x="0" y="101"/>
                      <a:pt x="0" y="56"/>
                      <a:pt x="28"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1" name="Freeform 467"/>
              <p:cNvSpPr>
                <a:spLocks noEditPoints="1"/>
              </p:cNvSpPr>
              <p:nvPr/>
            </p:nvSpPr>
            <p:spPr bwMode="auto">
              <a:xfrm>
                <a:off x="7061" y="3091"/>
                <a:ext cx="88" cy="125"/>
              </a:xfrm>
              <a:custGeom>
                <a:avLst/>
                <a:gdLst/>
                <a:ahLst/>
                <a:cxnLst>
                  <a:cxn ang="0">
                    <a:pos x="65" y="121"/>
                  </a:cxn>
                  <a:cxn ang="0">
                    <a:pos x="65" y="121"/>
                  </a:cxn>
                  <a:cxn ang="0">
                    <a:pos x="65" y="121"/>
                  </a:cxn>
                  <a:cxn ang="0">
                    <a:pos x="0" y="216"/>
                  </a:cxn>
                  <a:cxn ang="0">
                    <a:pos x="1" y="260"/>
                  </a:cxn>
                  <a:cxn ang="0">
                    <a:pos x="1" y="260"/>
                  </a:cxn>
                  <a:cxn ang="0">
                    <a:pos x="14" y="290"/>
                  </a:cxn>
                  <a:cxn ang="0">
                    <a:pos x="14" y="290"/>
                  </a:cxn>
                  <a:cxn ang="0">
                    <a:pos x="29" y="292"/>
                  </a:cxn>
                  <a:cxn ang="0">
                    <a:pos x="29" y="292"/>
                  </a:cxn>
                  <a:cxn ang="0">
                    <a:pos x="38" y="307"/>
                  </a:cxn>
                  <a:cxn ang="0">
                    <a:pos x="38" y="307"/>
                  </a:cxn>
                  <a:cxn ang="0">
                    <a:pos x="157" y="335"/>
                  </a:cxn>
                  <a:cxn ang="0">
                    <a:pos x="157" y="335"/>
                  </a:cxn>
                  <a:cxn ang="0">
                    <a:pos x="195" y="325"/>
                  </a:cxn>
                  <a:cxn ang="0">
                    <a:pos x="195" y="325"/>
                  </a:cxn>
                  <a:cxn ang="0">
                    <a:pos x="210" y="328"/>
                  </a:cxn>
                  <a:cxn ang="0">
                    <a:pos x="210" y="328"/>
                  </a:cxn>
                  <a:cxn ang="0">
                    <a:pos x="236" y="300"/>
                  </a:cxn>
                  <a:cxn ang="0">
                    <a:pos x="236" y="229"/>
                  </a:cxn>
                  <a:cxn ang="0">
                    <a:pos x="236" y="229"/>
                  </a:cxn>
                  <a:cxn ang="0">
                    <a:pos x="172" y="129"/>
                  </a:cxn>
                  <a:cxn ang="0">
                    <a:pos x="171" y="129"/>
                  </a:cxn>
                  <a:cxn ang="0">
                    <a:pos x="171" y="129"/>
                  </a:cxn>
                  <a:cxn ang="0">
                    <a:pos x="171" y="27"/>
                  </a:cxn>
                  <a:cxn ang="0">
                    <a:pos x="71" y="28"/>
                  </a:cxn>
                  <a:cxn ang="0">
                    <a:pos x="65" y="121"/>
                  </a:cxn>
                  <a:cxn ang="0">
                    <a:pos x="65" y="121"/>
                  </a:cxn>
                  <a:cxn ang="0">
                    <a:pos x="65" y="121"/>
                  </a:cxn>
                  <a:cxn ang="0">
                    <a:pos x="65" y="121"/>
                  </a:cxn>
                </a:cxnLst>
                <a:rect l="0" t="0" r="r" b="b"/>
                <a:pathLst>
                  <a:path w="237" h="336">
                    <a:moveTo>
                      <a:pt x="65" y="121"/>
                    </a:moveTo>
                    <a:lnTo>
                      <a:pt x="65" y="121"/>
                    </a:lnTo>
                    <a:lnTo>
                      <a:pt x="65" y="121"/>
                    </a:lnTo>
                    <a:cubicBezTo>
                      <a:pt x="28" y="138"/>
                      <a:pt x="3" y="174"/>
                      <a:pt x="0" y="216"/>
                    </a:cubicBezTo>
                    <a:lnTo>
                      <a:pt x="1" y="260"/>
                    </a:lnTo>
                    <a:lnTo>
                      <a:pt x="1" y="260"/>
                    </a:lnTo>
                    <a:cubicBezTo>
                      <a:pt x="0" y="272"/>
                      <a:pt x="5" y="282"/>
                      <a:pt x="14" y="290"/>
                    </a:cubicBezTo>
                    <a:lnTo>
                      <a:pt x="14" y="290"/>
                    </a:lnTo>
                    <a:cubicBezTo>
                      <a:pt x="18" y="294"/>
                      <a:pt x="24" y="295"/>
                      <a:pt x="29" y="292"/>
                    </a:cubicBezTo>
                    <a:lnTo>
                      <a:pt x="29" y="292"/>
                    </a:lnTo>
                    <a:cubicBezTo>
                      <a:pt x="30" y="298"/>
                      <a:pt x="33" y="304"/>
                      <a:pt x="38" y="307"/>
                    </a:cubicBezTo>
                    <a:lnTo>
                      <a:pt x="38" y="307"/>
                    </a:lnTo>
                    <a:cubicBezTo>
                      <a:pt x="75" y="326"/>
                      <a:pt x="116" y="336"/>
                      <a:pt x="157" y="335"/>
                    </a:cubicBezTo>
                    <a:lnTo>
                      <a:pt x="157" y="335"/>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5"/>
                      <a:pt x="172" y="129"/>
                    </a:cubicBezTo>
                    <a:lnTo>
                      <a:pt x="171" y="129"/>
                    </a:lnTo>
                    <a:lnTo>
                      <a:pt x="171" y="129"/>
                    </a:lnTo>
                    <a:cubicBezTo>
                      <a:pt x="198" y="101"/>
                      <a:pt x="198" y="55"/>
                      <a:pt x="171" y="27"/>
                    </a:cubicBezTo>
                    <a:cubicBezTo>
                      <a:pt x="143" y="0"/>
                      <a:pt x="99" y="0"/>
                      <a:pt x="71" y="28"/>
                    </a:cubicBezTo>
                    <a:cubicBezTo>
                      <a:pt x="47" y="53"/>
                      <a:pt x="44" y="93"/>
                      <a:pt x="65" y="121"/>
                    </a:cubicBezTo>
                    <a:lnTo>
                      <a:pt x="65" y="121"/>
                    </a:lnTo>
                    <a:close/>
                    <a:moveTo>
                      <a:pt x="65" y="121"/>
                    </a:moveTo>
                    <a:lnTo>
                      <a:pt x="65" y="121"/>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2" name="Freeform 468"/>
              <p:cNvSpPr>
                <a:spLocks noEditPoints="1"/>
              </p:cNvSpPr>
              <p:nvPr/>
            </p:nvSpPr>
            <p:spPr bwMode="auto">
              <a:xfrm>
                <a:off x="7070" y="3150"/>
                <a:ext cx="67" cy="62"/>
              </a:xfrm>
              <a:custGeom>
                <a:avLst/>
                <a:gdLst/>
                <a:ahLst/>
                <a:cxnLst>
                  <a:cxn ang="0">
                    <a:pos x="5" y="135"/>
                  </a:cxn>
                  <a:cxn ang="0">
                    <a:pos x="5" y="135"/>
                  </a:cxn>
                  <a:cxn ang="0">
                    <a:pos x="5" y="135"/>
                  </a:cxn>
                  <a:cxn ang="0">
                    <a:pos x="27" y="0"/>
                  </a:cxn>
                  <a:cxn ang="0">
                    <a:pos x="171" y="168"/>
                  </a:cxn>
                  <a:cxn ang="0">
                    <a:pos x="171" y="168"/>
                  </a:cxn>
                  <a:cxn ang="0">
                    <a:pos x="171" y="168"/>
                  </a:cxn>
                  <a:cxn ang="0">
                    <a:pos x="161" y="24"/>
                  </a:cxn>
                </a:cxnLst>
                <a:rect l="0" t="0" r="r" b="b"/>
                <a:pathLst>
                  <a:path w="182" h="168">
                    <a:moveTo>
                      <a:pt x="5" y="135"/>
                    </a:moveTo>
                    <a:lnTo>
                      <a:pt x="5" y="135"/>
                    </a:lnTo>
                    <a:lnTo>
                      <a:pt x="5" y="135"/>
                    </a:lnTo>
                    <a:cubicBezTo>
                      <a:pt x="0" y="88"/>
                      <a:pt x="7" y="42"/>
                      <a:pt x="27" y="0"/>
                    </a:cubicBezTo>
                    <a:moveTo>
                      <a:pt x="171" y="168"/>
                    </a:moveTo>
                    <a:lnTo>
                      <a:pt x="171" y="168"/>
                    </a:lnTo>
                    <a:lnTo>
                      <a:pt x="171" y="168"/>
                    </a:lnTo>
                    <a:cubicBezTo>
                      <a:pt x="182" y="119"/>
                      <a:pt x="178" y="71"/>
                      <a:pt x="161" y="24"/>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3" name="Freeform 469"/>
              <p:cNvSpPr>
                <a:spLocks/>
              </p:cNvSpPr>
              <p:nvPr/>
            </p:nvSpPr>
            <p:spPr bwMode="auto">
              <a:xfrm>
                <a:off x="6570" y="2565"/>
                <a:ext cx="543" cy="176"/>
              </a:xfrm>
              <a:custGeom>
                <a:avLst/>
                <a:gdLst/>
                <a:ahLst/>
                <a:cxnLst>
                  <a:cxn ang="0">
                    <a:pos x="1460" y="0"/>
                  </a:cxn>
                  <a:cxn ang="0">
                    <a:pos x="1460" y="0"/>
                  </a:cxn>
                  <a:cxn ang="0">
                    <a:pos x="1460" y="158"/>
                  </a:cxn>
                  <a:cxn ang="0">
                    <a:pos x="1460" y="305"/>
                  </a:cxn>
                  <a:cxn ang="0">
                    <a:pos x="0" y="305"/>
                  </a:cxn>
                  <a:cxn ang="0">
                    <a:pos x="0" y="445"/>
                  </a:cxn>
                  <a:cxn ang="0">
                    <a:pos x="0" y="472"/>
                  </a:cxn>
                </a:cxnLst>
                <a:rect l="0" t="0" r="r" b="b"/>
                <a:pathLst>
                  <a:path w="1460" h="472">
                    <a:moveTo>
                      <a:pt x="1460" y="0"/>
                    </a:moveTo>
                    <a:lnTo>
                      <a:pt x="1460" y="0"/>
                    </a:lnTo>
                    <a:lnTo>
                      <a:pt x="1460" y="158"/>
                    </a:lnTo>
                    <a:lnTo>
                      <a:pt x="1460" y="305"/>
                    </a:lnTo>
                    <a:lnTo>
                      <a:pt x="0" y="305"/>
                    </a:lnTo>
                    <a:lnTo>
                      <a:pt x="0" y="445"/>
                    </a:lnTo>
                    <a:lnTo>
                      <a:pt x="0" y="472"/>
                    </a:lnTo>
                  </a:path>
                </a:pathLst>
              </a:custGeom>
              <a:noFill/>
              <a:ln w="7938" cap="rnd">
                <a:solidFill>
                  <a:srgbClr val="90909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4" name="Freeform 470"/>
              <p:cNvSpPr>
                <a:spLocks noEditPoints="1"/>
              </p:cNvSpPr>
              <p:nvPr/>
            </p:nvSpPr>
            <p:spPr bwMode="auto">
              <a:xfrm>
                <a:off x="6555" y="2741"/>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5" name="Freeform 471"/>
              <p:cNvSpPr>
                <a:spLocks noEditPoints="1"/>
              </p:cNvSpPr>
              <p:nvPr/>
            </p:nvSpPr>
            <p:spPr bwMode="auto">
              <a:xfrm>
                <a:off x="6555" y="2741"/>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noFill/>
              <a:ln w="7938" cap="flat">
                <a:solidFill>
                  <a:srgbClr val="90909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96" name="Freeform 472"/>
              <p:cNvSpPr>
                <a:spLocks/>
              </p:cNvSpPr>
              <p:nvPr/>
            </p:nvSpPr>
            <p:spPr bwMode="auto">
              <a:xfrm>
                <a:off x="6932" y="2565"/>
                <a:ext cx="181" cy="176"/>
              </a:xfrm>
              <a:custGeom>
                <a:avLst/>
                <a:gdLst/>
                <a:ahLst/>
                <a:cxnLst>
                  <a:cxn ang="0">
                    <a:pos x="487" y="0"/>
                  </a:cxn>
                  <a:cxn ang="0">
                    <a:pos x="487" y="0"/>
                  </a:cxn>
                  <a:cxn ang="0">
                    <a:pos x="487" y="158"/>
                  </a:cxn>
                  <a:cxn ang="0">
                    <a:pos x="487" y="305"/>
                  </a:cxn>
                  <a:cxn ang="0">
                    <a:pos x="0" y="305"/>
                  </a:cxn>
                  <a:cxn ang="0">
                    <a:pos x="0" y="445"/>
                  </a:cxn>
                  <a:cxn ang="0">
                    <a:pos x="0" y="472"/>
                  </a:cxn>
                </a:cxnLst>
                <a:rect l="0" t="0" r="r" b="b"/>
                <a:pathLst>
                  <a:path w="487" h="472">
                    <a:moveTo>
                      <a:pt x="487" y="0"/>
                    </a:moveTo>
                    <a:lnTo>
                      <a:pt x="487" y="0"/>
                    </a:lnTo>
                    <a:lnTo>
                      <a:pt x="487" y="158"/>
                    </a:lnTo>
                    <a:lnTo>
                      <a:pt x="487" y="305"/>
                    </a:lnTo>
                    <a:lnTo>
                      <a:pt x="0" y="305"/>
                    </a:lnTo>
                    <a:lnTo>
                      <a:pt x="0" y="445"/>
                    </a:lnTo>
                    <a:lnTo>
                      <a:pt x="0" y="472"/>
                    </a:lnTo>
                  </a:path>
                </a:pathLst>
              </a:custGeom>
              <a:noFill/>
              <a:ln w="7938" cap="rnd">
                <a:solidFill>
                  <a:srgbClr val="90909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7" name="Freeform 473"/>
              <p:cNvSpPr>
                <a:spLocks noEditPoints="1"/>
              </p:cNvSpPr>
              <p:nvPr/>
            </p:nvSpPr>
            <p:spPr bwMode="auto">
              <a:xfrm>
                <a:off x="6917" y="2741"/>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8" name="Freeform 474"/>
              <p:cNvSpPr>
                <a:spLocks noEditPoints="1"/>
              </p:cNvSpPr>
              <p:nvPr/>
            </p:nvSpPr>
            <p:spPr bwMode="auto">
              <a:xfrm>
                <a:off x="6917" y="2741"/>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noFill/>
              <a:ln w="7938" cap="flat">
                <a:solidFill>
                  <a:srgbClr val="90909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99" name="Freeform 475"/>
              <p:cNvSpPr>
                <a:spLocks/>
              </p:cNvSpPr>
              <p:nvPr/>
            </p:nvSpPr>
            <p:spPr bwMode="auto">
              <a:xfrm>
                <a:off x="7113" y="2565"/>
                <a:ext cx="181" cy="176"/>
              </a:xfrm>
              <a:custGeom>
                <a:avLst/>
                <a:gdLst/>
                <a:ahLst/>
                <a:cxnLst>
                  <a:cxn ang="0">
                    <a:pos x="0" y="0"/>
                  </a:cxn>
                  <a:cxn ang="0">
                    <a:pos x="0" y="0"/>
                  </a:cxn>
                  <a:cxn ang="0">
                    <a:pos x="0" y="158"/>
                  </a:cxn>
                  <a:cxn ang="0">
                    <a:pos x="0" y="305"/>
                  </a:cxn>
                  <a:cxn ang="0">
                    <a:pos x="486" y="305"/>
                  </a:cxn>
                  <a:cxn ang="0">
                    <a:pos x="486" y="445"/>
                  </a:cxn>
                  <a:cxn ang="0">
                    <a:pos x="486" y="472"/>
                  </a:cxn>
                </a:cxnLst>
                <a:rect l="0" t="0" r="r" b="b"/>
                <a:pathLst>
                  <a:path w="486" h="472">
                    <a:moveTo>
                      <a:pt x="0" y="0"/>
                    </a:moveTo>
                    <a:lnTo>
                      <a:pt x="0" y="0"/>
                    </a:lnTo>
                    <a:lnTo>
                      <a:pt x="0" y="158"/>
                    </a:lnTo>
                    <a:lnTo>
                      <a:pt x="0" y="305"/>
                    </a:lnTo>
                    <a:lnTo>
                      <a:pt x="486" y="305"/>
                    </a:lnTo>
                    <a:lnTo>
                      <a:pt x="486" y="445"/>
                    </a:lnTo>
                    <a:lnTo>
                      <a:pt x="486" y="472"/>
                    </a:lnTo>
                  </a:path>
                </a:pathLst>
              </a:custGeom>
              <a:noFill/>
              <a:ln w="7938" cap="rnd">
                <a:solidFill>
                  <a:srgbClr val="90909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0" name="Freeform 476"/>
              <p:cNvSpPr>
                <a:spLocks noEditPoints="1"/>
              </p:cNvSpPr>
              <p:nvPr/>
            </p:nvSpPr>
            <p:spPr bwMode="auto">
              <a:xfrm>
                <a:off x="7279" y="2741"/>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1" name="Freeform 477"/>
              <p:cNvSpPr>
                <a:spLocks noEditPoints="1"/>
              </p:cNvSpPr>
              <p:nvPr/>
            </p:nvSpPr>
            <p:spPr bwMode="auto">
              <a:xfrm>
                <a:off x="7279" y="2741"/>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noFill/>
              <a:ln w="7938" cap="flat">
                <a:solidFill>
                  <a:srgbClr val="90909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2" name="Freeform 478"/>
              <p:cNvSpPr>
                <a:spLocks/>
              </p:cNvSpPr>
              <p:nvPr/>
            </p:nvSpPr>
            <p:spPr bwMode="auto">
              <a:xfrm>
                <a:off x="7113" y="2565"/>
                <a:ext cx="543" cy="176"/>
              </a:xfrm>
              <a:custGeom>
                <a:avLst/>
                <a:gdLst/>
                <a:ahLst/>
                <a:cxnLst>
                  <a:cxn ang="0">
                    <a:pos x="0" y="0"/>
                  </a:cxn>
                  <a:cxn ang="0">
                    <a:pos x="0" y="0"/>
                  </a:cxn>
                  <a:cxn ang="0">
                    <a:pos x="0" y="158"/>
                  </a:cxn>
                  <a:cxn ang="0">
                    <a:pos x="0" y="305"/>
                  </a:cxn>
                  <a:cxn ang="0">
                    <a:pos x="1460" y="305"/>
                  </a:cxn>
                  <a:cxn ang="0">
                    <a:pos x="1460" y="445"/>
                  </a:cxn>
                  <a:cxn ang="0">
                    <a:pos x="1460" y="472"/>
                  </a:cxn>
                </a:cxnLst>
                <a:rect l="0" t="0" r="r" b="b"/>
                <a:pathLst>
                  <a:path w="1460" h="472">
                    <a:moveTo>
                      <a:pt x="0" y="0"/>
                    </a:moveTo>
                    <a:lnTo>
                      <a:pt x="0" y="0"/>
                    </a:lnTo>
                    <a:lnTo>
                      <a:pt x="0" y="158"/>
                    </a:lnTo>
                    <a:lnTo>
                      <a:pt x="0" y="305"/>
                    </a:lnTo>
                    <a:lnTo>
                      <a:pt x="1460" y="305"/>
                    </a:lnTo>
                    <a:lnTo>
                      <a:pt x="1460" y="445"/>
                    </a:lnTo>
                    <a:lnTo>
                      <a:pt x="1460" y="472"/>
                    </a:lnTo>
                  </a:path>
                </a:pathLst>
              </a:custGeom>
              <a:noFill/>
              <a:ln w="7938" cap="rnd">
                <a:solidFill>
                  <a:srgbClr val="90909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3" name="Freeform 479"/>
              <p:cNvSpPr>
                <a:spLocks noEditPoints="1"/>
              </p:cNvSpPr>
              <p:nvPr/>
            </p:nvSpPr>
            <p:spPr bwMode="auto">
              <a:xfrm>
                <a:off x="7641" y="2741"/>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4" name="Freeform 480"/>
              <p:cNvSpPr>
                <a:spLocks noEditPoints="1"/>
              </p:cNvSpPr>
              <p:nvPr/>
            </p:nvSpPr>
            <p:spPr bwMode="auto">
              <a:xfrm>
                <a:off x="7641" y="2741"/>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noFill/>
              <a:ln w="7938" cap="flat">
                <a:solidFill>
                  <a:srgbClr val="90909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5" name="Freeform 481"/>
              <p:cNvSpPr>
                <a:spLocks/>
              </p:cNvSpPr>
              <p:nvPr/>
            </p:nvSpPr>
            <p:spPr bwMode="auto">
              <a:xfrm>
                <a:off x="7137" y="2812"/>
                <a:ext cx="313" cy="100"/>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4" y="0"/>
                      <a:pt x="840" y="60"/>
                      <a:pt x="840" y="134"/>
                    </a:cubicBezTo>
                    <a:cubicBezTo>
                      <a:pt x="840" y="208"/>
                      <a:pt x="784" y="269"/>
                      <a:pt x="714" y="269"/>
                    </a:cubicBezTo>
                    <a:lnTo>
                      <a:pt x="126" y="269"/>
                    </a:lnTo>
                    <a:cubicBezTo>
                      <a:pt x="57" y="269"/>
                      <a:pt x="0" y="208"/>
                      <a:pt x="0" y="134"/>
                    </a:cubicBezTo>
                    <a:cubicBezTo>
                      <a:pt x="0" y="60"/>
                      <a:pt x="57" y="0"/>
                      <a:pt x="126" y="0"/>
                    </a:cubicBezTo>
                    <a:close/>
                  </a:path>
                </a:pathLst>
              </a:custGeom>
              <a:solidFill>
                <a:srgbClr val="3BA78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6" name="Freeform 482"/>
              <p:cNvSpPr>
                <a:spLocks/>
              </p:cNvSpPr>
              <p:nvPr/>
            </p:nvSpPr>
            <p:spPr bwMode="auto">
              <a:xfrm>
                <a:off x="7137" y="2812"/>
                <a:ext cx="313" cy="100"/>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4" y="0"/>
                      <a:pt x="840" y="60"/>
                      <a:pt x="840" y="134"/>
                    </a:cubicBezTo>
                    <a:cubicBezTo>
                      <a:pt x="840" y="208"/>
                      <a:pt x="784" y="269"/>
                      <a:pt x="714" y="269"/>
                    </a:cubicBezTo>
                    <a:lnTo>
                      <a:pt x="126" y="269"/>
                    </a:lnTo>
                    <a:cubicBezTo>
                      <a:pt x="57" y="269"/>
                      <a:pt x="0" y="208"/>
                      <a:pt x="0" y="134"/>
                    </a:cubicBezTo>
                    <a:cubicBezTo>
                      <a:pt x="0" y="60"/>
                      <a:pt x="57"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7" name="Rectangle 483"/>
              <p:cNvSpPr>
                <a:spLocks noChangeArrowheads="1"/>
              </p:cNvSpPr>
              <p:nvPr/>
            </p:nvSpPr>
            <p:spPr bwMode="auto">
              <a:xfrm>
                <a:off x="7197" y="2838"/>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08" name="Freeform 484"/>
              <p:cNvSpPr>
                <a:spLocks/>
              </p:cNvSpPr>
              <p:nvPr/>
            </p:nvSpPr>
            <p:spPr bwMode="auto">
              <a:xfrm>
                <a:off x="7500" y="2839"/>
                <a:ext cx="312" cy="100"/>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9"/>
                      <a:pt x="783" y="269"/>
                      <a:pt x="714" y="269"/>
                    </a:cubicBezTo>
                    <a:lnTo>
                      <a:pt x="126" y="269"/>
                    </a:lnTo>
                    <a:cubicBezTo>
                      <a:pt x="56" y="269"/>
                      <a:pt x="0" y="209"/>
                      <a:pt x="0" y="134"/>
                    </a:cubicBezTo>
                    <a:cubicBezTo>
                      <a:pt x="0" y="60"/>
                      <a:pt x="56" y="0"/>
                      <a:pt x="126" y="0"/>
                    </a:cubicBezTo>
                    <a:close/>
                  </a:path>
                </a:pathLst>
              </a:custGeom>
              <a:solidFill>
                <a:srgbClr val="C2975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9" name="Freeform 485"/>
              <p:cNvSpPr>
                <a:spLocks/>
              </p:cNvSpPr>
              <p:nvPr/>
            </p:nvSpPr>
            <p:spPr bwMode="auto">
              <a:xfrm>
                <a:off x="7500" y="2839"/>
                <a:ext cx="312" cy="100"/>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9"/>
                      <a:pt x="783" y="269"/>
                      <a:pt x="714" y="269"/>
                    </a:cubicBezTo>
                    <a:lnTo>
                      <a:pt x="126" y="269"/>
                    </a:lnTo>
                    <a:cubicBezTo>
                      <a:pt x="56" y="269"/>
                      <a:pt x="0" y="209"/>
                      <a:pt x="0" y="134"/>
                    </a:cubicBezTo>
                    <a:cubicBezTo>
                      <a:pt x="0" y="60"/>
                      <a:pt x="56"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0" name="Rectangle 486"/>
              <p:cNvSpPr>
                <a:spLocks noChangeArrowheads="1"/>
              </p:cNvSpPr>
              <p:nvPr/>
            </p:nvSpPr>
            <p:spPr bwMode="auto">
              <a:xfrm>
                <a:off x="7559" y="2865"/>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11" name="Freeform 487"/>
              <p:cNvSpPr>
                <a:spLocks/>
              </p:cNvSpPr>
              <p:nvPr/>
            </p:nvSpPr>
            <p:spPr bwMode="auto">
              <a:xfrm>
                <a:off x="7500" y="2814"/>
                <a:ext cx="312" cy="100"/>
              </a:xfrm>
              <a:custGeom>
                <a:avLst/>
                <a:gdLst/>
                <a:ahLst/>
                <a:cxnLst>
                  <a:cxn ang="0">
                    <a:pos x="126" y="0"/>
                  </a:cxn>
                  <a:cxn ang="0">
                    <a:pos x="126" y="0"/>
                  </a:cxn>
                  <a:cxn ang="0">
                    <a:pos x="714" y="0"/>
                  </a:cxn>
                  <a:cxn ang="0">
                    <a:pos x="840" y="135"/>
                  </a:cxn>
                  <a:cxn ang="0">
                    <a:pos x="714" y="269"/>
                  </a:cxn>
                  <a:cxn ang="0">
                    <a:pos x="126" y="269"/>
                  </a:cxn>
                  <a:cxn ang="0">
                    <a:pos x="0" y="135"/>
                  </a:cxn>
                  <a:cxn ang="0">
                    <a:pos x="126" y="0"/>
                  </a:cxn>
                </a:cxnLst>
                <a:rect l="0" t="0" r="r" b="b"/>
                <a:pathLst>
                  <a:path w="840" h="269">
                    <a:moveTo>
                      <a:pt x="126" y="0"/>
                    </a:moveTo>
                    <a:lnTo>
                      <a:pt x="126" y="0"/>
                    </a:lnTo>
                    <a:lnTo>
                      <a:pt x="714" y="0"/>
                    </a:lnTo>
                    <a:cubicBezTo>
                      <a:pt x="783" y="0"/>
                      <a:pt x="840" y="60"/>
                      <a:pt x="840" y="135"/>
                    </a:cubicBezTo>
                    <a:cubicBezTo>
                      <a:pt x="840" y="209"/>
                      <a:pt x="783" y="269"/>
                      <a:pt x="714" y="269"/>
                    </a:cubicBezTo>
                    <a:lnTo>
                      <a:pt x="126" y="269"/>
                    </a:lnTo>
                    <a:cubicBezTo>
                      <a:pt x="56" y="269"/>
                      <a:pt x="0" y="209"/>
                      <a:pt x="0" y="135"/>
                    </a:cubicBezTo>
                    <a:cubicBezTo>
                      <a:pt x="0" y="60"/>
                      <a:pt x="56" y="0"/>
                      <a:pt x="126" y="0"/>
                    </a:cubicBezTo>
                    <a:close/>
                  </a:path>
                </a:pathLst>
              </a:custGeom>
              <a:solidFill>
                <a:srgbClr val="C2975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2" name="Freeform 488"/>
              <p:cNvSpPr>
                <a:spLocks/>
              </p:cNvSpPr>
              <p:nvPr/>
            </p:nvSpPr>
            <p:spPr bwMode="auto">
              <a:xfrm>
                <a:off x="7500" y="2814"/>
                <a:ext cx="312" cy="100"/>
              </a:xfrm>
              <a:custGeom>
                <a:avLst/>
                <a:gdLst/>
                <a:ahLst/>
                <a:cxnLst>
                  <a:cxn ang="0">
                    <a:pos x="126" y="0"/>
                  </a:cxn>
                  <a:cxn ang="0">
                    <a:pos x="126" y="0"/>
                  </a:cxn>
                  <a:cxn ang="0">
                    <a:pos x="714" y="0"/>
                  </a:cxn>
                  <a:cxn ang="0">
                    <a:pos x="840" y="135"/>
                  </a:cxn>
                  <a:cxn ang="0">
                    <a:pos x="714" y="269"/>
                  </a:cxn>
                  <a:cxn ang="0">
                    <a:pos x="126" y="269"/>
                  </a:cxn>
                  <a:cxn ang="0">
                    <a:pos x="0" y="135"/>
                  </a:cxn>
                  <a:cxn ang="0">
                    <a:pos x="126" y="0"/>
                  </a:cxn>
                </a:cxnLst>
                <a:rect l="0" t="0" r="r" b="b"/>
                <a:pathLst>
                  <a:path w="840" h="269">
                    <a:moveTo>
                      <a:pt x="126" y="0"/>
                    </a:moveTo>
                    <a:lnTo>
                      <a:pt x="126" y="0"/>
                    </a:lnTo>
                    <a:lnTo>
                      <a:pt x="714" y="0"/>
                    </a:lnTo>
                    <a:cubicBezTo>
                      <a:pt x="783" y="0"/>
                      <a:pt x="840" y="60"/>
                      <a:pt x="840" y="135"/>
                    </a:cubicBezTo>
                    <a:cubicBezTo>
                      <a:pt x="840" y="209"/>
                      <a:pt x="783" y="269"/>
                      <a:pt x="714" y="269"/>
                    </a:cubicBezTo>
                    <a:lnTo>
                      <a:pt x="126" y="269"/>
                    </a:lnTo>
                    <a:cubicBezTo>
                      <a:pt x="56" y="269"/>
                      <a:pt x="0" y="209"/>
                      <a:pt x="0" y="135"/>
                    </a:cubicBezTo>
                    <a:cubicBezTo>
                      <a:pt x="0" y="60"/>
                      <a:pt x="56"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3" name="Rectangle 489"/>
              <p:cNvSpPr>
                <a:spLocks noChangeArrowheads="1"/>
              </p:cNvSpPr>
              <p:nvPr/>
            </p:nvSpPr>
            <p:spPr bwMode="auto">
              <a:xfrm>
                <a:off x="7559" y="2840"/>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14" name="Freeform 490"/>
              <p:cNvSpPr>
                <a:spLocks/>
              </p:cNvSpPr>
              <p:nvPr/>
            </p:nvSpPr>
            <p:spPr bwMode="auto">
              <a:xfrm>
                <a:off x="6414" y="2864"/>
                <a:ext cx="312" cy="100"/>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8"/>
                      <a:pt x="783" y="269"/>
                      <a:pt x="714" y="269"/>
                    </a:cubicBezTo>
                    <a:lnTo>
                      <a:pt x="126" y="269"/>
                    </a:lnTo>
                    <a:cubicBezTo>
                      <a:pt x="56" y="269"/>
                      <a:pt x="0" y="208"/>
                      <a:pt x="0" y="134"/>
                    </a:cubicBezTo>
                    <a:cubicBezTo>
                      <a:pt x="0" y="60"/>
                      <a:pt x="56" y="0"/>
                      <a:pt x="126" y="0"/>
                    </a:cubicBezTo>
                    <a:close/>
                  </a:path>
                </a:pathLst>
              </a:custGeom>
              <a:solidFill>
                <a:srgbClr val="34ABF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5" name="Freeform 491"/>
              <p:cNvSpPr>
                <a:spLocks/>
              </p:cNvSpPr>
              <p:nvPr/>
            </p:nvSpPr>
            <p:spPr bwMode="auto">
              <a:xfrm>
                <a:off x="6414" y="2864"/>
                <a:ext cx="312" cy="100"/>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8"/>
                      <a:pt x="783" y="269"/>
                      <a:pt x="714" y="269"/>
                    </a:cubicBezTo>
                    <a:lnTo>
                      <a:pt x="126" y="269"/>
                    </a:lnTo>
                    <a:cubicBezTo>
                      <a:pt x="56" y="269"/>
                      <a:pt x="0" y="208"/>
                      <a:pt x="0" y="134"/>
                    </a:cubicBezTo>
                    <a:cubicBezTo>
                      <a:pt x="0" y="60"/>
                      <a:pt x="56"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6" name="Rectangle 492"/>
              <p:cNvSpPr>
                <a:spLocks noChangeArrowheads="1"/>
              </p:cNvSpPr>
              <p:nvPr/>
            </p:nvSpPr>
            <p:spPr bwMode="auto">
              <a:xfrm>
                <a:off x="6473" y="2890"/>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17" name="Freeform 493"/>
              <p:cNvSpPr>
                <a:spLocks/>
              </p:cNvSpPr>
              <p:nvPr/>
            </p:nvSpPr>
            <p:spPr bwMode="auto">
              <a:xfrm>
                <a:off x="6414" y="2839"/>
                <a:ext cx="312" cy="100"/>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9"/>
                      <a:pt x="783" y="269"/>
                      <a:pt x="714" y="269"/>
                    </a:cubicBezTo>
                    <a:lnTo>
                      <a:pt x="126" y="269"/>
                    </a:lnTo>
                    <a:cubicBezTo>
                      <a:pt x="56" y="269"/>
                      <a:pt x="0" y="209"/>
                      <a:pt x="0" y="134"/>
                    </a:cubicBezTo>
                    <a:cubicBezTo>
                      <a:pt x="0" y="60"/>
                      <a:pt x="56" y="0"/>
                      <a:pt x="126" y="0"/>
                    </a:cubicBezTo>
                    <a:close/>
                  </a:path>
                </a:pathLst>
              </a:custGeom>
              <a:solidFill>
                <a:srgbClr val="34ABF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8" name="Freeform 494"/>
              <p:cNvSpPr>
                <a:spLocks/>
              </p:cNvSpPr>
              <p:nvPr/>
            </p:nvSpPr>
            <p:spPr bwMode="auto">
              <a:xfrm>
                <a:off x="6414" y="2839"/>
                <a:ext cx="312" cy="100"/>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9"/>
                      <a:pt x="783" y="269"/>
                      <a:pt x="714" y="269"/>
                    </a:cubicBezTo>
                    <a:lnTo>
                      <a:pt x="126" y="269"/>
                    </a:lnTo>
                    <a:cubicBezTo>
                      <a:pt x="56" y="269"/>
                      <a:pt x="0" y="209"/>
                      <a:pt x="0" y="134"/>
                    </a:cubicBezTo>
                    <a:cubicBezTo>
                      <a:pt x="0" y="60"/>
                      <a:pt x="56"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9" name="Rectangle 495"/>
              <p:cNvSpPr>
                <a:spLocks noChangeArrowheads="1"/>
              </p:cNvSpPr>
              <p:nvPr/>
            </p:nvSpPr>
            <p:spPr bwMode="auto">
              <a:xfrm>
                <a:off x="6473" y="2865"/>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20" name="Freeform 496"/>
              <p:cNvSpPr>
                <a:spLocks/>
              </p:cNvSpPr>
              <p:nvPr/>
            </p:nvSpPr>
            <p:spPr bwMode="auto">
              <a:xfrm>
                <a:off x="6776" y="2790"/>
                <a:ext cx="312" cy="99"/>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4" y="0"/>
                      <a:pt x="840" y="60"/>
                      <a:pt x="840" y="134"/>
                    </a:cubicBezTo>
                    <a:cubicBezTo>
                      <a:pt x="840" y="208"/>
                      <a:pt x="784" y="269"/>
                      <a:pt x="714" y="269"/>
                    </a:cubicBezTo>
                    <a:lnTo>
                      <a:pt x="126" y="269"/>
                    </a:lnTo>
                    <a:cubicBezTo>
                      <a:pt x="56" y="269"/>
                      <a:pt x="0" y="208"/>
                      <a:pt x="0" y="134"/>
                    </a:cubicBezTo>
                    <a:cubicBezTo>
                      <a:pt x="0" y="60"/>
                      <a:pt x="56" y="0"/>
                      <a:pt x="126" y="0"/>
                    </a:cubicBezTo>
                    <a:close/>
                  </a:path>
                </a:pathLst>
              </a:custGeom>
              <a:solidFill>
                <a:srgbClr val="CA4F7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1" name="Freeform 497"/>
              <p:cNvSpPr>
                <a:spLocks/>
              </p:cNvSpPr>
              <p:nvPr/>
            </p:nvSpPr>
            <p:spPr bwMode="auto">
              <a:xfrm>
                <a:off x="6776" y="2790"/>
                <a:ext cx="312" cy="99"/>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4" y="0"/>
                      <a:pt x="840" y="60"/>
                      <a:pt x="840" y="134"/>
                    </a:cubicBezTo>
                    <a:cubicBezTo>
                      <a:pt x="840" y="208"/>
                      <a:pt x="784" y="269"/>
                      <a:pt x="714" y="269"/>
                    </a:cubicBezTo>
                    <a:lnTo>
                      <a:pt x="126" y="269"/>
                    </a:lnTo>
                    <a:cubicBezTo>
                      <a:pt x="56" y="269"/>
                      <a:pt x="0" y="208"/>
                      <a:pt x="0" y="134"/>
                    </a:cubicBezTo>
                    <a:cubicBezTo>
                      <a:pt x="0" y="60"/>
                      <a:pt x="56"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2" name="Rectangle 498"/>
              <p:cNvSpPr>
                <a:spLocks noChangeArrowheads="1"/>
              </p:cNvSpPr>
              <p:nvPr/>
            </p:nvSpPr>
            <p:spPr bwMode="auto">
              <a:xfrm>
                <a:off x="6835" y="2815"/>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23" name="Freeform 499"/>
              <p:cNvSpPr>
                <a:spLocks/>
              </p:cNvSpPr>
              <p:nvPr/>
            </p:nvSpPr>
            <p:spPr bwMode="auto">
              <a:xfrm>
                <a:off x="7137" y="2790"/>
                <a:ext cx="313" cy="99"/>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4" y="0"/>
                      <a:pt x="840" y="60"/>
                      <a:pt x="840" y="134"/>
                    </a:cubicBezTo>
                    <a:cubicBezTo>
                      <a:pt x="840" y="208"/>
                      <a:pt x="784" y="269"/>
                      <a:pt x="714" y="269"/>
                    </a:cubicBezTo>
                    <a:lnTo>
                      <a:pt x="126" y="269"/>
                    </a:lnTo>
                    <a:cubicBezTo>
                      <a:pt x="57" y="269"/>
                      <a:pt x="0" y="208"/>
                      <a:pt x="0" y="134"/>
                    </a:cubicBezTo>
                    <a:cubicBezTo>
                      <a:pt x="0" y="60"/>
                      <a:pt x="57" y="0"/>
                      <a:pt x="126" y="0"/>
                    </a:cubicBezTo>
                    <a:close/>
                  </a:path>
                </a:pathLst>
              </a:custGeom>
              <a:solidFill>
                <a:srgbClr val="3BA78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4" name="Freeform 500"/>
              <p:cNvSpPr>
                <a:spLocks/>
              </p:cNvSpPr>
              <p:nvPr/>
            </p:nvSpPr>
            <p:spPr bwMode="auto">
              <a:xfrm>
                <a:off x="7137" y="2790"/>
                <a:ext cx="313" cy="99"/>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4" y="0"/>
                      <a:pt x="840" y="60"/>
                      <a:pt x="840" y="134"/>
                    </a:cubicBezTo>
                    <a:cubicBezTo>
                      <a:pt x="840" y="208"/>
                      <a:pt x="784" y="269"/>
                      <a:pt x="714" y="269"/>
                    </a:cubicBezTo>
                    <a:lnTo>
                      <a:pt x="126" y="269"/>
                    </a:lnTo>
                    <a:cubicBezTo>
                      <a:pt x="57" y="269"/>
                      <a:pt x="0" y="208"/>
                      <a:pt x="0" y="134"/>
                    </a:cubicBezTo>
                    <a:cubicBezTo>
                      <a:pt x="0" y="60"/>
                      <a:pt x="57"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5" name="Rectangle 501"/>
              <p:cNvSpPr>
                <a:spLocks noChangeArrowheads="1"/>
              </p:cNvSpPr>
              <p:nvPr/>
            </p:nvSpPr>
            <p:spPr bwMode="auto">
              <a:xfrm>
                <a:off x="7197" y="2815"/>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26" name="Freeform 502"/>
              <p:cNvSpPr>
                <a:spLocks/>
              </p:cNvSpPr>
              <p:nvPr/>
            </p:nvSpPr>
            <p:spPr bwMode="auto">
              <a:xfrm>
                <a:off x="7500" y="2790"/>
                <a:ext cx="312" cy="99"/>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8"/>
                      <a:pt x="783" y="269"/>
                      <a:pt x="714" y="269"/>
                    </a:cubicBezTo>
                    <a:lnTo>
                      <a:pt x="126" y="269"/>
                    </a:lnTo>
                    <a:cubicBezTo>
                      <a:pt x="56" y="269"/>
                      <a:pt x="0" y="208"/>
                      <a:pt x="0" y="134"/>
                    </a:cubicBezTo>
                    <a:cubicBezTo>
                      <a:pt x="0" y="60"/>
                      <a:pt x="56" y="0"/>
                      <a:pt x="126" y="0"/>
                    </a:cubicBezTo>
                    <a:close/>
                  </a:path>
                </a:pathLst>
              </a:custGeom>
              <a:solidFill>
                <a:srgbClr val="C2975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7" name="Freeform 503"/>
              <p:cNvSpPr>
                <a:spLocks/>
              </p:cNvSpPr>
              <p:nvPr/>
            </p:nvSpPr>
            <p:spPr bwMode="auto">
              <a:xfrm>
                <a:off x="7500" y="2790"/>
                <a:ext cx="312" cy="99"/>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8"/>
                      <a:pt x="783" y="269"/>
                      <a:pt x="714" y="269"/>
                    </a:cubicBezTo>
                    <a:lnTo>
                      <a:pt x="126" y="269"/>
                    </a:lnTo>
                    <a:cubicBezTo>
                      <a:pt x="56" y="269"/>
                      <a:pt x="0" y="208"/>
                      <a:pt x="0" y="134"/>
                    </a:cubicBezTo>
                    <a:cubicBezTo>
                      <a:pt x="0" y="60"/>
                      <a:pt x="56"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8" name="Rectangle 504"/>
              <p:cNvSpPr>
                <a:spLocks noChangeArrowheads="1"/>
              </p:cNvSpPr>
              <p:nvPr/>
            </p:nvSpPr>
            <p:spPr bwMode="auto">
              <a:xfrm>
                <a:off x="7559" y="2815"/>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29" name="Freeform 505"/>
              <p:cNvSpPr>
                <a:spLocks/>
              </p:cNvSpPr>
              <p:nvPr/>
            </p:nvSpPr>
            <p:spPr bwMode="auto">
              <a:xfrm>
                <a:off x="6414" y="2814"/>
                <a:ext cx="312" cy="100"/>
              </a:xfrm>
              <a:custGeom>
                <a:avLst/>
                <a:gdLst/>
                <a:ahLst/>
                <a:cxnLst>
                  <a:cxn ang="0">
                    <a:pos x="126" y="0"/>
                  </a:cxn>
                  <a:cxn ang="0">
                    <a:pos x="126" y="0"/>
                  </a:cxn>
                  <a:cxn ang="0">
                    <a:pos x="714" y="0"/>
                  </a:cxn>
                  <a:cxn ang="0">
                    <a:pos x="840" y="135"/>
                  </a:cxn>
                  <a:cxn ang="0">
                    <a:pos x="714" y="269"/>
                  </a:cxn>
                  <a:cxn ang="0">
                    <a:pos x="126" y="269"/>
                  </a:cxn>
                  <a:cxn ang="0">
                    <a:pos x="0" y="135"/>
                  </a:cxn>
                  <a:cxn ang="0">
                    <a:pos x="126" y="0"/>
                  </a:cxn>
                </a:cxnLst>
                <a:rect l="0" t="0" r="r" b="b"/>
                <a:pathLst>
                  <a:path w="840" h="269">
                    <a:moveTo>
                      <a:pt x="126" y="0"/>
                    </a:moveTo>
                    <a:lnTo>
                      <a:pt x="126" y="0"/>
                    </a:lnTo>
                    <a:lnTo>
                      <a:pt x="714" y="0"/>
                    </a:lnTo>
                    <a:cubicBezTo>
                      <a:pt x="783" y="0"/>
                      <a:pt x="840" y="60"/>
                      <a:pt x="840" y="135"/>
                    </a:cubicBezTo>
                    <a:cubicBezTo>
                      <a:pt x="840" y="209"/>
                      <a:pt x="783" y="269"/>
                      <a:pt x="714" y="269"/>
                    </a:cubicBezTo>
                    <a:lnTo>
                      <a:pt x="126" y="269"/>
                    </a:lnTo>
                    <a:cubicBezTo>
                      <a:pt x="56" y="269"/>
                      <a:pt x="0" y="209"/>
                      <a:pt x="0" y="135"/>
                    </a:cubicBezTo>
                    <a:cubicBezTo>
                      <a:pt x="0" y="60"/>
                      <a:pt x="56" y="0"/>
                      <a:pt x="126" y="0"/>
                    </a:cubicBezTo>
                    <a:close/>
                  </a:path>
                </a:pathLst>
              </a:custGeom>
              <a:solidFill>
                <a:srgbClr val="34ABF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0" name="Freeform 506"/>
              <p:cNvSpPr>
                <a:spLocks/>
              </p:cNvSpPr>
              <p:nvPr/>
            </p:nvSpPr>
            <p:spPr bwMode="auto">
              <a:xfrm>
                <a:off x="6414" y="2814"/>
                <a:ext cx="312" cy="100"/>
              </a:xfrm>
              <a:custGeom>
                <a:avLst/>
                <a:gdLst/>
                <a:ahLst/>
                <a:cxnLst>
                  <a:cxn ang="0">
                    <a:pos x="126" y="0"/>
                  </a:cxn>
                  <a:cxn ang="0">
                    <a:pos x="126" y="0"/>
                  </a:cxn>
                  <a:cxn ang="0">
                    <a:pos x="714" y="0"/>
                  </a:cxn>
                  <a:cxn ang="0">
                    <a:pos x="840" y="135"/>
                  </a:cxn>
                  <a:cxn ang="0">
                    <a:pos x="714" y="269"/>
                  </a:cxn>
                  <a:cxn ang="0">
                    <a:pos x="126" y="269"/>
                  </a:cxn>
                  <a:cxn ang="0">
                    <a:pos x="0" y="135"/>
                  </a:cxn>
                  <a:cxn ang="0">
                    <a:pos x="126" y="0"/>
                  </a:cxn>
                </a:cxnLst>
                <a:rect l="0" t="0" r="r" b="b"/>
                <a:pathLst>
                  <a:path w="840" h="269">
                    <a:moveTo>
                      <a:pt x="126" y="0"/>
                    </a:moveTo>
                    <a:lnTo>
                      <a:pt x="126" y="0"/>
                    </a:lnTo>
                    <a:lnTo>
                      <a:pt x="714" y="0"/>
                    </a:lnTo>
                    <a:cubicBezTo>
                      <a:pt x="783" y="0"/>
                      <a:pt x="840" y="60"/>
                      <a:pt x="840" y="135"/>
                    </a:cubicBezTo>
                    <a:cubicBezTo>
                      <a:pt x="840" y="209"/>
                      <a:pt x="783" y="269"/>
                      <a:pt x="714" y="269"/>
                    </a:cubicBezTo>
                    <a:lnTo>
                      <a:pt x="126" y="269"/>
                    </a:lnTo>
                    <a:cubicBezTo>
                      <a:pt x="56" y="269"/>
                      <a:pt x="0" y="209"/>
                      <a:pt x="0" y="135"/>
                    </a:cubicBezTo>
                    <a:cubicBezTo>
                      <a:pt x="0" y="60"/>
                      <a:pt x="56"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1" name="Rectangle 507"/>
              <p:cNvSpPr>
                <a:spLocks noChangeArrowheads="1"/>
              </p:cNvSpPr>
              <p:nvPr/>
            </p:nvSpPr>
            <p:spPr bwMode="auto">
              <a:xfrm>
                <a:off x="6473" y="2840"/>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32" name="Freeform 508"/>
              <p:cNvSpPr>
                <a:spLocks/>
              </p:cNvSpPr>
              <p:nvPr/>
            </p:nvSpPr>
            <p:spPr bwMode="auto">
              <a:xfrm>
                <a:off x="6414" y="2790"/>
                <a:ext cx="312" cy="99"/>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8"/>
                      <a:pt x="783" y="269"/>
                      <a:pt x="714" y="269"/>
                    </a:cubicBezTo>
                    <a:lnTo>
                      <a:pt x="126" y="269"/>
                    </a:lnTo>
                    <a:cubicBezTo>
                      <a:pt x="56" y="269"/>
                      <a:pt x="0" y="208"/>
                      <a:pt x="0" y="134"/>
                    </a:cubicBezTo>
                    <a:cubicBezTo>
                      <a:pt x="0" y="60"/>
                      <a:pt x="56" y="0"/>
                      <a:pt x="126" y="0"/>
                    </a:cubicBezTo>
                    <a:close/>
                  </a:path>
                </a:pathLst>
              </a:custGeom>
              <a:solidFill>
                <a:srgbClr val="34ABF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3" name="Freeform 509"/>
              <p:cNvSpPr>
                <a:spLocks/>
              </p:cNvSpPr>
              <p:nvPr/>
            </p:nvSpPr>
            <p:spPr bwMode="auto">
              <a:xfrm>
                <a:off x="6414" y="2790"/>
                <a:ext cx="312" cy="99"/>
              </a:xfrm>
              <a:custGeom>
                <a:avLst/>
                <a:gdLst/>
                <a:ahLst/>
                <a:cxnLst>
                  <a:cxn ang="0">
                    <a:pos x="126" y="0"/>
                  </a:cxn>
                  <a:cxn ang="0">
                    <a:pos x="126" y="0"/>
                  </a:cxn>
                  <a:cxn ang="0">
                    <a:pos x="714" y="0"/>
                  </a:cxn>
                  <a:cxn ang="0">
                    <a:pos x="840" y="134"/>
                  </a:cxn>
                  <a:cxn ang="0">
                    <a:pos x="714" y="269"/>
                  </a:cxn>
                  <a:cxn ang="0">
                    <a:pos x="126" y="269"/>
                  </a:cxn>
                  <a:cxn ang="0">
                    <a:pos x="0" y="134"/>
                  </a:cxn>
                  <a:cxn ang="0">
                    <a:pos x="126" y="0"/>
                  </a:cxn>
                </a:cxnLst>
                <a:rect l="0" t="0" r="r" b="b"/>
                <a:pathLst>
                  <a:path w="840" h="269">
                    <a:moveTo>
                      <a:pt x="126" y="0"/>
                    </a:moveTo>
                    <a:lnTo>
                      <a:pt x="126" y="0"/>
                    </a:lnTo>
                    <a:lnTo>
                      <a:pt x="714" y="0"/>
                    </a:lnTo>
                    <a:cubicBezTo>
                      <a:pt x="783" y="0"/>
                      <a:pt x="840" y="60"/>
                      <a:pt x="840" y="134"/>
                    </a:cubicBezTo>
                    <a:cubicBezTo>
                      <a:pt x="840" y="208"/>
                      <a:pt x="783" y="269"/>
                      <a:pt x="714" y="269"/>
                    </a:cubicBezTo>
                    <a:lnTo>
                      <a:pt x="126" y="269"/>
                    </a:lnTo>
                    <a:cubicBezTo>
                      <a:pt x="56" y="269"/>
                      <a:pt x="0" y="208"/>
                      <a:pt x="0" y="134"/>
                    </a:cubicBezTo>
                    <a:cubicBezTo>
                      <a:pt x="0" y="60"/>
                      <a:pt x="56" y="0"/>
                      <a:pt x="126" y="0"/>
                    </a:cubicBez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4" name="Rectangle 510"/>
              <p:cNvSpPr>
                <a:spLocks noChangeArrowheads="1"/>
              </p:cNvSpPr>
              <p:nvPr/>
            </p:nvSpPr>
            <p:spPr bwMode="auto">
              <a:xfrm>
                <a:off x="6473" y="2815"/>
                <a:ext cx="207" cy="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FFFFFF"/>
                    </a:solidFill>
                    <a:effectLst/>
                    <a:latin typeface="Helvetica Bold"/>
                    <a:cs typeface="Arial" pitchFamily="34" charset="0"/>
                  </a:rPr>
                  <a:t>Renegade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35" name="Freeform 511"/>
              <p:cNvSpPr>
                <a:spLocks noEditPoints="1"/>
              </p:cNvSpPr>
              <p:nvPr/>
            </p:nvSpPr>
            <p:spPr bwMode="auto">
              <a:xfrm>
                <a:off x="6952" y="2286"/>
                <a:ext cx="322" cy="279"/>
              </a:xfrm>
              <a:custGeom>
                <a:avLst/>
                <a:gdLst/>
                <a:ahLst/>
                <a:cxnLst>
                  <a:cxn ang="0">
                    <a:pos x="40" y="0"/>
                  </a:cxn>
                  <a:cxn ang="0">
                    <a:pos x="40" y="0"/>
                  </a:cxn>
                  <a:cxn ang="0">
                    <a:pos x="826" y="0"/>
                  </a:cxn>
                  <a:cxn ang="0">
                    <a:pos x="866" y="40"/>
                  </a:cxn>
                  <a:cxn ang="0">
                    <a:pos x="866" y="714"/>
                  </a:cxn>
                  <a:cxn ang="0">
                    <a:pos x="826" y="754"/>
                  </a:cxn>
                  <a:cxn ang="0">
                    <a:pos x="40" y="754"/>
                  </a:cxn>
                  <a:cxn ang="0">
                    <a:pos x="0" y="714"/>
                  </a:cxn>
                  <a:cxn ang="0">
                    <a:pos x="0" y="714"/>
                  </a:cxn>
                  <a:cxn ang="0">
                    <a:pos x="0" y="40"/>
                  </a:cxn>
                  <a:cxn ang="0">
                    <a:pos x="40" y="0"/>
                  </a:cxn>
                  <a:cxn ang="0">
                    <a:pos x="40" y="0"/>
                  </a:cxn>
                  <a:cxn ang="0">
                    <a:pos x="40" y="0"/>
                  </a:cxn>
                  <a:cxn ang="0">
                    <a:pos x="40" y="0"/>
                  </a:cxn>
                  <a:cxn ang="0">
                    <a:pos x="40" y="0"/>
                  </a:cxn>
                </a:cxnLst>
                <a:rect l="0" t="0" r="r" b="b"/>
                <a:pathLst>
                  <a:path w="866" h="754">
                    <a:moveTo>
                      <a:pt x="40" y="0"/>
                    </a:moveTo>
                    <a:lnTo>
                      <a:pt x="40" y="0"/>
                    </a:lnTo>
                    <a:lnTo>
                      <a:pt x="826" y="0"/>
                    </a:lnTo>
                    <a:cubicBezTo>
                      <a:pt x="848" y="0"/>
                      <a:pt x="866" y="18"/>
                      <a:pt x="866" y="40"/>
                    </a:cubicBezTo>
                    <a:lnTo>
                      <a:pt x="866" y="714"/>
                    </a:lnTo>
                    <a:cubicBezTo>
                      <a:pt x="866" y="736"/>
                      <a:pt x="848" y="754"/>
                      <a:pt x="826" y="754"/>
                    </a:cubicBezTo>
                    <a:lnTo>
                      <a:pt x="40" y="754"/>
                    </a:lnTo>
                    <a:cubicBezTo>
                      <a:pt x="18" y="754"/>
                      <a:pt x="0" y="736"/>
                      <a:pt x="0" y="714"/>
                    </a:cubicBezTo>
                    <a:cubicBezTo>
                      <a:pt x="0" y="714"/>
                      <a:pt x="0" y="714"/>
                      <a:pt x="0" y="714"/>
                    </a:cubicBezTo>
                    <a:lnTo>
                      <a:pt x="0" y="40"/>
                    </a:lnTo>
                    <a:cubicBezTo>
                      <a:pt x="0" y="18"/>
                      <a:pt x="18" y="0"/>
                      <a:pt x="40" y="0"/>
                    </a:cubicBezTo>
                    <a:cubicBezTo>
                      <a:pt x="40" y="0"/>
                      <a:pt x="40" y="0"/>
                      <a:pt x="40" y="0"/>
                    </a:cubicBezTo>
                    <a:lnTo>
                      <a:pt x="40" y="0"/>
                    </a:lnTo>
                    <a:close/>
                    <a:moveTo>
                      <a:pt x="40" y="0"/>
                    </a:moveTo>
                    <a:lnTo>
                      <a:pt x="40" y="0"/>
                    </a:lnTo>
                    <a:close/>
                  </a:path>
                </a:pathLst>
              </a:custGeom>
              <a:noFill/>
              <a:ln w="15875" cap="rnd">
                <a:solidFill>
                  <a:srgbClr val="B4B4B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6" name="Rectangle 512"/>
              <p:cNvSpPr>
                <a:spLocks noChangeArrowheads="1"/>
              </p:cNvSpPr>
              <p:nvPr/>
            </p:nvSpPr>
            <p:spPr bwMode="auto">
              <a:xfrm>
                <a:off x="7023" y="2577"/>
                <a:ext cx="39"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37" name="Rectangle 513"/>
              <p:cNvSpPr>
                <a:spLocks noChangeArrowheads="1"/>
              </p:cNvSpPr>
              <p:nvPr/>
            </p:nvSpPr>
            <p:spPr bwMode="auto">
              <a:xfrm>
                <a:off x="7046" y="2577"/>
                <a:ext cx="28"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38" name="Rectangle 514"/>
              <p:cNvSpPr>
                <a:spLocks noChangeArrowheads="1"/>
              </p:cNvSpPr>
              <p:nvPr/>
            </p:nvSpPr>
            <p:spPr bwMode="auto">
              <a:xfrm>
                <a:off x="7058" y="2577"/>
                <a:ext cx="25"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39" name="Rectangle 515"/>
              <p:cNvSpPr>
                <a:spLocks noChangeArrowheads="1"/>
              </p:cNvSpPr>
              <p:nvPr/>
            </p:nvSpPr>
            <p:spPr bwMode="auto">
              <a:xfrm>
                <a:off x="7066" y="2577"/>
                <a:ext cx="34"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g</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0" name="Rectangle 516"/>
              <p:cNvSpPr>
                <a:spLocks noChangeArrowheads="1"/>
              </p:cNvSpPr>
              <p:nvPr/>
            </p:nvSpPr>
            <p:spPr bwMode="auto">
              <a:xfrm>
                <a:off x="7084" y="2577"/>
                <a:ext cx="25"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1" name="Rectangle 517"/>
              <p:cNvSpPr>
                <a:spLocks noChangeArrowheads="1"/>
              </p:cNvSpPr>
              <p:nvPr/>
            </p:nvSpPr>
            <p:spPr bwMode="auto">
              <a:xfrm>
                <a:off x="7092" y="2577"/>
                <a:ext cx="34"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2" name="Rectangle 518"/>
              <p:cNvSpPr>
                <a:spLocks noChangeArrowheads="1"/>
              </p:cNvSpPr>
              <p:nvPr/>
            </p:nvSpPr>
            <p:spPr bwMode="auto">
              <a:xfrm>
                <a:off x="7110" y="2577"/>
                <a:ext cx="33"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3" name="Rectangle 519"/>
              <p:cNvSpPr>
                <a:spLocks noChangeArrowheads="1"/>
              </p:cNvSpPr>
              <p:nvPr/>
            </p:nvSpPr>
            <p:spPr bwMode="auto">
              <a:xfrm>
                <a:off x="7127" y="2577"/>
                <a:ext cx="25"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l</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4" name="Rectangle 520"/>
              <p:cNvSpPr>
                <a:spLocks noChangeArrowheads="1"/>
              </p:cNvSpPr>
              <p:nvPr/>
            </p:nvSpPr>
            <p:spPr bwMode="auto">
              <a:xfrm>
                <a:off x="7135" y="2577"/>
                <a:ext cx="24"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5" name="Rectangle 521"/>
              <p:cNvSpPr>
                <a:spLocks noChangeArrowheads="1"/>
              </p:cNvSpPr>
              <p:nvPr/>
            </p:nvSpPr>
            <p:spPr bwMode="auto">
              <a:xfrm>
                <a:off x="7143" y="2577"/>
                <a:ext cx="46"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Si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6" name="Rectangle 522"/>
              <p:cNvSpPr>
                <a:spLocks noChangeArrowheads="1"/>
              </p:cNvSpPr>
              <p:nvPr/>
            </p:nvSpPr>
            <p:spPr bwMode="auto">
              <a:xfrm>
                <a:off x="7172" y="2577"/>
                <a:ext cx="44" cy="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1" i="0" u="none" strike="noStrike" cap="none" normalizeH="0" baseline="0" smtClean="0">
                    <a:ln>
                      <a:noFill/>
                    </a:ln>
                    <a:solidFill>
                      <a:srgbClr val="000000"/>
                    </a:solidFill>
                    <a:effectLst/>
                    <a:latin typeface="Helvetica Bold"/>
                    <a:cs typeface="Arial" pitchFamily="34" charset="0"/>
                  </a:rPr>
                  <a:t>te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7" name="Freeform 523"/>
              <p:cNvSpPr>
                <a:spLocks/>
              </p:cNvSpPr>
              <p:nvPr/>
            </p:nvSpPr>
            <p:spPr bwMode="auto">
              <a:xfrm>
                <a:off x="6569" y="2964"/>
                <a:ext cx="1" cy="61"/>
              </a:xfrm>
              <a:custGeom>
                <a:avLst/>
                <a:gdLst/>
                <a:ahLst/>
                <a:cxnLst>
                  <a:cxn ang="0">
                    <a:pos x="3" y="0"/>
                  </a:cxn>
                  <a:cxn ang="0">
                    <a:pos x="3" y="0"/>
                  </a:cxn>
                  <a:cxn ang="0">
                    <a:pos x="0" y="165"/>
                  </a:cxn>
                </a:cxnLst>
                <a:rect l="0" t="0" r="r" b="b"/>
                <a:pathLst>
                  <a:path w="3" h="165">
                    <a:moveTo>
                      <a:pt x="3" y="0"/>
                    </a:moveTo>
                    <a:lnTo>
                      <a:pt x="3" y="0"/>
                    </a:lnTo>
                    <a:lnTo>
                      <a:pt x="0" y="165"/>
                    </a:lnTo>
                  </a:path>
                </a:pathLst>
              </a:custGeom>
              <a:noFill/>
              <a:ln w="7938" cap="rnd">
                <a:solidFill>
                  <a:srgbClr val="90909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8" name="Freeform 524"/>
              <p:cNvSpPr>
                <a:spLocks noEditPoints="1"/>
              </p:cNvSpPr>
              <p:nvPr/>
            </p:nvSpPr>
            <p:spPr bwMode="auto">
              <a:xfrm>
                <a:off x="6554" y="3025"/>
                <a:ext cx="30" cy="40"/>
              </a:xfrm>
              <a:custGeom>
                <a:avLst/>
                <a:gdLst/>
                <a:ahLst/>
                <a:cxnLst>
                  <a:cxn ang="0">
                    <a:pos x="42" y="108"/>
                  </a:cxn>
                  <a:cxn ang="0">
                    <a:pos x="42" y="108"/>
                  </a:cxn>
                  <a:cxn ang="0">
                    <a:pos x="80" y="0"/>
                  </a:cxn>
                  <a:cxn ang="0">
                    <a:pos x="0" y="2"/>
                  </a:cxn>
                  <a:cxn ang="0">
                    <a:pos x="42" y="108"/>
                  </a:cxn>
                  <a:cxn ang="0">
                    <a:pos x="42" y="108"/>
                  </a:cxn>
                  <a:cxn ang="0">
                    <a:pos x="42" y="108"/>
                  </a:cxn>
                </a:cxnLst>
                <a:rect l="0" t="0" r="r" b="b"/>
                <a:pathLst>
                  <a:path w="80" h="108">
                    <a:moveTo>
                      <a:pt x="42" y="108"/>
                    </a:moveTo>
                    <a:lnTo>
                      <a:pt x="42" y="108"/>
                    </a:lnTo>
                    <a:lnTo>
                      <a:pt x="80" y="0"/>
                    </a:lnTo>
                    <a:lnTo>
                      <a:pt x="0" y="2"/>
                    </a:lnTo>
                    <a:lnTo>
                      <a:pt x="42" y="108"/>
                    </a:lnTo>
                    <a:close/>
                    <a:moveTo>
                      <a:pt x="42" y="108"/>
                    </a:moveTo>
                    <a:lnTo>
                      <a:pt x="42" y="108"/>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9" name="Freeform 525"/>
              <p:cNvSpPr>
                <a:spLocks noEditPoints="1"/>
              </p:cNvSpPr>
              <p:nvPr/>
            </p:nvSpPr>
            <p:spPr bwMode="auto">
              <a:xfrm>
                <a:off x="6554" y="3025"/>
                <a:ext cx="30" cy="40"/>
              </a:xfrm>
              <a:custGeom>
                <a:avLst/>
                <a:gdLst/>
                <a:ahLst/>
                <a:cxnLst>
                  <a:cxn ang="0">
                    <a:pos x="42" y="108"/>
                  </a:cxn>
                  <a:cxn ang="0">
                    <a:pos x="42" y="108"/>
                  </a:cxn>
                  <a:cxn ang="0">
                    <a:pos x="80" y="0"/>
                  </a:cxn>
                  <a:cxn ang="0">
                    <a:pos x="0" y="2"/>
                  </a:cxn>
                  <a:cxn ang="0">
                    <a:pos x="42" y="108"/>
                  </a:cxn>
                  <a:cxn ang="0">
                    <a:pos x="42" y="108"/>
                  </a:cxn>
                  <a:cxn ang="0">
                    <a:pos x="42" y="108"/>
                  </a:cxn>
                </a:cxnLst>
                <a:rect l="0" t="0" r="r" b="b"/>
                <a:pathLst>
                  <a:path w="80" h="108">
                    <a:moveTo>
                      <a:pt x="42" y="108"/>
                    </a:moveTo>
                    <a:lnTo>
                      <a:pt x="42" y="108"/>
                    </a:lnTo>
                    <a:lnTo>
                      <a:pt x="80" y="0"/>
                    </a:lnTo>
                    <a:lnTo>
                      <a:pt x="0" y="2"/>
                    </a:lnTo>
                    <a:lnTo>
                      <a:pt x="42" y="108"/>
                    </a:lnTo>
                    <a:close/>
                    <a:moveTo>
                      <a:pt x="42" y="108"/>
                    </a:moveTo>
                    <a:lnTo>
                      <a:pt x="42" y="108"/>
                    </a:lnTo>
                    <a:close/>
                  </a:path>
                </a:pathLst>
              </a:custGeom>
              <a:noFill/>
              <a:ln w="7938" cap="flat">
                <a:solidFill>
                  <a:srgbClr val="90909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0" name="Freeform 526"/>
              <p:cNvSpPr>
                <a:spLocks/>
              </p:cNvSpPr>
              <p:nvPr/>
            </p:nvSpPr>
            <p:spPr bwMode="auto">
              <a:xfrm>
                <a:off x="6932" y="2889"/>
                <a:ext cx="1" cy="137"/>
              </a:xfrm>
              <a:custGeom>
                <a:avLst/>
                <a:gdLst/>
                <a:ahLst/>
                <a:cxnLst>
                  <a:cxn ang="0">
                    <a:pos x="0" y="0"/>
                  </a:cxn>
                  <a:cxn ang="0">
                    <a:pos x="0" y="0"/>
                  </a:cxn>
                  <a:cxn ang="0">
                    <a:pos x="0" y="368"/>
                  </a:cxn>
                </a:cxnLst>
                <a:rect l="0" t="0" r="r" b="b"/>
                <a:pathLst>
                  <a:path h="368">
                    <a:moveTo>
                      <a:pt x="0" y="0"/>
                    </a:moveTo>
                    <a:lnTo>
                      <a:pt x="0" y="0"/>
                    </a:lnTo>
                    <a:lnTo>
                      <a:pt x="0" y="368"/>
                    </a:lnTo>
                  </a:path>
                </a:pathLst>
              </a:custGeom>
              <a:noFill/>
              <a:ln w="7938" cap="rnd">
                <a:solidFill>
                  <a:srgbClr val="90909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1" name="Freeform 527"/>
              <p:cNvSpPr>
                <a:spLocks noEditPoints="1"/>
              </p:cNvSpPr>
              <p:nvPr/>
            </p:nvSpPr>
            <p:spPr bwMode="auto">
              <a:xfrm>
                <a:off x="6917" y="3026"/>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2" name="Freeform 528"/>
              <p:cNvSpPr>
                <a:spLocks noEditPoints="1"/>
              </p:cNvSpPr>
              <p:nvPr/>
            </p:nvSpPr>
            <p:spPr bwMode="auto">
              <a:xfrm>
                <a:off x="6917" y="3026"/>
                <a:ext cx="30"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noFill/>
              <a:ln w="7938" cap="flat">
                <a:solidFill>
                  <a:srgbClr val="90909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3" name="Freeform 529"/>
              <p:cNvSpPr>
                <a:spLocks/>
              </p:cNvSpPr>
              <p:nvPr/>
            </p:nvSpPr>
            <p:spPr bwMode="auto">
              <a:xfrm>
                <a:off x="7292" y="2892"/>
                <a:ext cx="2" cy="134"/>
              </a:xfrm>
              <a:custGeom>
                <a:avLst/>
                <a:gdLst/>
                <a:ahLst/>
                <a:cxnLst>
                  <a:cxn ang="0">
                    <a:pos x="5" y="0"/>
                  </a:cxn>
                  <a:cxn ang="0">
                    <a:pos x="5" y="0"/>
                  </a:cxn>
                  <a:cxn ang="0">
                    <a:pos x="0" y="362"/>
                  </a:cxn>
                </a:cxnLst>
                <a:rect l="0" t="0" r="r" b="b"/>
                <a:pathLst>
                  <a:path w="5" h="362">
                    <a:moveTo>
                      <a:pt x="5" y="0"/>
                    </a:moveTo>
                    <a:lnTo>
                      <a:pt x="5" y="0"/>
                    </a:lnTo>
                    <a:lnTo>
                      <a:pt x="0" y="362"/>
                    </a:lnTo>
                  </a:path>
                </a:pathLst>
              </a:custGeom>
              <a:noFill/>
              <a:ln w="7938" cap="rnd">
                <a:solidFill>
                  <a:srgbClr val="90909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4" name="Freeform 530"/>
              <p:cNvSpPr>
                <a:spLocks noEditPoints="1"/>
              </p:cNvSpPr>
              <p:nvPr/>
            </p:nvSpPr>
            <p:spPr bwMode="auto">
              <a:xfrm>
                <a:off x="7277" y="3026"/>
                <a:ext cx="30" cy="39"/>
              </a:xfrm>
              <a:custGeom>
                <a:avLst/>
                <a:gdLst/>
                <a:ahLst/>
                <a:cxnLst>
                  <a:cxn ang="0">
                    <a:pos x="39" y="107"/>
                  </a:cxn>
                  <a:cxn ang="0">
                    <a:pos x="39" y="107"/>
                  </a:cxn>
                  <a:cxn ang="0">
                    <a:pos x="80" y="1"/>
                  </a:cxn>
                  <a:cxn ang="0">
                    <a:pos x="0" y="0"/>
                  </a:cxn>
                  <a:cxn ang="0">
                    <a:pos x="39" y="107"/>
                  </a:cxn>
                  <a:cxn ang="0">
                    <a:pos x="39" y="107"/>
                  </a:cxn>
                  <a:cxn ang="0">
                    <a:pos x="39" y="107"/>
                  </a:cxn>
                </a:cxnLst>
                <a:rect l="0" t="0" r="r" b="b"/>
                <a:pathLst>
                  <a:path w="80" h="107">
                    <a:moveTo>
                      <a:pt x="39" y="107"/>
                    </a:moveTo>
                    <a:lnTo>
                      <a:pt x="39" y="107"/>
                    </a:lnTo>
                    <a:lnTo>
                      <a:pt x="80" y="1"/>
                    </a:lnTo>
                    <a:lnTo>
                      <a:pt x="0" y="0"/>
                    </a:lnTo>
                    <a:lnTo>
                      <a:pt x="39" y="107"/>
                    </a:lnTo>
                    <a:close/>
                    <a:moveTo>
                      <a:pt x="39" y="107"/>
                    </a:moveTo>
                    <a:lnTo>
                      <a:pt x="39" y="107"/>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5" name="Freeform 531"/>
              <p:cNvSpPr>
                <a:spLocks noEditPoints="1"/>
              </p:cNvSpPr>
              <p:nvPr/>
            </p:nvSpPr>
            <p:spPr bwMode="auto">
              <a:xfrm>
                <a:off x="7277" y="3026"/>
                <a:ext cx="30" cy="39"/>
              </a:xfrm>
              <a:custGeom>
                <a:avLst/>
                <a:gdLst/>
                <a:ahLst/>
                <a:cxnLst>
                  <a:cxn ang="0">
                    <a:pos x="39" y="107"/>
                  </a:cxn>
                  <a:cxn ang="0">
                    <a:pos x="39" y="107"/>
                  </a:cxn>
                  <a:cxn ang="0">
                    <a:pos x="80" y="1"/>
                  </a:cxn>
                  <a:cxn ang="0">
                    <a:pos x="0" y="0"/>
                  </a:cxn>
                  <a:cxn ang="0">
                    <a:pos x="39" y="107"/>
                  </a:cxn>
                  <a:cxn ang="0">
                    <a:pos x="39" y="107"/>
                  </a:cxn>
                  <a:cxn ang="0">
                    <a:pos x="39" y="107"/>
                  </a:cxn>
                </a:cxnLst>
                <a:rect l="0" t="0" r="r" b="b"/>
                <a:pathLst>
                  <a:path w="80" h="107">
                    <a:moveTo>
                      <a:pt x="39" y="107"/>
                    </a:moveTo>
                    <a:lnTo>
                      <a:pt x="39" y="107"/>
                    </a:lnTo>
                    <a:lnTo>
                      <a:pt x="80" y="1"/>
                    </a:lnTo>
                    <a:lnTo>
                      <a:pt x="0" y="0"/>
                    </a:lnTo>
                    <a:lnTo>
                      <a:pt x="39" y="107"/>
                    </a:lnTo>
                    <a:close/>
                    <a:moveTo>
                      <a:pt x="39" y="107"/>
                    </a:moveTo>
                    <a:lnTo>
                      <a:pt x="39" y="107"/>
                    </a:lnTo>
                    <a:close/>
                  </a:path>
                </a:pathLst>
              </a:custGeom>
              <a:noFill/>
              <a:ln w="7938" cap="flat">
                <a:solidFill>
                  <a:srgbClr val="90909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6" name="Freeform 532"/>
              <p:cNvSpPr>
                <a:spLocks/>
              </p:cNvSpPr>
              <p:nvPr/>
            </p:nvSpPr>
            <p:spPr bwMode="auto">
              <a:xfrm>
                <a:off x="7653" y="2947"/>
                <a:ext cx="1" cy="79"/>
              </a:xfrm>
              <a:custGeom>
                <a:avLst/>
                <a:gdLst/>
                <a:ahLst/>
                <a:cxnLst>
                  <a:cxn ang="0">
                    <a:pos x="0" y="0"/>
                  </a:cxn>
                  <a:cxn ang="0">
                    <a:pos x="0" y="0"/>
                  </a:cxn>
                  <a:cxn ang="0">
                    <a:pos x="0" y="213"/>
                  </a:cxn>
                </a:cxnLst>
                <a:rect l="0" t="0" r="r" b="b"/>
                <a:pathLst>
                  <a:path h="213">
                    <a:moveTo>
                      <a:pt x="0" y="0"/>
                    </a:moveTo>
                    <a:lnTo>
                      <a:pt x="0" y="0"/>
                    </a:lnTo>
                    <a:lnTo>
                      <a:pt x="0" y="213"/>
                    </a:lnTo>
                  </a:path>
                </a:pathLst>
              </a:custGeom>
              <a:noFill/>
              <a:ln w="7938" cap="rnd">
                <a:solidFill>
                  <a:srgbClr val="90909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7" name="Freeform 533"/>
              <p:cNvSpPr>
                <a:spLocks noEditPoints="1"/>
              </p:cNvSpPr>
              <p:nvPr/>
            </p:nvSpPr>
            <p:spPr bwMode="auto">
              <a:xfrm>
                <a:off x="7639" y="3026"/>
                <a:ext cx="29"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8" name="Freeform 534"/>
              <p:cNvSpPr>
                <a:spLocks noEditPoints="1"/>
              </p:cNvSpPr>
              <p:nvPr/>
            </p:nvSpPr>
            <p:spPr bwMode="auto">
              <a:xfrm>
                <a:off x="7639" y="3026"/>
                <a:ext cx="29" cy="39"/>
              </a:xfrm>
              <a:custGeom>
                <a:avLst/>
                <a:gdLst/>
                <a:ahLst/>
                <a:cxnLst>
                  <a:cxn ang="0">
                    <a:pos x="40" y="106"/>
                  </a:cxn>
                  <a:cxn ang="0">
                    <a:pos x="40" y="106"/>
                  </a:cxn>
                  <a:cxn ang="0">
                    <a:pos x="80" y="0"/>
                  </a:cxn>
                  <a:cxn ang="0">
                    <a:pos x="0" y="0"/>
                  </a:cxn>
                  <a:cxn ang="0">
                    <a:pos x="40" y="106"/>
                  </a:cxn>
                  <a:cxn ang="0">
                    <a:pos x="40" y="106"/>
                  </a:cxn>
                  <a:cxn ang="0">
                    <a:pos x="40" y="106"/>
                  </a:cxn>
                </a:cxnLst>
                <a:rect l="0" t="0" r="r" b="b"/>
                <a:pathLst>
                  <a:path w="80" h="106">
                    <a:moveTo>
                      <a:pt x="40" y="106"/>
                    </a:moveTo>
                    <a:lnTo>
                      <a:pt x="40" y="106"/>
                    </a:lnTo>
                    <a:lnTo>
                      <a:pt x="80" y="0"/>
                    </a:lnTo>
                    <a:lnTo>
                      <a:pt x="0" y="0"/>
                    </a:lnTo>
                    <a:lnTo>
                      <a:pt x="40" y="106"/>
                    </a:lnTo>
                    <a:close/>
                    <a:moveTo>
                      <a:pt x="40" y="106"/>
                    </a:moveTo>
                    <a:lnTo>
                      <a:pt x="40" y="106"/>
                    </a:lnTo>
                    <a:close/>
                  </a:path>
                </a:pathLst>
              </a:custGeom>
              <a:noFill/>
              <a:ln w="7938" cap="flat">
                <a:solidFill>
                  <a:srgbClr val="90909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9" name="Freeform 535"/>
              <p:cNvSpPr>
                <a:spLocks noEditPoints="1"/>
              </p:cNvSpPr>
              <p:nvPr/>
            </p:nvSpPr>
            <p:spPr bwMode="auto">
              <a:xfrm>
                <a:off x="6690" y="3237"/>
                <a:ext cx="16" cy="15"/>
              </a:xfrm>
              <a:custGeom>
                <a:avLst/>
                <a:gdLst/>
                <a:ahLst/>
                <a:cxnLst>
                  <a:cxn ang="0">
                    <a:pos x="21" y="21"/>
                  </a:cxn>
                  <a:cxn ang="0">
                    <a:pos x="21" y="21"/>
                  </a:cxn>
                  <a:cxn ang="0">
                    <a:pos x="21" y="21"/>
                  </a:cxn>
                  <a:cxn ang="0">
                    <a:pos x="43" y="21"/>
                  </a:cxn>
                  <a:cxn ang="0">
                    <a:pos x="43" y="21"/>
                  </a:cxn>
                  <a:cxn ang="0">
                    <a:pos x="21" y="0"/>
                  </a:cxn>
                  <a:cxn ang="0">
                    <a:pos x="0" y="21"/>
                  </a:cxn>
                  <a:cxn ang="0">
                    <a:pos x="21" y="42"/>
                  </a:cxn>
                  <a:cxn ang="0">
                    <a:pos x="43" y="21"/>
                  </a:cxn>
                </a:cxnLst>
                <a:rect l="0" t="0" r="r" b="b"/>
                <a:pathLst>
                  <a:path w="43" h="42">
                    <a:moveTo>
                      <a:pt x="21" y="21"/>
                    </a:moveTo>
                    <a:lnTo>
                      <a:pt x="21" y="21"/>
                    </a:lnTo>
                    <a:lnTo>
                      <a:pt x="21" y="21"/>
                    </a:lnTo>
                    <a:close/>
                    <a:moveTo>
                      <a:pt x="43" y="21"/>
                    </a:moveTo>
                    <a:lnTo>
                      <a:pt x="43" y="21"/>
                    </a:lnTo>
                    <a:cubicBezTo>
                      <a:pt x="43" y="10"/>
                      <a:pt x="33" y="0"/>
                      <a:pt x="21" y="0"/>
                    </a:cubicBezTo>
                    <a:cubicBezTo>
                      <a:pt x="10" y="0"/>
                      <a:pt x="0" y="10"/>
                      <a:pt x="0" y="21"/>
                    </a:cubicBezTo>
                    <a:cubicBezTo>
                      <a:pt x="0" y="33"/>
                      <a:pt x="10" y="42"/>
                      <a:pt x="21" y="42"/>
                    </a:cubicBezTo>
                    <a:cubicBezTo>
                      <a:pt x="33" y="42"/>
                      <a:pt x="43" y="33"/>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0" name="Freeform 536"/>
              <p:cNvSpPr>
                <a:spLocks noEditPoints="1"/>
              </p:cNvSpPr>
              <p:nvPr/>
            </p:nvSpPr>
            <p:spPr bwMode="auto">
              <a:xfrm>
                <a:off x="6682" y="3229"/>
                <a:ext cx="32" cy="31"/>
              </a:xfrm>
              <a:custGeom>
                <a:avLst/>
                <a:gdLst/>
                <a:ahLst/>
                <a:cxnLst>
                  <a:cxn ang="0">
                    <a:pos x="64" y="42"/>
                  </a:cxn>
                  <a:cxn ang="0">
                    <a:pos x="64" y="42"/>
                  </a:cxn>
                  <a:cxn ang="0">
                    <a:pos x="42" y="63"/>
                  </a:cxn>
                  <a:cxn ang="0">
                    <a:pos x="21" y="42"/>
                  </a:cxn>
                  <a:cxn ang="0">
                    <a:pos x="42" y="21"/>
                  </a:cxn>
                  <a:cxn ang="0">
                    <a:pos x="64" y="42"/>
                  </a:cxn>
                  <a:cxn ang="0">
                    <a:pos x="85" y="42"/>
                  </a:cxn>
                  <a:cxn ang="0">
                    <a:pos x="85" y="42"/>
                  </a:cxn>
                  <a:cxn ang="0">
                    <a:pos x="42" y="0"/>
                  </a:cxn>
                  <a:cxn ang="0">
                    <a:pos x="0" y="42"/>
                  </a:cxn>
                  <a:cxn ang="0">
                    <a:pos x="42" y="84"/>
                  </a:cxn>
                  <a:cxn ang="0">
                    <a:pos x="85" y="42"/>
                  </a:cxn>
                </a:cxnLst>
                <a:rect l="0" t="0" r="r" b="b"/>
                <a:pathLst>
                  <a:path w="85" h="84">
                    <a:moveTo>
                      <a:pt x="64" y="42"/>
                    </a:moveTo>
                    <a:lnTo>
                      <a:pt x="64" y="42"/>
                    </a:lnTo>
                    <a:cubicBezTo>
                      <a:pt x="64" y="54"/>
                      <a:pt x="54" y="63"/>
                      <a:pt x="42" y="63"/>
                    </a:cubicBezTo>
                    <a:cubicBezTo>
                      <a:pt x="31" y="63"/>
                      <a:pt x="21" y="54"/>
                      <a:pt x="21" y="42"/>
                    </a:cubicBezTo>
                    <a:cubicBezTo>
                      <a:pt x="21" y="31"/>
                      <a:pt x="31" y="21"/>
                      <a:pt x="42" y="21"/>
                    </a:cubicBezTo>
                    <a:cubicBezTo>
                      <a:pt x="54" y="21"/>
                      <a:pt x="64" y="31"/>
                      <a:pt x="64" y="42"/>
                    </a:cubicBezTo>
                    <a:close/>
                    <a:moveTo>
                      <a:pt x="85" y="42"/>
                    </a:moveTo>
                    <a:lnTo>
                      <a:pt x="85" y="42"/>
                    </a:lnTo>
                    <a:cubicBezTo>
                      <a:pt x="85" y="19"/>
                      <a:pt x="66" y="0"/>
                      <a:pt x="42" y="0"/>
                    </a:cubicBezTo>
                    <a:cubicBezTo>
                      <a:pt x="19" y="0"/>
                      <a:pt x="0" y="19"/>
                      <a:pt x="0" y="42"/>
                    </a:cubicBezTo>
                    <a:cubicBezTo>
                      <a:pt x="0" y="65"/>
                      <a:pt x="19" y="84"/>
                      <a:pt x="42"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1" name="Freeform 537"/>
              <p:cNvSpPr>
                <a:spLocks noEditPoints="1"/>
              </p:cNvSpPr>
              <p:nvPr/>
            </p:nvSpPr>
            <p:spPr bwMode="auto">
              <a:xfrm>
                <a:off x="6674" y="3221"/>
                <a:ext cx="48" cy="47"/>
              </a:xfrm>
              <a:custGeom>
                <a:avLst/>
                <a:gdLst/>
                <a:ahLst/>
                <a:cxnLst>
                  <a:cxn ang="0">
                    <a:pos x="106" y="63"/>
                  </a:cxn>
                  <a:cxn ang="0">
                    <a:pos x="106" y="63"/>
                  </a:cxn>
                  <a:cxn ang="0">
                    <a:pos x="63" y="105"/>
                  </a:cxn>
                  <a:cxn ang="0">
                    <a:pos x="21" y="63"/>
                  </a:cxn>
                  <a:cxn ang="0">
                    <a:pos x="63" y="21"/>
                  </a:cxn>
                  <a:cxn ang="0">
                    <a:pos x="106" y="63"/>
                  </a:cxn>
                  <a:cxn ang="0">
                    <a:pos x="127" y="63"/>
                  </a:cxn>
                  <a:cxn ang="0">
                    <a:pos x="127" y="63"/>
                  </a:cxn>
                  <a:cxn ang="0">
                    <a:pos x="63" y="0"/>
                  </a:cxn>
                  <a:cxn ang="0">
                    <a:pos x="0" y="63"/>
                  </a:cxn>
                  <a:cxn ang="0">
                    <a:pos x="63" y="127"/>
                  </a:cxn>
                  <a:cxn ang="0">
                    <a:pos x="127" y="63"/>
                  </a:cxn>
                </a:cxnLst>
                <a:rect l="0" t="0" r="r" b="b"/>
                <a:pathLst>
                  <a:path w="127" h="127">
                    <a:moveTo>
                      <a:pt x="106" y="63"/>
                    </a:moveTo>
                    <a:lnTo>
                      <a:pt x="106" y="63"/>
                    </a:lnTo>
                    <a:cubicBezTo>
                      <a:pt x="106" y="86"/>
                      <a:pt x="87" y="105"/>
                      <a:pt x="63" y="105"/>
                    </a:cubicBezTo>
                    <a:cubicBezTo>
                      <a:pt x="40" y="105"/>
                      <a:pt x="21" y="86"/>
                      <a:pt x="21" y="63"/>
                    </a:cubicBezTo>
                    <a:cubicBezTo>
                      <a:pt x="21" y="40"/>
                      <a:pt x="40" y="21"/>
                      <a:pt x="63" y="21"/>
                    </a:cubicBezTo>
                    <a:cubicBezTo>
                      <a:pt x="87" y="21"/>
                      <a:pt x="106" y="40"/>
                      <a:pt x="106" y="63"/>
                    </a:cubicBezTo>
                    <a:close/>
                    <a:moveTo>
                      <a:pt x="127" y="63"/>
                    </a:moveTo>
                    <a:lnTo>
                      <a:pt x="127" y="63"/>
                    </a:lnTo>
                    <a:cubicBezTo>
                      <a:pt x="127" y="28"/>
                      <a:pt x="98" y="0"/>
                      <a:pt x="63" y="0"/>
                    </a:cubicBezTo>
                    <a:cubicBezTo>
                      <a:pt x="29" y="0"/>
                      <a:pt x="0" y="28"/>
                      <a:pt x="0" y="63"/>
                    </a:cubicBezTo>
                    <a:cubicBezTo>
                      <a:pt x="0" y="98"/>
                      <a:pt x="29" y="127"/>
                      <a:pt x="63" y="127"/>
                    </a:cubicBezTo>
                    <a:cubicBezTo>
                      <a:pt x="98" y="127"/>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2" name="Freeform 538"/>
              <p:cNvSpPr>
                <a:spLocks noEditPoints="1"/>
              </p:cNvSpPr>
              <p:nvPr/>
            </p:nvSpPr>
            <p:spPr bwMode="auto">
              <a:xfrm>
                <a:off x="6667" y="3214"/>
                <a:ext cx="62" cy="62"/>
              </a:xfrm>
              <a:custGeom>
                <a:avLst/>
                <a:gdLst/>
                <a:ahLst/>
                <a:cxnLst>
                  <a:cxn ang="0">
                    <a:pos x="148" y="84"/>
                  </a:cxn>
                  <a:cxn ang="0">
                    <a:pos x="148" y="84"/>
                  </a:cxn>
                  <a:cxn ang="0">
                    <a:pos x="84" y="148"/>
                  </a:cxn>
                  <a:cxn ang="0">
                    <a:pos x="21" y="84"/>
                  </a:cxn>
                  <a:cxn ang="0">
                    <a:pos x="84" y="21"/>
                  </a:cxn>
                  <a:cxn ang="0">
                    <a:pos x="148" y="84"/>
                  </a:cxn>
                  <a:cxn ang="0">
                    <a:pos x="169" y="84"/>
                  </a:cxn>
                  <a:cxn ang="0">
                    <a:pos x="169" y="84"/>
                  </a:cxn>
                  <a:cxn ang="0">
                    <a:pos x="84" y="0"/>
                  </a:cxn>
                  <a:cxn ang="0">
                    <a:pos x="0" y="84"/>
                  </a:cxn>
                  <a:cxn ang="0">
                    <a:pos x="84" y="169"/>
                  </a:cxn>
                  <a:cxn ang="0">
                    <a:pos x="169" y="84"/>
                  </a:cxn>
                </a:cxnLst>
                <a:rect l="0" t="0" r="r" b="b"/>
                <a:pathLst>
                  <a:path w="169" h="169">
                    <a:moveTo>
                      <a:pt x="148" y="84"/>
                    </a:moveTo>
                    <a:lnTo>
                      <a:pt x="148" y="84"/>
                    </a:lnTo>
                    <a:cubicBezTo>
                      <a:pt x="148" y="119"/>
                      <a:pt x="119" y="148"/>
                      <a:pt x="84" y="148"/>
                    </a:cubicBezTo>
                    <a:cubicBezTo>
                      <a:pt x="50" y="148"/>
                      <a:pt x="21" y="119"/>
                      <a:pt x="21" y="84"/>
                    </a:cubicBezTo>
                    <a:cubicBezTo>
                      <a:pt x="21" y="49"/>
                      <a:pt x="50" y="21"/>
                      <a:pt x="84" y="21"/>
                    </a:cubicBezTo>
                    <a:cubicBezTo>
                      <a:pt x="119" y="21"/>
                      <a:pt x="148" y="49"/>
                      <a:pt x="148" y="84"/>
                    </a:cubicBezTo>
                    <a:close/>
                    <a:moveTo>
                      <a:pt x="169" y="84"/>
                    </a:moveTo>
                    <a:lnTo>
                      <a:pt x="169" y="84"/>
                    </a:lnTo>
                    <a:cubicBezTo>
                      <a:pt x="169" y="38"/>
                      <a:pt x="131" y="0"/>
                      <a:pt x="84" y="0"/>
                    </a:cubicBezTo>
                    <a:cubicBezTo>
                      <a:pt x="38" y="0"/>
                      <a:pt x="0" y="38"/>
                      <a:pt x="0" y="84"/>
                    </a:cubicBezTo>
                    <a:cubicBezTo>
                      <a:pt x="0" y="131"/>
                      <a:pt x="38" y="169"/>
                      <a:pt x="84" y="169"/>
                    </a:cubicBezTo>
                    <a:cubicBezTo>
                      <a:pt x="131" y="169"/>
                      <a:pt x="169" y="131"/>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3" name="Freeform 539"/>
              <p:cNvSpPr>
                <a:spLocks noEditPoints="1"/>
              </p:cNvSpPr>
              <p:nvPr/>
            </p:nvSpPr>
            <p:spPr bwMode="auto">
              <a:xfrm>
                <a:off x="6659" y="3206"/>
                <a:ext cx="78" cy="78"/>
              </a:xfrm>
              <a:custGeom>
                <a:avLst/>
                <a:gdLst/>
                <a:ahLst/>
                <a:cxnLst>
                  <a:cxn ang="0">
                    <a:pos x="190" y="105"/>
                  </a:cxn>
                  <a:cxn ang="0">
                    <a:pos x="190" y="105"/>
                  </a:cxn>
                  <a:cxn ang="0">
                    <a:pos x="105" y="190"/>
                  </a:cxn>
                  <a:cxn ang="0">
                    <a:pos x="21" y="105"/>
                  </a:cxn>
                  <a:cxn ang="0">
                    <a:pos x="105" y="21"/>
                  </a:cxn>
                  <a:cxn ang="0">
                    <a:pos x="190" y="105"/>
                  </a:cxn>
                  <a:cxn ang="0">
                    <a:pos x="211" y="105"/>
                  </a:cxn>
                  <a:cxn ang="0">
                    <a:pos x="211" y="105"/>
                  </a:cxn>
                  <a:cxn ang="0">
                    <a:pos x="105" y="0"/>
                  </a:cxn>
                  <a:cxn ang="0">
                    <a:pos x="0" y="105"/>
                  </a:cxn>
                  <a:cxn ang="0">
                    <a:pos x="105" y="211"/>
                  </a:cxn>
                  <a:cxn ang="0">
                    <a:pos x="211" y="105"/>
                  </a:cxn>
                </a:cxnLst>
                <a:rect l="0" t="0" r="r" b="b"/>
                <a:pathLst>
                  <a:path w="211" h="211">
                    <a:moveTo>
                      <a:pt x="190" y="105"/>
                    </a:moveTo>
                    <a:lnTo>
                      <a:pt x="190" y="105"/>
                    </a:lnTo>
                    <a:cubicBezTo>
                      <a:pt x="190" y="152"/>
                      <a:pt x="152" y="190"/>
                      <a:pt x="105" y="190"/>
                    </a:cubicBezTo>
                    <a:cubicBezTo>
                      <a:pt x="59" y="190"/>
                      <a:pt x="21" y="152"/>
                      <a:pt x="21" y="105"/>
                    </a:cubicBezTo>
                    <a:cubicBezTo>
                      <a:pt x="21" y="59"/>
                      <a:pt x="59" y="21"/>
                      <a:pt x="105" y="21"/>
                    </a:cubicBezTo>
                    <a:cubicBezTo>
                      <a:pt x="152" y="21"/>
                      <a:pt x="190" y="59"/>
                      <a:pt x="190" y="105"/>
                    </a:cubicBezTo>
                    <a:close/>
                    <a:moveTo>
                      <a:pt x="211" y="105"/>
                    </a:moveTo>
                    <a:lnTo>
                      <a:pt x="211" y="105"/>
                    </a:lnTo>
                    <a:cubicBezTo>
                      <a:pt x="211" y="47"/>
                      <a:pt x="163" y="0"/>
                      <a:pt x="105" y="0"/>
                    </a:cubicBezTo>
                    <a:cubicBezTo>
                      <a:pt x="47" y="0"/>
                      <a:pt x="0" y="47"/>
                      <a:pt x="0" y="105"/>
                    </a:cubicBezTo>
                    <a:cubicBezTo>
                      <a:pt x="0" y="163"/>
                      <a:pt x="47" y="211"/>
                      <a:pt x="105" y="211"/>
                    </a:cubicBezTo>
                    <a:cubicBezTo>
                      <a:pt x="163" y="211"/>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4" name="Freeform 540"/>
              <p:cNvSpPr>
                <a:spLocks noEditPoints="1"/>
              </p:cNvSpPr>
              <p:nvPr/>
            </p:nvSpPr>
            <p:spPr bwMode="auto">
              <a:xfrm>
                <a:off x="6651" y="3198"/>
                <a:ext cx="94" cy="94"/>
              </a:xfrm>
              <a:custGeom>
                <a:avLst/>
                <a:gdLst/>
                <a:ahLst/>
                <a:cxnLst>
                  <a:cxn ang="0">
                    <a:pos x="232" y="126"/>
                  </a:cxn>
                  <a:cxn ang="0">
                    <a:pos x="232" y="126"/>
                  </a:cxn>
                  <a:cxn ang="0">
                    <a:pos x="126" y="232"/>
                  </a:cxn>
                  <a:cxn ang="0">
                    <a:pos x="21" y="126"/>
                  </a:cxn>
                  <a:cxn ang="0">
                    <a:pos x="126" y="21"/>
                  </a:cxn>
                  <a:cxn ang="0">
                    <a:pos x="232" y="126"/>
                  </a:cxn>
                  <a:cxn ang="0">
                    <a:pos x="253" y="126"/>
                  </a:cxn>
                  <a:cxn ang="0">
                    <a:pos x="253" y="126"/>
                  </a:cxn>
                  <a:cxn ang="0">
                    <a:pos x="126" y="0"/>
                  </a:cxn>
                  <a:cxn ang="0">
                    <a:pos x="0" y="126"/>
                  </a:cxn>
                  <a:cxn ang="0">
                    <a:pos x="126" y="253"/>
                  </a:cxn>
                  <a:cxn ang="0">
                    <a:pos x="253" y="126"/>
                  </a:cxn>
                </a:cxnLst>
                <a:rect l="0" t="0" r="r" b="b"/>
                <a:pathLst>
                  <a:path w="253" h="253">
                    <a:moveTo>
                      <a:pt x="232" y="126"/>
                    </a:moveTo>
                    <a:lnTo>
                      <a:pt x="232" y="126"/>
                    </a:lnTo>
                    <a:cubicBezTo>
                      <a:pt x="232" y="184"/>
                      <a:pt x="184" y="232"/>
                      <a:pt x="126" y="232"/>
                    </a:cubicBezTo>
                    <a:cubicBezTo>
                      <a:pt x="68" y="232"/>
                      <a:pt x="21" y="184"/>
                      <a:pt x="21" y="126"/>
                    </a:cubicBezTo>
                    <a:cubicBezTo>
                      <a:pt x="21" y="68"/>
                      <a:pt x="68" y="21"/>
                      <a:pt x="126" y="21"/>
                    </a:cubicBezTo>
                    <a:cubicBezTo>
                      <a:pt x="184" y="21"/>
                      <a:pt x="232" y="68"/>
                      <a:pt x="232" y="126"/>
                    </a:cubicBezTo>
                    <a:close/>
                    <a:moveTo>
                      <a:pt x="253" y="126"/>
                    </a:moveTo>
                    <a:lnTo>
                      <a:pt x="253" y="126"/>
                    </a:lnTo>
                    <a:cubicBezTo>
                      <a:pt x="253" y="57"/>
                      <a:pt x="196" y="0"/>
                      <a:pt x="126" y="0"/>
                    </a:cubicBezTo>
                    <a:cubicBezTo>
                      <a:pt x="57" y="0"/>
                      <a:pt x="0" y="57"/>
                      <a:pt x="0" y="126"/>
                    </a:cubicBezTo>
                    <a:cubicBezTo>
                      <a:pt x="0" y="196"/>
                      <a:pt x="57" y="253"/>
                      <a:pt x="126" y="253"/>
                    </a:cubicBezTo>
                    <a:cubicBezTo>
                      <a:pt x="196" y="253"/>
                      <a:pt x="253" y="196"/>
                      <a:pt x="253" y="126"/>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5" name="Freeform 541"/>
              <p:cNvSpPr>
                <a:spLocks noEditPoints="1"/>
              </p:cNvSpPr>
              <p:nvPr/>
            </p:nvSpPr>
            <p:spPr bwMode="auto">
              <a:xfrm>
                <a:off x="6643" y="3190"/>
                <a:ext cx="110" cy="110"/>
              </a:xfrm>
              <a:custGeom>
                <a:avLst/>
                <a:gdLst/>
                <a:ahLst/>
                <a:cxnLst>
                  <a:cxn ang="0">
                    <a:pos x="274" y="147"/>
                  </a:cxn>
                  <a:cxn ang="0">
                    <a:pos x="274" y="147"/>
                  </a:cxn>
                  <a:cxn ang="0">
                    <a:pos x="147" y="274"/>
                  </a:cxn>
                  <a:cxn ang="0">
                    <a:pos x="21" y="147"/>
                  </a:cxn>
                  <a:cxn ang="0">
                    <a:pos x="147" y="21"/>
                  </a:cxn>
                  <a:cxn ang="0">
                    <a:pos x="274" y="147"/>
                  </a:cxn>
                  <a:cxn ang="0">
                    <a:pos x="295" y="147"/>
                  </a:cxn>
                  <a:cxn ang="0">
                    <a:pos x="295" y="147"/>
                  </a:cxn>
                  <a:cxn ang="0">
                    <a:pos x="147" y="0"/>
                  </a:cxn>
                  <a:cxn ang="0">
                    <a:pos x="0" y="147"/>
                  </a:cxn>
                  <a:cxn ang="0">
                    <a:pos x="147" y="295"/>
                  </a:cxn>
                  <a:cxn ang="0">
                    <a:pos x="295" y="147"/>
                  </a:cxn>
                </a:cxnLst>
                <a:rect l="0" t="0" r="r" b="b"/>
                <a:pathLst>
                  <a:path w="295" h="295">
                    <a:moveTo>
                      <a:pt x="274" y="147"/>
                    </a:moveTo>
                    <a:lnTo>
                      <a:pt x="274" y="147"/>
                    </a:lnTo>
                    <a:cubicBezTo>
                      <a:pt x="274" y="217"/>
                      <a:pt x="217" y="274"/>
                      <a:pt x="147" y="274"/>
                    </a:cubicBezTo>
                    <a:cubicBezTo>
                      <a:pt x="78" y="274"/>
                      <a:pt x="21" y="217"/>
                      <a:pt x="21" y="147"/>
                    </a:cubicBezTo>
                    <a:cubicBezTo>
                      <a:pt x="21" y="78"/>
                      <a:pt x="78" y="21"/>
                      <a:pt x="147" y="21"/>
                    </a:cubicBezTo>
                    <a:cubicBezTo>
                      <a:pt x="217" y="21"/>
                      <a:pt x="274" y="78"/>
                      <a:pt x="274" y="147"/>
                    </a:cubicBezTo>
                    <a:close/>
                    <a:moveTo>
                      <a:pt x="295" y="147"/>
                    </a:moveTo>
                    <a:lnTo>
                      <a:pt x="295" y="147"/>
                    </a:lnTo>
                    <a:cubicBezTo>
                      <a:pt x="295" y="66"/>
                      <a:pt x="229" y="0"/>
                      <a:pt x="147" y="0"/>
                    </a:cubicBezTo>
                    <a:cubicBezTo>
                      <a:pt x="66" y="0"/>
                      <a:pt x="0" y="66"/>
                      <a:pt x="0" y="147"/>
                    </a:cubicBezTo>
                    <a:cubicBezTo>
                      <a:pt x="0" y="228"/>
                      <a:pt x="66" y="295"/>
                      <a:pt x="147" y="295"/>
                    </a:cubicBezTo>
                    <a:cubicBezTo>
                      <a:pt x="229" y="295"/>
                      <a:pt x="295" y="228"/>
                      <a:pt x="295" y="147"/>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6" name="Freeform 542"/>
              <p:cNvSpPr>
                <a:spLocks noEditPoints="1"/>
              </p:cNvSpPr>
              <p:nvPr/>
            </p:nvSpPr>
            <p:spPr bwMode="auto">
              <a:xfrm>
                <a:off x="6635" y="3182"/>
                <a:ext cx="126" cy="125"/>
              </a:xfrm>
              <a:custGeom>
                <a:avLst/>
                <a:gdLst/>
                <a:ahLst/>
                <a:cxnLst>
                  <a:cxn ang="0">
                    <a:pos x="316" y="168"/>
                  </a:cxn>
                  <a:cxn ang="0">
                    <a:pos x="316" y="168"/>
                  </a:cxn>
                  <a:cxn ang="0">
                    <a:pos x="168" y="316"/>
                  </a:cxn>
                  <a:cxn ang="0">
                    <a:pos x="21" y="168"/>
                  </a:cxn>
                  <a:cxn ang="0">
                    <a:pos x="168" y="21"/>
                  </a:cxn>
                  <a:cxn ang="0">
                    <a:pos x="316" y="168"/>
                  </a:cxn>
                  <a:cxn ang="0">
                    <a:pos x="337" y="168"/>
                  </a:cxn>
                  <a:cxn ang="0">
                    <a:pos x="337" y="168"/>
                  </a:cxn>
                  <a:cxn ang="0">
                    <a:pos x="168" y="0"/>
                  </a:cxn>
                  <a:cxn ang="0">
                    <a:pos x="0" y="168"/>
                  </a:cxn>
                  <a:cxn ang="0">
                    <a:pos x="168" y="337"/>
                  </a:cxn>
                  <a:cxn ang="0">
                    <a:pos x="337" y="168"/>
                  </a:cxn>
                </a:cxnLst>
                <a:rect l="0" t="0" r="r" b="b"/>
                <a:pathLst>
                  <a:path w="337" h="337">
                    <a:moveTo>
                      <a:pt x="316" y="168"/>
                    </a:moveTo>
                    <a:lnTo>
                      <a:pt x="316" y="168"/>
                    </a:lnTo>
                    <a:cubicBezTo>
                      <a:pt x="316" y="249"/>
                      <a:pt x="250" y="316"/>
                      <a:pt x="168" y="316"/>
                    </a:cubicBezTo>
                    <a:cubicBezTo>
                      <a:pt x="87" y="316"/>
                      <a:pt x="21" y="249"/>
                      <a:pt x="21" y="168"/>
                    </a:cubicBezTo>
                    <a:cubicBezTo>
                      <a:pt x="21" y="87"/>
                      <a:pt x="87" y="21"/>
                      <a:pt x="168" y="21"/>
                    </a:cubicBezTo>
                    <a:cubicBezTo>
                      <a:pt x="250" y="21"/>
                      <a:pt x="316" y="87"/>
                      <a:pt x="316" y="168"/>
                    </a:cubicBezTo>
                    <a:close/>
                    <a:moveTo>
                      <a:pt x="337" y="168"/>
                    </a:moveTo>
                    <a:lnTo>
                      <a:pt x="337" y="168"/>
                    </a:lnTo>
                    <a:cubicBezTo>
                      <a:pt x="337" y="76"/>
                      <a:pt x="261" y="0"/>
                      <a:pt x="168" y="0"/>
                    </a:cubicBezTo>
                    <a:cubicBezTo>
                      <a:pt x="76" y="0"/>
                      <a:pt x="0" y="76"/>
                      <a:pt x="0" y="168"/>
                    </a:cubicBezTo>
                    <a:cubicBezTo>
                      <a:pt x="0" y="261"/>
                      <a:pt x="76" y="337"/>
                      <a:pt x="168" y="337"/>
                    </a:cubicBezTo>
                    <a:cubicBezTo>
                      <a:pt x="261" y="337"/>
                      <a:pt x="337" y="261"/>
                      <a:pt x="337" y="168"/>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7" name="Freeform 543"/>
              <p:cNvSpPr>
                <a:spLocks noEditPoints="1"/>
              </p:cNvSpPr>
              <p:nvPr/>
            </p:nvSpPr>
            <p:spPr bwMode="auto">
              <a:xfrm>
                <a:off x="6654" y="3206"/>
                <a:ext cx="88" cy="80"/>
              </a:xfrm>
              <a:custGeom>
                <a:avLst/>
                <a:gdLst/>
                <a:ahLst/>
                <a:cxnLst>
                  <a:cxn ang="0">
                    <a:pos x="38" y="185"/>
                  </a:cxn>
                  <a:cxn ang="0">
                    <a:pos x="38" y="185"/>
                  </a:cxn>
                  <a:cxn ang="0">
                    <a:pos x="38" y="185"/>
                  </a:cxn>
                  <a:cxn ang="0">
                    <a:pos x="156" y="214"/>
                  </a:cxn>
                  <a:cxn ang="0">
                    <a:pos x="156" y="214"/>
                  </a:cxn>
                  <a:cxn ang="0">
                    <a:pos x="195" y="204"/>
                  </a:cxn>
                  <a:cxn ang="0">
                    <a:pos x="195" y="204"/>
                  </a:cxn>
                  <a:cxn ang="0">
                    <a:pos x="210" y="206"/>
                  </a:cxn>
                  <a:cxn ang="0">
                    <a:pos x="210" y="206"/>
                  </a:cxn>
                  <a:cxn ang="0">
                    <a:pos x="235" y="179"/>
                  </a:cxn>
                  <a:cxn ang="0">
                    <a:pos x="235" y="101"/>
                  </a:cxn>
                  <a:cxn ang="0">
                    <a:pos x="235" y="101"/>
                  </a:cxn>
                  <a:cxn ang="0">
                    <a:pos x="171" y="8"/>
                  </a:cxn>
                  <a:cxn ang="0">
                    <a:pos x="64" y="0"/>
                  </a:cxn>
                  <a:cxn ang="0">
                    <a:pos x="64" y="0"/>
                  </a:cxn>
                  <a:cxn ang="0">
                    <a:pos x="64" y="0"/>
                  </a:cxn>
                  <a:cxn ang="0">
                    <a:pos x="0" y="95"/>
                  </a:cxn>
                  <a:cxn ang="0">
                    <a:pos x="0" y="139"/>
                  </a:cxn>
                  <a:cxn ang="0">
                    <a:pos x="0" y="139"/>
                  </a:cxn>
                  <a:cxn ang="0">
                    <a:pos x="13" y="168"/>
                  </a:cxn>
                  <a:cxn ang="0">
                    <a:pos x="13" y="168"/>
                  </a:cxn>
                  <a:cxn ang="0">
                    <a:pos x="29" y="171"/>
                  </a:cxn>
                  <a:cxn ang="0">
                    <a:pos x="29" y="171"/>
                  </a:cxn>
                  <a:cxn ang="0">
                    <a:pos x="38" y="185"/>
                  </a:cxn>
                </a:cxnLst>
                <a:rect l="0" t="0" r="r" b="b"/>
                <a:pathLst>
                  <a:path w="235" h="215">
                    <a:moveTo>
                      <a:pt x="38" y="185"/>
                    </a:moveTo>
                    <a:lnTo>
                      <a:pt x="38" y="185"/>
                    </a:lnTo>
                    <a:lnTo>
                      <a:pt x="38" y="185"/>
                    </a:lnTo>
                    <a:cubicBezTo>
                      <a:pt x="74" y="205"/>
                      <a:pt x="115" y="215"/>
                      <a:pt x="156" y="214"/>
                    </a:cubicBezTo>
                    <a:lnTo>
                      <a:pt x="156" y="214"/>
                    </a:lnTo>
                    <a:cubicBezTo>
                      <a:pt x="170" y="214"/>
                      <a:pt x="183" y="210"/>
                      <a:pt x="195" y="204"/>
                    </a:cubicBezTo>
                    <a:lnTo>
                      <a:pt x="195" y="204"/>
                    </a:lnTo>
                    <a:cubicBezTo>
                      <a:pt x="199" y="208"/>
                      <a:pt x="205" y="209"/>
                      <a:pt x="210" y="206"/>
                    </a:cubicBezTo>
                    <a:lnTo>
                      <a:pt x="210" y="206"/>
                    </a:lnTo>
                    <a:cubicBezTo>
                      <a:pt x="221" y="200"/>
                      <a:pt x="230" y="191"/>
                      <a:pt x="235" y="179"/>
                    </a:cubicBezTo>
                    <a:lnTo>
                      <a:pt x="235" y="101"/>
                    </a:lnTo>
                    <a:lnTo>
                      <a:pt x="235" y="101"/>
                    </a:lnTo>
                    <a:cubicBezTo>
                      <a:pt x="233" y="59"/>
                      <a:pt x="208" y="23"/>
                      <a:pt x="171" y="8"/>
                    </a:cubicBezTo>
                    <a:moveTo>
                      <a:pt x="64" y="0"/>
                    </a:moveTo>
                    <a:lnTo>
                      <a:pt x="64" y="0"/>
                    </a:lnTo>
                    <a:lnTo>
                      <a:pt x="64" y="0"/>
                    </a:lnTo>
                    <a:cubicBezTo>
                      <a:pt x="27" y="16"/>
                      <a:pt x="1" y="53"/>
                      <a:pt x="0" y="95"/>
                    </a:cubicBezTo>
                    <a:lnTo>
                      <a:pt x="0" y="139"/>
                    </a:lnTo>
                    <a:lnTo>
                      <a:pt x="0" y="139"/>
                    </a:lnTo>
                    <a:cubicBezTo>
                      <a:pt x="0" y="150"/>
                      <a:pt x="5" y="161"/>
                      <a:pt x="13" y="168"/>
                    </a:cubicBezTo>
                    <a:lnTo>
                      <a:pt x="13" y="168"/>
                    </a:lnTo>
                    <a:cubicBezTo>
                      <a:pt x="17" y="172"/>
                      <a:pt x="24" y="173"/>
                      <a:pt x="29" y="171"/>
                    </a:cubicBezTo>
                    <a:lnTo>
                      <a:pt x="29" y="171"/>
                    </a:lnTo>
                    <a:cubicBezTo>
                      <a:pt x="29" y="177"/>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8" name="Freeform 544"/>
              <p:cNvSpPr>
                <a:spLocks noEditPoints="1"/>
              </p:cNvSpPr>
              <p:nvPr/>
            </p:nvSpPr>
            <p:spPr bwMode="auto">
              <a:xfrm>
                <a:off x="6691" y="3181"/>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9" name="Freeform 545"/>
              <p:cNvSpPr>
                <a:spLocks noEditPoints="1"/>
              </p:cNvSpPr>
              <p:nvPr/>
            </p:nvSpPr>
            <p:spPr bwMode="auto">
              <a:xfrm>
                <a:off x="6683" y="3173"/>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19" y="0"/>
                      <a:pt x="0" y="20"/>
                      <a:pt x="0" y="44"/>
                    </a:cubicBezTo>
                    <a:cubicBezTo>
                      <a:pt x="0" y="68"/>
                      <a:pt x="19"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0" name="Freeform 546"/>
              <p:cNvSpPr>
                <a:spLocks noEditPoints="1"/>
              </p:cNvSpPr>
              <p:nvPr/>
            </p:nvSpPr>
            <p:spPr bwMode="auto">
              <a:xfrm>
                <a:off x="6675" y="3165"/>
                <a:ext cx="48" cy="49"/>
              </a:xfrm>
              <a:custGeom>
                <a:avLst/>
                <a:gdLst/>
                <a:ahLst/>
                <a:cxnLst>
                  <a:cxn ang="0">
                    <a:pos x="110" y="66"/>
                  </a:cxn>
                  <a:cxn ang="0">
                    <a:pos x="110" y="66"/>
                  </a:cxn>
                  <a:cxn ang="0">
                    <a:pos x="66" y="110"/>
                  </a:cxn>
                  <a:cxn ang="0">
                    <a:pos x="22" y="66"/>
                  </a:cxn>
                  <a:cxn ang="0">
                    <a:pos x="66" y="22"/>
                  </a:cxn>
                  <a:cxn ang="0">
                    <a:pos x="110" y="66"/>
                  </a:cxn>
                  <a:cxn ang="0">
                    <a:pos x="131" y="66"/>
                  </a:cxn>
                  <a:cxn ang="0">
                    <a:pos x="131" y="66"/>
                  </a:cxn>
                  <a:cxn ang="0">
                    <a:pos x="66" y="0"/>
                  </a:cxn>
                  <a:cxn ang="0">
                    <a:pos x="0" y="66"/>
                  </a:cxn>
                  <a:cxn ang="0">
                    <a:pos x="66" y="132"/>
                  </a:cxn>
                  <a:cxn ang="0">
                    <a:pos x="131" y="66"/>
                  </a:cxn>
                </a:cxnLst>
                <a:rect l="0" t="0" r="r" b="b"/>
                <a:pathLst>
                  <a:path w="131" h="132">
                    <a:moveTo>
                      <a:pt x="110" y="66"/>
                    </a:moveTo>
                    <a:lnTo>
                      <a:pt x="110" y="66"/>
                    </a:lnTo>
                    <a:cubicBezTo>
                      <a:pt x="110" y="90"/>
                      <a:pt x="90" y="110"/>
                      <a:pt x="66" y="110"/>
                    </a:cubicBezTo>
                    <a:cubicBezTo>
                      <a:pt x="41" y="110"/>
                      <a:pt x="22" y="90"/>
                      <a:pt x="22" y="66"/>
                    </a:cubicBezTo>
                    <a:cubicBezTo>
                      <a:pt x="22" y="42"/>
                      <a:pt x="41" y="22"/>
                      <a:pt x="66" y="22"/>
                    </a:cubicBezTo>
                    <a:cubicBezTo>
                      <a:pt x="90" y="22"/>
                      <a:pt x="110" y="42"/>
                      <a:pt x="110" y="66"/>
                    </a:cubicBezTo>
                    <a:close/>
                    <a:moveTo>
                      <a:pt x="131" y="66"/>
                    </a:moveTo>
                    <a:lnTo>
                      <a:pt x="131" y="66"/>
                    </a:lnTo>
                    <a:cubicBezTo>
                      <a:pt x="131" y="30"/>
                      <a:pt x="102" y="0"/>
                      <a:pt x="66" y="0"/>
                    </a:cubicBezTo>
                    <a:cubicBezTo>
                      <a:pt x="29" y="0"/>
                      <a:pt x="0" y="30"/>
                      <a:pt x="0" y="66"/>
                    </a:cubicBezTo>
                    <a:cubicBezTo>
                      <a:pt x="0" y="102"/>
                      <a:pt x="29" y="132"/>
                      <a:pt x="66" y="132"/>
                    </a:cubicBezTo>
                    <a:cubicBezTo>
                      <a:pt x="102" y="132"/>
                      <a:pt x="131" y="102"/>
                      <a:pt x="131"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1" name="Freeform 547"/>
              <p:cNvSpPr>
                <a:spLocks noEditPoints="1"/>
              </p:cNvSpPr>
              <p:nvPr/>
            </p:nvSpPr>
            <p:spPr bwMode="auto">
              <a:xfrm>
                <a:off x="6667" y="3156"/>
                <a:ext cx="65" cy="66"/>
              </a:xfrm>
              <a:custGeom>
                <a:avLst/>
                <a:gdLst/>
                <a:ahLst/>
                <a:cxnLst>
                  <a:cxn ang="0">
                    <a:pos x="153" y="88"/>
                  </a:cxn>
                  <a:cxn ang="0">
                    <a:pos x="153" y="88"/>
                  </a:cxn>
                  <a:cxn ang="0">
                    <a:pos x="88" y="154"/>
                  </a:cxn>
                  <a:cxn ang="0">
                    <a:pos x="22" y="88"/>
                  </a:cxn>
                  <a:cxn ang="0">
                    <a:pos x="88" y="22"/>
                  </a:cxn>
                  <a:cxn ang="0">
                    <a:pos x="153" y="88"/>
                  </a:cxn>
                  <a:cxn ang="0">
                    <a:pos x="175" y="88"/>
                  </a:cxn>
                  <a:cxn ang="0">
                    <a:pos x="175" y="88"/>
                  </a:cxn>
                  <a:cxn ang="0">
                    <a:pos x="88" y="0"/>
                  </a:cxn>
                  <a:cxn ang="0">
                    <a:pos x="0" y="88"/>
                  </a:cxn>
                  <a:cxn ang="0">
                    <a:pos x="88" y="176"/>
                  </a:cxn>
                  <a:cxn ang="0">
                    <a:pos x="175" y="88"/>
                  </a:cxn>
                </a:cxnLst>
                <a:rect l="0" t="0" r="r" b="b"/>
                <a:pathLst>
                  <a:path w="175" h="176">
                    <a:moveTo>
                      <a:pt x="153" y="88"/>
                    </a:moveTo>
                    <a:lnTo>
                      <a:pt x="153" y="88"/>
                    </a:lnTo>
                    <a:cubicBezTo>
                      <a:pt x="153" y="124"/>
                      <a:pt x="124" y="154"/>
                      <a:pt x="88" y="154"/>
                    </a:cubicBezTo>
                    <a:cubicBezTo>
                      <a:pt x="51" y="154"/>
                      <a:pt x="22" y="124"/>
                      <a:pt x="22" y="88"/>
                    </a:cubicBezTo>
                    <a:cubicBezTo>
                      <a:pt x="22" y="52"/>
                      <a:pt x="51" y="22"/>
                      <a:pt x="88" y="22"/>
                    </a:cubicBezTo>
                    <a:cubicBezTo>
                      <a:pt x="124" y="22"/>
                      <a:pt x="153" y="52"/>
                      <a:pt x="153" y="88"/>
                    </a:cubicBezTo>
                    <a:close/>
                    <a:moveTo>
                      <a:pt x="175" y="88"/>
                    </a:moveTo>
                    <a:lnTo>
                      <a:pt x="175" y="88"/>
                    </a:lnTo>
                    <a:cubicBezTo>
                      <a:pt x="175" y="40"/>
                      <a:pt x="136" y="0"/>
                      <a:pt x="88" y="0"/>
                    </a:cubicBezTo>
                    <a:cubicBezTo>
                      <a:pt x="39" y="0"/>
                      <a:pt x="0" y="40"/>
                      <a:pt x="0" y="88"/>
                    </a:cubicBezTo>
                    <a:cubicBezTo>
                      <a:pt x="0" y="137"/>
                      <a:pt x="39" y="176"/>
                      <a:pt x="88" y="176"/>
                    </a:cubicBezTo>
                    <a:cubicBezTo>
                      <a:pt x="136" y="176"/>
                      <a:pt x="175" y="137"/>
                      <a:pt x="175"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2" name="Freeform 548"/>
              <p:cNvSpPr>
                <a:spLocks noEditPoints="1"/>
              </p:cNvSpPr>
              <p:nvPr/>
            </p:nvSpPr>
            <p:spPr bwMode="auto">
              <a:xfrm>
                <a:off x="6658" y="3148"/>
                <a:ext cx="82" cy="82"/>
              </a:xfrm>
              <a:custGeom>
                <a:avLst/>
                <a:gdLst/>
                <a:ahLst/>
                <a:cxnLst>
                  <a:cxn ang="0">
                    <a:pos x="197" y="110"/>
                  </a:cxn>
                  <a:cxn ang="0">
                    <a:pos x="197" y="110"/>
                  </a:cxn>
                  <a:cxn ang="0">
                    <a:pos x="110" y="198"/>
                  </a:cxn>
                  <a:cxn ang="0">
                    <a:pos x="22" y="110"/>
                  </a:cxn>
                  <a:cxn ang="0">
                    <a:pos x="110" y="22"/>
                  </a:cxn>
                  <a:cxn ang="0">
                    <a:pos x="197" y="110"/>
                  </a:cxn>
                  <a:cxn ang="0">
                    <a:pos x="219" y="110"/>
                  </a:cxn>
                  <a:cxn ang="0">
                    <a:pos x="219" y="110"/>
                  </a:cxn>
                  <a:cxn ang="0">
                    <a:pos x="110" y="0"/>
                  </a:cxn>
                  <a:cxn ang="0">
                    <a:pos x="0" y="110"/>
                  </a:cxn>
                  <a:cxn ang="0">
                    <a:pos x="110" y="220"/>
                  </a:cxn>
                  <a:cxn ang="0">
                    <a:pos x="219" y="110"/>
                  </a:cxn>
                </a:cxnLst>
                <a:rect l="0" t="0" r="r" b="b"/>
                <a:pathLst>
                  <a:path w="219" h="220">
                    <a:moveTo>
                      <a:pt x="197" y="110"/>
                    </a:moveTo>
                    <a:lnTo>
                      <a:pt x="197" y="110"/>
                    </a:lnTo>
                    <a:cubicBezTo>
                      <a:pt x="197" y="159"/>
                      <a:pt x="158" y="198"/>
                      <a:pt x="110" y="198"/>
                    </a:cubicBezTo>
                    <a:cubicBezTo>
                      <a:pt x="61" y="198"/>
                      <a:pt x="22" y="159"/>
                      <a:pt x="22" y="110"/>
                    </a:cubicBezTo>
                    <a:cubicBezTo>
                      <a:pt x="22" y="62"/>
                      <a:pt x="61" y="22"/>
                      <a:pt x="110" y="22"/>
                    </a:cubicBezTo>
                    <a:cubicBezTo>
                      <a:pt x="158" y="22"/>
                      <a:pt x="197" y="62"/>
                      <a:pt x="197" y="110"/>
                    </a:cubicBezTo>
                    <a:close/>
                    <a:moveTo>
                      <a:pt x="219" y="110"/>
                    </a:moveTo>
                    <a:lnTo>
                      <a:pt x="219" y="110"/>
                    </a:lnTo>
                    <a:cubicBezTo>
                      <a:pt x="219" y="50"/>
                      <a:pt x="170" y="0"/>
                      <a:pt x="110" y="0"/>
                    </a:cubicBezTo>
                    <a:cubicBezTo>
                      <a:pt x="49" y="0"/>
                      <a:pt x="0" y="50"/>
                      <a:pt x="0" y="110"/>
                    </a:cubicBezTo>
                    <a:cubicBezTo>
                      <a:pt x="0" y="171"/>
                      <a:pt x="49" y="220"/>
                      <a:pt x="110" y="220"/>
                    </a:cubicBezTo>
                    <a:cubicBezTo>
                      <a:pt x="170" y="220"/>
                      <a:pt x="219" y="171"/>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3" name="Freeform 549"/>
              <p:cNvSpPr>
                <a:spLocks/>
              </p:cNvSpPr>
              <p:nvPr/>
            </p:nvSpPr>
            <p:spPr bwMode="auto">
              <a:xfrm>
                <a:off x="6671" y="3160"/>
                <a:ext cx="57" cy="59"/>
              </a:xfrm>
              <a:custGeom>
                <a:avLst/>
                <a:gdLst/>
                <a:ahLst/>
                <a:cxnLst>
                  <a:cxn ang="0">
                    <a:pos x="126" y="28"/>
                  </a:cxn>
                  <a:cxn ang="0">
                    <a:pos x="126" y="28"/>
                  </a:cxn>
                  <a:cxn ang="0">
                    <a:pos x="126" y="130"/>
                  </a:cxn>
                  <a:cxn ang="0">
                    <a:pos x="27" y="130"/>
                  </a:cxn>
                  <a:cxn ang="0">
                    <a:pos x="27" y="28"/>
                  </a:cxn>
                  <a:cxn ang="0">
                    <a:pos x="126" y="28"/>
                  </a:cxn>
                </a:cxnLst>
                <a:rect l="0" t="0" r="r" b="b"/>
                <a:pathLst>
                  <a:path w="154" h="158">
                    <a:moveTo>
                      <a:pt x="126" y="28"/>
                    </a:moveTo>
                    <a:lnTo>
                      <a:pt x="126" y="28"/>
                    </a:lnTo>
                    <a:cubicBezTo>
                      <a:pt x="154" y="56"/>
                      <a:pt x="154" y="102"/>
                      <a:pt x="126" y="130"/>
                    </a:cubicBezTo>
                    <a:cubicBezTo>
                      <a:pt x="99" y="158"/>
                      <a:pt x="54" y="158"/>
                      <a:pt x="27" y="130"/>
                    </a:cubicBezTo>
                    <a:cubicBezTo>
                      <a:pt x="0" y="102"/>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4" name="Freeform 550"/>
              <p:cNvSpPr>
                <a:spLocks noEditPoints="1"/>
              </p:cNvSpPr>
              <p:nvPr/>
            </p:nvSpPr>
            <p:spPr bwMode="auto">
              <a:xfrm>
                <a:off x="6654" y="3160"/>
                <a:ext cx="88" cy="126"/>
              </a:xfrm>
              <a:custGeom>
                <a:avLst/>
                <a:gdLst/>
                <a:ahLst/>
                <a:cxnLst>
                  <a:cxn ang="0">
                    <a:pos x="64" y="122"/>
                  </a:cxn>
                  <a:cxn ang="0">
                    <a:pos x="64" y="122"/>
                  </a:cxn>
                  <a:cxn ang="0">
                    <a:pos x="64" y="122"/>
                  </a:cxn>
                  <a:cxn ang="0">
                    <a:pos x="0" y="217"/>
                  </a:cxn>
                  <a:cxn ang="0">
                    <a:pos x="0" y="261"/>
                  </a:cxn>
                  <a:cxn ang="0">
                    <a:pos x="0" y="261"/>
                  </a:cxn>
                  <a:cxn ang="0">
                    <a:pos x="13" y="290"/>
                  </a:cxn>
                  <a:cxn ang="0">
                    <a:pos x="13" y="290"/>
                  </a:cxn>
                  <a:cxn ang="0">
                    <a:pos x="29" y="293"/>
                  </a:cxn>
                  <a:cxn ang="0">
                    <a:pos x="29" y="293"/>
                  </a:cxn>
                  <a:cxn ang="0">
                    <a:pos x="38" y="307"/>
                  </a:cxn>
                  <a:cxn ang="0">
                    <a:pos x="38" y="307"/>
                  </a:cxn>
                  <a:cxn ang="0">
                    <a:pos x="156" y="336"/>
                  </a:cxn>
                  <a:cxn ang="0">
                    <a:pos x="156" y="336"/>
                  </a:cxn>
                  <a:cxn ang="0">
                    <a:pos x="195" y="326"/>
                  </a:cxn>
                  <a:cxn ang="0">
                    <a:pos x="195" y="326"/>
                  </a:cxn>
                  <a:cxn ang="0">
                    <a:pos x="210" y="328"/>
                  </a:cxn>
                  <a:cxn ang="0">
                    <a:pos x="210" y="328"/>
                  </a:cxn>
                  <a:cxn ang="0">
                    <a:pos x="235" y="301"/>
                  </a:cxn>
                  <a:cxn ang="0">
                    <a:pos x="235" y="230"/>
                  </a:cxn>
                  <a:cxn ang="0">
                    <a:pos x="235" y="230"/>
                  </a:cxn>
                  <a:cxn ang="0">
                    <a:pos x="171" y="130"/>
                  </a:cxn>
                  <a:cxn ang="0">
                    <a:pos x="170" y="130"/>
                  </a:cxn>
                  <a:cxn ang="0">
                    <a:pos x="170" y="130"/>
                  </a:cxn>
                  <a:cxn ang="0">
                    <a:pos x="170" y="28"/>
                  </a:cxn>
                  <a:cxn ang="0">
                    <a:pos x="71" y="28"/>
                  </a:cxn>
                  <a:cxn ang="0">
                    <a:pos x="64" y="122"/>
                  </a:cxn>
                  <a:cxn ang="0">
                    <a:pos x="64" y="122"/>
                  </a:cxn>
                  <a:cxn ang="0">
                    <a:pos x="64" y="122"/>
                  </a:cxn>
                  <a:cxn ang="0">
                    <a:pos x="64" y="122"/>
                  </a:cxn>
                </a:cxnLst>
                <a:rect l="0" t="0" r="r" b="b"/>
                <a:pathLst>
                  <a:path w="236" h="337">
                    <a:moveTo>
                      <a:pt x="64" y="122"/>
                    </a:moveTo>
                    <a:lnTo>
                      <a:pt x="64" y="122"/>
                    </a:lnTo>
                    <a:lnTo>
                      <a:pt x="64" y="122"/>
                    </a:lnTo>
                    <a:cubicBezTo>
                      <a:pt x="27" y="139"/>
                      <a:pt x="2" y="175"/>
                      <a:pt x="0" y="217"/>
                    </a:cubicBezTo>
                    <a:lnTo>
                      <a:pt x="0" y="261"/>
                    </a:lnTo>
                    <a:lnTo>
                      <a:pt x="0" y="261"/>
                    </a:lnTo>
                    <a:cubicBezTo>
                      <a:pt x="0" y="272"/>
                      <a:pt x="5" y="283"/>
                      <a:pt x="13" y="290"/>
                    </a:cubicBezTo>
                    <a:lnTo>
                      <a:pt x="13" y="290"/>
                    </a:lnTo>
                    <a:cubicBezTo>
                      <a:pt x="17" y="294"/>
                      <a:pt x="24" y="295"/>
                      <a:pt x="29" y="293"/>
                    </a:cubicBezTo>
                    <a:lnTo>
                      <a:pt x="29" y="293"/>
                    </a:lnTo>
                    <a:cubicBezTo>
                      <a:pt x="29" y="299"/>
                      <a:pt x="33" y="304"/>
                      <a:pt x="38" y="307"/>
                    </a:cubicBezTo>
                    <a:lnTo>
                      <a:pt x="38" y="307"/>
                    </a:lnTo>
                    <a:cubicBezTo>
                      <a:pt x="74" y="327"/>
                      <a:pt x="115" y="337"/>
                      <a:pt x="156" y="336"/>
                    </a:cubicBezTo>
                    <a:lnTo>
                      <a:pt x="156" y="336"/>
                    </a:lnTo>
                    <a:cubicBezTo>
                      <a:pt x="170" y="336"/>
                      <a:pt x="183" y="332"/>
                      <a:pt x="195" y="326"/>
                    </a:cubicBezTo>
                    <a:lnTo>
                      <a:pt x="195" y="326"/>
                    </a:lnTo>
                    <a:cubicBezTo>
                      <a:pt x="199" y="330"/>
                      <a:pt x="205" y="331"/>
                      <a:pt x="210" y="328"/>
                    </a:cubicBezTo>
                    <a:lnTo>
                      <a:pt x="210" y="328"/>
                    </a:lnTo>
                    <a:cubicBezTo>
                      <a:pt x="221" y="322"/>
                      <a:pt x="230" y="313"/>
                      <a:pt x="235" y="301"/>
                    </a:cubicBezTo>
                    <a:lnTo>
                      <a:pt x="235" y="230"/>
                    </a:lnTo>
                    <a:lnTo>
                      <a:pt x="235" y="230"/>
                    </a:lnTo>
                    <a:cubicBezTo>
                      <a:pt x="236" y="186"/>
                      <a:pt x="211" y="146"/>
                      <a:pt x="171" y="130"/>
                    </a:cubicBezTo>
                    <a:lnTo>
                      <a:pt x="170" y="130"/>
                    </a:lnTo>
                    <a:lnTo>
                      <a:pt x="170" y="130"/>
                    </a:lnTo>
                    <a:cubicBezTo>
                      <a:pt x="198" y="102"/>
                      <a:pt x="198" y="56"/>
                      <a:pt x="170" y="28"/>
                    </a:cubicBezTo>
                    <a:cubicBezTo>
                      <a:pt x="143" y="0"/>
                      <a:pt x="98" y="0"/>
                      <a:pt x="71" y="28"/>
                    </a:cubicBezTo>
                    <a:cubicBezTo>
                      <a:pt x="46" y="54"/>
                      <a:pt x="43" y="93"/>
                      <a:pt x="64" y="122"/>
                    </a:cubicBezTo>
                    <a:lnTo>
                      <a:pt x="64" y="122"/>
                    </a:lnTo>
                    <a:close/>
                    <a:moveTo>
                      <a:pt x="64" y="122"/>
                    </a:moveTo>
                    <a:lnTo>
                      <a:pt x="64"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5" name="Freeform 551"/>
              <p:cNvSpPr>
                <a:spLocks noEditPoints="1"/>
              </p:cNvSpPr>
              <p:nvPr/>
            </p:nvSpPr>
            <p:spPr bwMode="auto">
              <a:xfrm>
                <a:off x="6663" y="3219"/>
                <a:ext cx="68" cy="62"/>
              </a:xfrm>
              <a:custGeom>
                <a:avLst/>
                <a:gdLst/>
                <a:ahLst/>
                <a:cxnLst>
                  <a:cxn ang="0">
                    <a:pos x="6" y="136"/>
                  </a:cxn>
                  <a:cxn ang="0">
                    <a:pos x="6" y="136"/>
                  </a:cxn>
                  <a:cxn ang="0">
                    <a:pos x="6" y="136"/>
                  </a:cxn>
                  <a:cxn ang="0">
                    <a:pos x="27" y="0"/>
                  </a:cxn>
                  <a:cxn ang="0">
                    <a:pos x="172" y="169"/>
                  </a:cxn>
                  <a:cxn ang="0">
                    <a:pos x="172" y="169"/>
                  </a:cxn>
                  <a:cxn ang="0">
                    <a:pos x="172" y="169"/>
                  </a:cxn>
                  <a:cxn ang="0">
                    <a:pos x="161" y="25"/>
                  </a:cxn>
                </a:cxnLst>
                <a:rect l="0" t="0" r="r" b="b"/>
                <a:pathLst>
                  <a:path w="182" h="169">
                    <a:moveTo>
                      <a:pt x="6" y="136"/>
                    </a:moveTo>
                    <a:lnTo>
                      <a:pt x="6" y="136"/>
                    </a:lnTo>
                    <a:lnTo>
                      <a:pt x="6" y="136"/>
                    </a:lnTo>
                    <a:cubicBezTo>
                      <a:pt x="0" y="89"/>
                      <a:pt x="7" y="43"/>
                      <a:pt x="27" y="0"/>
                    </a:cubicBezTo>
                    <a:moveTo>
                      <a:pt x="172" y="169"/>
                    </a:moveTo>
                    <a:lnTo>
                      <a:pt x="172" y="169"/>
                    </a:lnTo>
                    <a:lnTo>
                      <a:pt x="172" y="169"/>
                    </a:lnTo>
                    <a:cubicBezTo>
                      <a:pt x="182" y="120"/>
                      <a:pt x="178" y="72"/>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6" name="Freeform 552"/>
              <p:cNvSpPr>
                <a:spLocks noEditPoints="1"/>
              </p:cNvSpPr>
              <p:nvPr/>
            </p:nvSpPr>
            <p:spPr bwMode="auto">
              <a:xfrm>
                <a:off x="6474" y="3237"/>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10"/>
                      <a:pt x="33" y="0"/>
                      <a:pt x="21" y="0"/>
                    </a:cubicBezTo>
                    <a:cubicBezTo>
                      <a:pt x="10" y="0"/>
                      <a:pt x="0" y="10"/>
                      <a:pt x="0" y="21"/>
                    </a:cubicBezTo>
                    <a:cubicBezTo>
                      <a:pt x="0" y="33"/>
                      <a:pt x="10" y="42"/>
                      <a:pt x="21" y="42"/>
                    </a:cubicBezTo>
                    <a:cubicBezTo>
                      <a:pt x="33" y="42"/>
                      <a:pt x="42" y="33"/>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7" name="Freeform 553"/>
              <p:cNvSpPr>
                <a:spLocks noEditPoints="1"/>
              </p:cNvSpPr>
              <p:nvPr/>
            </p:nvSpPr>
            <p:spPr bwMode="auto">
              <a:xfrm>
                <a:off x="6466" y="3229"/>
                <a:ext cx="32" cy="31"/>
              </a:xfrm>
              <a:custGeom>
                <a:avLst/>
                <a:gdLst/>
                <a:ahLst/>
                <a:cxnLst>
                  <a:cxn ang="0">
                    <a:pos x="63" y="42"/>
                  </a:cxn>
                  <a:cxn ang="0">
                    <a:pos x="63" y="42"/>
                  </a:cxn>
                  <a:cxn ang="0">
                    <a:pos x="42" y="63"/>
                  </a:cxn>
                  <a:cxn ang="0">
                    <a:pos x="21" y="42"/>
                  </a:cxn>
                  <a:cxn ang="0">
                    <a:pos x="42" y="21"/>
                  </a:cxn>
                  <a:cxn ang="0">
                    <a:pos x="63" y="42"/>
                  </a:cxn>
                  <a:cxn ang="0">
                    <a:pos x="84" y="42"/>
                  </a:cxn>
                  <a:cxn ang="0">
                    <a:pos x="84" y="42"/>
                  </a:cxn>
                  <a:cxn ang="0">
                    <a:pos x="42" y="0"/>
                  </a:cxn>
                  <a:cxn ang="0">
                    <a:pos x="0" y="42"/>
                  </a:cxn>
                  <a:cxn ang="0">
                    <a:pos x="42" y="84"/>
                  </a:cxn>
                  <a:cxn ang="0">
                    <a:pos x="84" y="42"/>
                  </a:cxn>
                </a:cxnLst>
                <a:rect l="0" t="0" r="r" b="b"/>
                <a:pathLst>
                  <a:path w="84" h="84">
                    <a:moveTo>
                      <a:pt x="63" y="42"/>
                    </a:moveTo>
                    <a:lnTo>
                      <a:pt x="63" y="42"/>
                    </a:lnTo>
                    <a:cubicBezTo>
                      <a:pt x="63" y="54"/>
                      <a:pt x="54" y="63"/>
                      <a:pt x="42" y="63"/>
                    </a:cubicBezTo>
                    <a:cubicBezTo>
                      <a:pt x="31" y="63"/>
                      <a:pt x="21" y="54"/>
                      <a:pt x="21" y="42"/>
                    </a:cubicBezTo>
                    <a:cubicBezTo>
                      <a:pt x="21" y="31"/>
                      <a:pt x="31" y="21"/>
                      <a:pt x="42" y="21"/>
                    </a:cubicBezTo>
                    <a:cubicBezTo>
                      <a:pt x="54" y="21"/>
                      <a:pt x="63" y="31"/>
                      <a:pt x="63" y="42"/>
                    </a:cubicBezTo>
                    <a:close/>
                    <a:moveTo>
                      <a:pt x="84" y="42"/>
                    </a:moveTo>
                    <a:lnTo>
                      <a:pt x="84" y="42"/>
                    </a:lnTo>
                    <a:cubicBezTo>
                      <a:pt x="84" y="19"/>
                      <a:pt x="66" y="0"/>
                      <a:pt x="42" y="0"/>
                    </a:cubicBezTo>
                    <a:cubicBezTo>
                      <a:pt x="19" y="0"/>
                      <a:pt x="0" y="19"/>
                      <a:pt x="0" y="42"/>
                    </a:cubicBezTo>
                    <a:cubicBezTo>
                      <a:pt x="0" y="65"/>
                      <a:pt x="19" y="84"/>
                      <a:pt x="42" y="84"/>
                    </a:cubicBezTo>
                    <a:cubicBezTo>
                      <a:pt x="66" y="84"/>
                      <a:pt x="84" y="65"/>
                      <a:pt x="84"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8" name="Freeform 554"/>
              <p:cNvSpPr>
                <a:spLocks noEditPoints="1"/>
              </p:cNvSpPr>
              <p:nvPr/>
            </p:nvSpPr>
            <p:spPr bwMode="auto">
              <a:xfrm>
                <a:off x="6459" y="3221"/>
                <a:ext cx="47" cy="47"/>
              </a:xfrm>
              <a:custGeom>
                <a:avLst/>
                <a:gdLst/>
                <a:ahLst/>
                <a:cxnLst>
                  <a:cxn ang="0">
                    <a:pos x="105" y="63"/>
                  </a:cxn>
                  <a:cxn ang="0">
                    <a:pos x="105" y="63"/>
                  </a:cxn>
                  <a:cxn ang="0">
                    <a:pos x="63" y="105"/>
                  </a:cxn>
                  <a:cxn ang="0">
                    <a:pos x="21" y="63"/>
                  </a:cxn>
                  <a:cxn ang="0">
                    <a:pos x="63" y="21"/>
                  </a:cxn>
                  <a:cxn ang="0">
                    <a:pos x="105" y="63"/>
                  </a:cxn>
                  <a:cxn ang="0">
                    <a:pos x="127" y="63"/>
                  </a:cxn>
                  <a:cxn ang="0">
                    <a:pos x="127" y="63"/>
                  </a:cxn>
                  <a:cxn ang="0">
                    <a:pos x="63" y="0"/>
                  </a:cxn>
                  <a:cxn ang="0">
                    <a:pos x="0" y="63"/>
                  </a:cxn>
                  <a:cxn ang="0">
                    <a:pos x="63" y="127"/>
                  </a:cxn>
                  <a:cxn ang="0">
                    <a:pos x="127" y="63"/>
                  </a:cxn>
                </a:cxnLst>
                <a:rect l="0" t="0" r="r" b="b"/>
                <a:pathLst>
                  <a:path w="127" h="127">
                    <a:moveTo>
                      <a:pt x="105" y="63"/>
                    </a:moveTo>
                    <a:lnTo>
                      <a:pt x="105" y="63"/>
                    </a:lnTo>
                    <a:cubicBezTo>
                      <a:pt x="105" y="86"/>
                      <a:pt x="87" y="105"/>
                      <a:pt x="63" y="105"/>
                    </a:cubicBezTo>
                    <a:cubicBezTo>
                      <a:pt x="40" y="105"/>
                      <a:pt x="21" y="86"/>
                      <a:pt x="21" y="63"/>
                    </a:cubicBezTo>
                    <a:cubicBezTo>
                      <a:pt x="21" y="40"/>
                      <a:pt x="40" y="21"/>
                      <a:pt x="63" y="21"/>
                    </a:cubicBezTo>
                    <a:cubicBezTo>
                      <a:pt x="87" y="21"/>
                      <a:pt x="105" y="40"/>
                      <a:pt x="105" y="63"/>
                    </a:cubicBezTo>
                    <a:close/>
                    <a:moveTo>
                      <a:pt x="127" y="63"/>
                    </a:moveTo>
                    <a:lnTo>
                      <a:pt x="127" y="63"/>
                    </a:lnTo>
                    <a:cubicBezTo>
                      <a:pt x="127" y="28"/>
                      <a:pt x="98" y="0"/>
                      <a:pt x="63" y="0"/>
                    </a:cubicBezTo>
                    <a:cubicBezTo>
                      <a:pt x="29" y="0"/>
                      <a:pt x="0" y="28"/>
                      <a:pt x="0" y="63"/>
                    </a:cubicBezTo>
                    <a:cubicBezTo>
                      <a:pt x="0" y="98"/>
                      <a:pt x="29" y="127"/>
                      <a:pt x="63" y="127"/>
                    </a:cubicBezTo>
                    <a:cubicBezTo>
                      <a:pt x="98" y="127"/>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9" name="Freeform 555"/>
              <p:cNvSpPr>
                <a:spLocks noEditPoints="1"/>
              </p:cNvSpPr>
              <p:nvPr/>
            </p:nvSpPr>
            <p:spPr bwMode="auto">
              <a:xfrm>
                <a:off x="6451" y="3214"/>
                <a:ext cx="63" cy="62"/>
              </a:xfrm>
              <a:custGeom>
                <a:avLst/>
                <a:gdLst/>
                <a:ahLst/>
                <a:cxnLst>
                  <a:cxn ang="0">
                    <a:pos x="148" y="84"/>
                  </a:cxn>
                  <a:cxn ang="0">
                    <a:pos x="148" y="84"/>
                  </a:cxn>
                  <a:cxn ang="0">
                    <a:pos x="84" y="148"/>
                  </a:cxn>
                  <a:cxn ang="0">
                    <a:pos x="21" y="84"/>
                  </a:cxn>
                  <a:cxn ang="0">
                    <a:pos x="84" y="21"/>
                  </a:cxn>
                  <a:cxn ang="0">
                    <a:pos x="148" y="84"/>
                  </a:cxn>
                  <a:cxn ang="0">
                    <a:pos x="169" y="84"/>
                  </a:cxn>
                  <a:cxn ang="0">
                    <a:pos x="169" y="84"/>
                  </a:cxn>
                  <a:cxn ang="0">
                    <a:pos x="84" y="0"/>
                  </a:cxn>
                  <a:cxn ang="0">
                    <a:pos x="0" y="84"/>
                  </a:cxn>
                  <a:cxn ang="0">
                    <a:pos x="84" y="169"/>
                  </a:cxn>
                  <a:cxn ang="0">
                    <a:pos x="169" y="84"/>
                  </a:cxn>
                </a:cxnLst>
                <a:rect l="0" t="0" r="r" b="b"/>
                <a:pathLst>
                  <a:path w="169" h="169">
                    <a:moveTo>
                      <a:pt x="148" y="84"/>
                    </a:moveTo>
                    <a:lnTo>
                      <a:pt x="148" y="84"/>
                    </a:lnTo>
                    <a:cubicBezTo>
                      <a:pt x="148" y="119"/>
                      <a:pt x="119" y="148"/>
                      <a:pt x="84" y="148"/>
                    </a:cubicBezTo>
                    <a:cubicBezTo>
                      <a:pt x="50" y="148"/>
                      <a:pt x="21" y="119"/>
                      <a:pt x="21" y="84"/>
                    </a:cubicBezTo>
                    <a:cubicBezTo>
                      <a:pt x="21" y="49"/>
                      <a:pt x="50" y="21"/>
                      <a:pt x="84" y="21"/>
                    </a:cubicBezTo>
                    <a:cubicBezTo>
                      <a:pt x="119" y="21"/>
                      <a:pt x="148" y="49"/>
                      <a:pt x="148" y="84"/>
                    </a:cubicBezTo>
                    <a:close/>
                    <a:moveTo>
                      <a:pt x="169" y="84"/>
                    </a:moveTo>
                    <a:lnTo>
                      <a:pt x="169" y="84"/>
                    </a:lnTo>
                    <a:cubicBezTo>
                      <a:pt x="169" y="38"/>
                      <a:pt x="131" y="0"/>
                      <a:pt x="84" y="0"/>
                    </a:cubicBezTo>
                    <a:cubicBezTo>
                      <a:pt x="38" y="0"/>
                      <a:pt x="0" y="38"/>
                      <a:pt x="0" y="84"/>
                    </a:cubicBezTo>
                    <a:cubicBezTo>
                      <a:pt x="0" y="131"/>
                      <a:pt x="38" y="169"/>
                      <a:pt x="84" y="169"/>
                    </a:cubicBezTo>
                    <a:cubicBezTo>
                      <a:pt x="131" y="169"/>
                      <a:pt x="169" y="131"/>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0" name="Freeform 556"/>
              <p:cNvSpPr>
                <a:spLocks noEditPoints="1"/>
              </p:cNvSpPr>
              <p:nvPr/>
            </p:nvSpPr>
            <p:spPr bwMode="auto">
              <a:xfrm>
                <a:off x="6443" y="3206"/>
                <a:ext cx="78" cy="78"/>
              </a:xfrm>
              <a:custGeom>
                <a:avLst/>
                <a:gdLst/>
                <a:ahLst/>
                <a:cxnLst>
                  <a:cxn ang="0">
                    <a:pos x="190" y="105"/>
                  </a:cxn>
                  <a:cxn ang="0">
                    <a:pos x="190" y="105"/>
                  </a:cxn>
                  <a:cxn ang="0">
                    <a:pos x="105" y="190"/>
                  </a:cxn>
                  <a:cxn ang="0">
                    <a:pos x="21" y="105"/>
                  </a:cxn>
                  <a:cxn ang="0">
                    <a:pos x="105" y="21"/>
                  </a:cxn>
                  <a:cxn ang="0">
                    <a:pos x="190" y="105"/>
                  </a:cxn>
                  <a:cxn ang="0">
                    <a:pos x="211" y="105"/>
                  </a:cxn>
                  <a:cxn ang="0">
                    <a:pos x="211" y="105"/>
                  </a:cxn>
                  <a:cxn ang="0">
                    <a:pos x="105" y="0"/>
                  </a:cxn>
                  <a:cxn ang="0">
                    <a:pos x="0" y="105"/>
                  </a:cxn>
                  <a:cxn ang="0">
                    <a:pos x="105" y="211"/>
                  </a:cxn>
                  <a:cxn ang="0">
                    <a:pos x="211" y="105"/>
                  </a:cxn>
                </a:cxnLst>
                <a:rect l="0" t="0" r="r" b="b"/>
                <a:pathLst>
                  <a:path w="211" h="211">
                    <a:moveTo>
                      <a:pt x="190" y="105"/>
                    </a:moveTo>
                    <a:lnTo>
                      <a:pt x="190" y="105"/>
                    </a:lnTo>
                    <a:cubicBezTo>
                      <a:pt x="190" y="152"/>
                      <a:pt x="152" y="190"/>
                      <a:pt x="105" y="190"/>
                    </a:cubicBezTo>
                    <a:cubicBezTo>
                      <a:pt x="59" y="190"/>
                      <a:pt x="21" y="152"/>
                      <a:pt x="21" y="105"/>
                    </a:cubicBezTo>
                    <a:cubicBezTo>
                      <a:pt x="21" y="59"/>
                      <a:pt x="59" y="21"/>
                      <a:pt x="105" y="21"/>
                    </a:cubicBezTo>
                    <a:cubicBezTo>
                      <a:pt x="152" y="21"/>
                      <a:pt x="190" y="59"/>
                      <a:pt x="190" y="105"/>
                    </a:cubicBezTo>
                    <a:close/>
                    <a:moveTo>
                      <a:pt x="211" y="105"/>
                    </a:moveTo>
                    <a:lnTo>
                      <a:pt x="211" y="105"/>
                    </a:lnTo>
                    <a:cubicBezTo>
                      <a:pt x="211" y="47"/>
                      <a:pt x="163" y="0"/>
                      <a:pt x="105" y="0"/>
                    </a:cubicBezTo>
                    <a:cubicBezTo>
                      <a:pt x="47" y="0"/>
                      <a:pt x="0" y="47"/>
                      <a:pt x="0" y="105"/>
                    </a:cubicBezTo>
                    <a:cubicBezTo>
                      <a:pt x="0" y="163"/>
                      <a:pt x="47" y="211"/>
                      <a:pt x="105" y="211"/>
                    </a:cubicBezTo>
                    <a:cubicBezTo>
                      <a:pt x="163" y="211"/>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1" name="Freeform 557"/>
              <p:cNvSpPr>
                <a:spLocks noEditPoints="1"/>
              </p:cNvSpPr>
              <p:nvPr/>
            </p:nvSpPr>
            <p:spPr bwMode="auto">
              <a:xfrm>
                <a:off x="6435" y="3198"/>
                <a:ext cx="94" cy="94"/>
              </a:xfrm>
              <a:custGeom>
                <a:avLst/>
                <a:gdLst/>
                <a:ahLst/>
                <a:cxnLst>
                  <a:cxn ang="0">
                    <a:pos x="232" y="126"/>
                  </a:cxn>
                  <a:cxn ang="0">
                    <a:pos x="232" y="126"/>
                  </a:cxn>
                  <a:cxn ang="0">
                    <a:pos x="126" y="232"/>
                  </a:cxn>
                  <a:cxn ang="0">
                    <a:pos x="21" y="126"/>
                  </a:cxn>
                  <a:cxn ang="0">
                    <a:pos x="126" y="21"/>
                  </a:cxn>
                  <a:cxn ang="0">
                    <a:pos x="232" y="126"/>
                  </a:cxn>
                  <a:cxn ang="0">
                    <a:pos x="253" y="126"/>
                  </a:cxn>
                  <a:cxn ang="0">
                    <a:pos x="253" y="126"/>
                  </a:cxn>
                  <a:cxn ang="0">
                    <a:pos x="126" y="0"/>
                  </a:cxn>
                  <a:cxn ang="0">
                    <a:pos x="0" y="126"/>
                  </a:cxn>
                  <a:cxn ang="0">
                    <a:pos x="126" y="253"/>
                  </a:cxn>
                  <a:cxn ang="0">
                    <a:pos x="253" y="126"/>
                  </a:cxn>
                </a:cxnLst>
                <a:rect l="0" t="0" r="r" b="b"/>
                <a:pathLst>
                  <a:path w="253" h="253">
                    <a:moveTo>
                      <a:pt x="232" y="126"/>
                    </a:moveTo>
                    <a:lnTo>
                      <a:pt x="232" y="126"/>
                    </a:lnTo>
                    <a:cubicBezTo>
                      <a:pt x="232" y="184"/>
                      <a:pt x="184" y="232"/>
                      <a:pt x="126" y="232"/>
                    </a:cubicBezTo>
                    <a:cubicBezTo>
                      <a:pt x="68" y="232"/>
                      <a:pt x="21" y="184"/>
                      <a:pt x="21" y="126"/>
                    </a:cubicBezTo>
                    <a:cubicBezTo>
                      <a:pt x="21" y="68"/>
                      <a:pt x="68" y="21"/>
                      <a:pt x="126" y="21"/>
                    </a:cubicBezTo>
                    <a:cubicBezTo>
                      <a:pt x="184" y="21"/>
                      <a:pt x="232" y="68"/>
                      <a:pt x="232" y="126"/>
                    </a:cubicBezTo>
                    <a:close/>
                    <a:moveTo>
                      <a:pt x="253" y="126"/>
                    </a:moveTo>
                    <a:lnTo>
                      <a:pt x="253" y="126"/>
                    </a:lnTo>
                    <a:cubicBezTo>
                      <a:pt x="253" y="57"/>
                      <a:pt x="196" y="0"/>
                      <a:pt x="126" y="0"/>
                    </a:cubicBezTo>
                    <a:cubicBezTo>
                      <a:pt x="57" y="0"/>
                      <a:pt x="0" y="57"/>
                      <a:pt x="0" y="126"/>
                    </a:cubicBezTo>
                    <a:cubicBezTo>
                      <a:pt x="0" y="196"/>
                      <a:pt x="57" y="253"/>
                      <a:pt x="126" y="253"/>
                    </a:cubicBezTo>
                    <a:cubicBezTo>
                      <a:pt x="196" y="253"/>
                      <a:pt x="253" y="196"/>
                      <a:pt x="253" y="126"/>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2" name="Freeform 558"/>
              <p:cNvSpPr>
                <a:spLocks noEditPoints="1"/>
              </p:cNvSpPr>
              <p:nvPr/>
            </p:nvSpPr>
            <p:spPr bwMode="auto">
              <a:xfrm>
                <a:off x="6427" y="3190"/>
                <a:ext cx="110" cy="110"/>
              </a:xfrm>
              <a:custGeom>
                <a:avLst/>
                <a:gdLst/>
                <a:ahLst/>
                <a:cxnLst>
                  <a:cxn ang="0">
                    <a:pos x="274" y="147"/>
                  </a:cxn>
                  <a:cxn ang="0">
                    <a:pos x="274" y="147"/>
                  </a:cxn>
                  <a:cxn ang="0">
                    <a:pos x="147" y="274"/>
                  </a:cxn>
                  <a:cxn ang="0">
                    <a:pos x="21" y="147"/>
                  </a:cxn>
                  <a:cxn ang="0">
                    <a:pos x="147" y="21"/>
                  </a:cxn>
                  <a:cxn ang="0">
                    <a:pos x="274" y="147"/>
                  </a:cxn>
                  <a:cxn ang="0">
                    <a:pos x="295" y="147"/>
                  </a:cxn>
                  <a:cxn ang="0">
                    <a:pos x="295" y="147"/>
                  </a:cxn>
                  <a:cxn ang="0">
                    <a:pos x="147" y="0"/>
                  </a:cxn>
                  <a:cxn ang="0">
                    <a:pos x="0" y="147"/>
                  </a:cxn>
                  <a:cxn ang="0">
                    <a:pos x="147" y="295"/>
                  </a:cxn>
                  <a:cxn ang="0">
                    <a:pos x="295" y="147"/>
                  </a:cxn>
                </a:cxnLst>
                <a:rect l="0" t="0" r="r" b="b"/>
                <a:pathLst>
                  <a:path w="295" h="295">
                    <a:moveTo>
                      <a:pt x="274" y="147"/>
                    </a:moveTo>
                    <a:lnTo>
                      <a:pt x="274" y="147"/>
                    </a:lnTo>
                    <a:cubicBezTo>
                      <a:pt x="274" y="217"/>
                      <a:pt x="217" y="274"/>
                      <a:pt x="147" y="274"/>
                    </a:cubicBezTo>
                    <a:cubicBezTo>
                      <a:pt x="78" y="274"/>
                      <a:pt x="21" y="217"/>
                      <a:pt x="21" y="147"/>
                    </a:cubicBezTo>
                    <a:cubicBezTo>
                      <a:pt x="21" y="78"/>
                      <a:pt x="78" y="21"/>
                      <a:pt x="147" y="21"/>
                    </a:cubicBezTo>
                    <a:cubicBezTo>
                      <a:pt x="217" y="21"/>
                      <a:pt x="274" y="78"/>
                      <a:pt x="274" y="147"/>
                    </a:cubicBezTo>
                    <a:close/>
                    <a:moveTo>
                      <a:pt x="295" y="147"/>
                    </a:moveTo>
                    <a:lnTo>
                      <a:pt x="295" y="147"/>
                    </a:lnTo>
                    <a:cubicBezTo>
                      <a:pt x="295" y="66"/>
                      <a:pt x="229" y="0"/>
                      <a:pt x="147" y="0"/>
                    </a:cubicBezTo>
                    <a:cubicBezTo>
                      <a:pt x="66" y="0"/>
                      <a:pt x="0" y="66"/>
                      <a:pt x="0" y="147"/>
                    </a:cubicBezTo>
                    <a:cubicBezTo>
                      <a:pt x="0" y="228"/>
                      <a:pt x="66" y="295"/>
                      <a:pt x="147" y="295"/>
                    </a:cubicBezTo>
                    <a:cubicBezTo>
                      <a:pt x="229" y="295"/>
                      <a:pt x="295" y="228"/>
                      <a:pt x="295" y="147"/>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3" name="Freeform 559"/>
              <p:cNvSpPr>
                <a:spLocks noEditPoints="1"/>
              </p:cNvSpPr>
              <p:nvPr/>
            </p:nvSpPr>
            <p:spPr bwMode="auto">
              <a:xfrm>
                <a:off x="6419" y="3182"/>
                <a:ext cx="126" cy="125"/>
              </a:xfrm>
              <a:custGeom>
                <a:avLst/>
                <a:gdLst/>
                <a:ahLst/>
                <a:cxnLst>
                  <a:cxn ang="0">
                    <a:pos x="316" y="168"/>
                  </a:cxn>
                  <a:cxn ang="0">
                    <a:pos x="316" y="168"/>
                  </a:cxn>
                  <a:cxn ang="0">
                    <a:pos x="168" y="316"/>
                  </a:cxn>
                  <a:cxn ang="0">
                    <a:pos x="21" y="168"/>
                  </a:cxn>
                  <a:cxn ang="0">
                    <a:pos x="168" y="21"/>
                  </a:cxn>
                  <a:cxn ang="0">
                    <a:pos x="316" y="168"/>
                  </a:cxn>
                  <a:cxn ang="0">
                    <a:pos x="337" y="168"/>
                  </a:cxn>
                  <a:cxn ang="0">
                    <a:pos x="337" y="168"/>
                  </a:cxn>
                  <a:cxn ang="0">
                    <a:pos x="168" y="0"/>
                  </a:cxn>
                  <a:cxn ang="0">
                    <a:pos x="0" y="168"/>
                  </a:cxn>
                  <a:cxn ang="0">
                    <a:pos x="168" y="337"/>
                  </a:cxn>
                  <a:cxn ang="0">
                    <a:pos x="337" y="168"/>
                  </a:cxn>
                </a:cxnLst>
                <a:rect l="0" t="0" r="r" b="b"/>
                <a:pathLst>
                  <a:path w="337" h="337">
                    <a:moveTo>
                      <a:pt x="316" y="168"/>
                    </a:moveTo>
                    <a:lnTo>
                      <a:pt x="316" y="168"/>
                    </a:lnTo>
                    <a:cubicBezTo>
                      <a:pt x="316" y="249"/>
                      <a:pt x="250" y="316"/>
                      <a:pt x="168" y="316"/>
                    </a:cubicBezTo>
                    <a:cubicBezTo>
                      <a:pt x="87" y="316"/>
                      <a:pt x="21" y="249"/>
                      <a:pt x="21" y="168"/>
                    </a:cubicBezTo>
                    <a:cubicBezTo>
                      <a:pt x="21" y="87"/>
                      <a:pt x="87" y="21"/>
                      <a:pt x="168" y="21"/>
                    </a:cubicBezTo>
                    <a:cubicBezTo>
                      <a:pt x="250" y="21"/>
                      <a:pt x="316" y="87"/>
                      <a:pt x="316" y="168"/>
                    </a:cubicBezTo>
                    <a:close/>
                    <a:moveTo>
                      <a:pt x="337" y="168"/>
                    </a:moveTo>
                    <a:lnTo>
                      <a:pt x="337" y="168"/>
                    </a:lnTo>
                    <a:cubicBezTo>
                      <a:pt x="337" y="76"/>
                      <a:pt x="261" y="0"/>
                      <a:pt x="168" y="0"/>
                    </a:cubicBezTo>
                    <a:cubicBezTo>
                      <a:pt x="76" y="0"/>
                      <a:pt x="0" y="76"/>
                      <a:pt x="0" y="168"/>
                    </a:cubicBezTo>
                    <a:cubicBezTo>
                      <a:pt x="0" y="261"/>
                      <a:pt x="76" y="337"/>
                      <a:pt x="168" y="337"/>
                    </a:cubicBezTo>
                    <a:cubicBezTo>
                      <a:pt x="261" y="337"/>
                      <a:pt x="337" y="261"/>
                      <a:pt x="337" y="168"/>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4" name="Freeform 560"/>
              <p:cNvSpPr>
                <a:spLocks noEditPoints="1"/>
              </p:cNvSpPr>
              <p:nvPr/>
            </p:nvSpPr>
            <p:spPr bwMode="auto">
              <a:xfrm>
                <a:off x="6438" y="3206"/>
                <a:ext cx="88" cy="80"/>
              </a:xfrm>
              <a:custGeom>
                <a:avLst/>
                <a:gdLst/>
                <a:ahLst/>
                <a:cxnLst>
                  <a:cxn ang="0">
                    <a:pos x="38" y="185"/>
                  </a:cxn>
                  <a:cxn ang="0">
                    <a:pos x="38" y="185"/>
                  </a:cxn>
                  <a:cxn ang="0">
                    <a:pos x="38" y="185"/>
                  </a:cxn>
                  <a:cxn ang="0">
                    <a:pos x="157" y="214"/>
                  </a:cxn>
                  <a:cxn ang="0">
                    <a:pos x="157" y="214"/>
                  </a:cxn>
                  <a:cxn ang="0">
                    <a:pos x="195" y="204"/>
                  </a:cxn>
                  <a:cxn ang="0">
                    <a:pos x="195" y="204"/>
                  </a:cxn>
                  <a:cxn ang="0">
                    <a:pos x="211" y="206"/>
                  </a:cxn>
                  <a:cxn ang="0">
                    <a:pos x="211" y="206"/>
                  </a:cxn>
                  <a:cxn ang="0">
                    <a:pos x="236" y="179"/>
                  </a:cxn>
                  <a:cxn ang="0">
                    <a:pos x="236" y="101"/>
                  </a:cxn>
                  <a:cxn ang="0">
                    <a:pos x="236" y="101"/>
                  </a:cxn>
                  <a:cxn ang="0">
                    <a:pos x="172" y="8"/>
                  </a:cxn>
                  <a:cxn ang="0">
                    <a:pos x="65" y="0"/>
                  </a:cxn>
                  <a:cxn ang="0">
                    <a:pos x="65" y="0"/>
                  </a:cxn>
                  <a:cxn ang="0">
                    <a:pos x="65" y="0"/>
                  </a:cxn>
                  <a:cxn ang="0">
                    <a:pos x="0" y="95"/>
                  </a:cxn>
                  <a:cxn ang="0">
                    <a:pos x="1" y="139"/>
                  </a:cxn>
                  <a:cxn ang="0">
                    <a:pos x="1" y="139"/>
                  </a:cxn>
                  <a:cxn ang="0">
                    <a:pos x="14" y="168"/>
                  </a:cxn>
                  <a:cxn ang="0">
                    <a:pos x="14" y="168"/>
                  </a:cxn>
                  <a:cxn ang="0">
                    <a:pos x="30" y="171"/>
                  </a:cxn>
                  <a:cxn ang="0">
                    <a:pos x="30" y="171"/>
                  </a:cxn>
                  <a:cxn ang="0">
                    <a:pos x="38" y="185"/>
                  </a:cxn>
                </a:cxnLst>
                <a:rect l="0" t="0" r="r" b="b"/>
                <a:pathLst>
                  <a:path w="236" h="215">
                    <a:moveTo>
                      <a:pt x="38" y="185"/>
                    </a:moveTo>
                    <a:lnTo>
                      <a:pt x="38" y="185"/>
                    </a:lnTo>
                    <a:lnTo>
                      <a:pt x="38" y="185"/>
                    </a:lnTo>
                    <a:cubicBezTo>
                      <a:pt x="75" y="205"/>
                      <a:pt x="116" y="215"/>
                      <a:pt x="157" y="214"/>
                    </a:cubicBezTo>
                    <a:lnTo>
                      <a:pt x="157" y="214"/>
                    </a:lnTo>
                    <a:cubicBezTo>
                      <a:pt x="171" y="214"/>
                      <a:pt x="184" y="210"/>
                      <a:pt x="195" y="204"/>
                    </a:cubicBezTo>
                    <a:lnTo>
                      <a:pt x="195" y="204"/>
                    </a:lnTo>
                    <a:cubicBezTo>
                      <a:pt x="199" y="208"/>
                      <a:pt x="206" y="209"/>
                      <a:pt x="211" y="206"/>
                    </a:cubicBezTo>
                    <a:lnTo>
                      <a:pt x="211" y="206"/>
                    </a:lnTo>
                    <a:cubicBezTo>
                      <a:pt x="222" y="200"/>
                      <a:pt x="231" y="191"/>
                      <a:pt x="236" y="179"/>
                    </a:cubicBezTo>
                    <a:lnTo>
                      <a:pt x="236" y="101"/>
                    </a:lnTo>
                    <a:lnTo>
                      <a:pt x="236" y="101"/>
                    </a:lnTo>
                    <a:cubicBezTo>
                      <a:pt x="234" y="59"/>
                      <a:pt x="209" y="23"/>
                      <a:pt x="172" y="8"/>
                    </a:cubicBezTo>
                    <a:moveTo>
                      <a:pt x="65" y="0"/>
                    </a:moveTo>
                    <a:lnTo>
                      <a:pt x="65" y="0"/>
                    </a:lnTo>
                    <a:lnTo>
                      <a:pt x="65" y="0"/>
                    </a:lnTo>
                    <a:cubicBezTo>
                      <a:pt x="28" y="16"/>
                      <a:pt x="2" y="53"/>
                      <a:pt x="0" y="95"/>
                    </a:cubicBezTo>
                    <a:lnTo>
                      <a:pt x="1" y="139"/>
                    </a:lnTo>
                    <a:lnTo>
                      <a:pt x="1" y="139"/>
                    </a:lnTo>
                    <a:cubicBezTo>
                      <a:pt x="1" y="150"/>
                      <a:pt x="6" y="161"/>
                      <a:pt x="14" y="168"/>
                    </a:cubicBezTo>
                    <a:lnTo>
                      <a:pt x="14" y="168"/>
                    </a:lnTo>
                    <a:cubicBezTo>
                      <a:pt x="18" y="172"/>
                      <a:pt x="24" y="173"/>
                      <a:pt x="30" y="171"/>
                    </a:cubicBezTo>
                    <a:lnTo>
                      <a:pt x="30" y="171"/>
                    </a:lnTo>
                    <a:cubicBezTo>
                      <a:pt x="30" y="177"/>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5" name="Freeform 561"/>
              <p:cNvSpPr>
                <a:spLocks noEditPoints="1"/>
              </p:cNvSpPr>
              <p:nvPr/>
            </p:nvSpPr>
            <p:spPr bwMode="auto">
              <a:xfrm>
                <a:off x="6475" y="3181"/>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5" y="0"/>
                      <a:pt x="22" y="0"/>
                    </a:cubicBezTo>
                    <a:cubicBezTo>
                      <a:pt x="10" y="0"/>
                      <a:pt x="0" y="10"/>
                      <a:pt x="0" y="22"/>
                    </a:cubicBezTo>
                    <a:cubicBezTo>
                      <a:pt x="0" y="34"/>
                      <a:pt x="10" y="44"/>
                      <a:pt x="22" y="44"/>
                    </a:cubicBezTo>
                    <a:cubicBezTo>
                      <a:pt x="35"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6" name="Freeform 562"/>
              <p:cNvSpPr>
                <a:spLocks noEditPoints="1"/>
              </p:cNvSpPr>
              <p:nvPr/>
            </p:nvSpPr>
            <p:spPr bwMode="auto">
              <a:xfrm>
                <a:off x="6467" y="3173"/>
                <a:ext cx="32" cy="32"/>
              </a:xfrm>
              <a:custGeom>
                <a:avLst/>
                <a:gdLst/>
                <a:ahLst/>
                <a:cxnLst>
                  <a:cxn ang="0">
                    <a:pos x="65" y="44"/>
                  </a:cxn>
                  <a:cxn ang="0">
                    <a:pos x="65" y="44"/>
                  </a:cxn>
                  <a:cxn ang="0">
                    <a:pos x="43" y="66"/>
                  </a:cxn>
                  <a:cxn ang="0">
                    <a:pos x="21" y="44"/>
                  </a:cxn>
                  <a:cxn ang="0">
                    <a:pos x="43" y="22"/>
                  </a:cxn>
                  <a:cxn ang="0">
                    <a:pos x="65" y="44"/>
                  </a:cxn>
                  <a:cxn ang="0">
                    <a:pos x="87" y="44"/>
                  </a:cxn>
                  <a:cxn ang="0">
                    <a:pos x="87" y="44"/>
                  </a:cxn>
                  <a:cxn ang="0">
                    <a:pos x="43" y="0"/>
                  </a:cxn>
                  <a:cxn ang="0">
                    <a:pos x="0" y="44"/>
                  </a:cxn>
                  <a:cxn ang="0">
                    <a:pos x="43" y="88"/>
                  </a:cxn>
                  <a:cxn ang="0">
                    <a:pos x="87" y="44"/>
                  </a:cxn>
                </a:cxnLst>
                <a:rect l="0" t="0" r="r" b="b"/>
                <a:pathLst>
                  <a:path w="87" h="88">
                    <a:moveTo>
                      <a:pt x="65" y="44"/>
                    </a:moveTo>
                    <a:lnTo>
                      <a:pt x="65" y="44"/>
                    </a:lnTo>
                    <a:cubicBezTo>
                      <a:pt x="65" y="56"/>
                      <a:pt x="56" y="66"/>
                      <a:pt x="43" y="66"/>
                    </a:cubicBezTo>
                    <a:cubicBezTo>
                      <a:pt x="31" y="66"/>
                      <a:pt x="21" y="56"/>
                      <a:pt x="21" y="44"/>
                    </a:cubicBezTo>
                    <a:cubicBezTo>
                      <a:pt x="21" y="32"/>
                      <a:pt x="31" y="22"/>
                      <a:pt x="43" y="22"/>
                    </a:cubicBezTo>
                    <a:cubicBezTo>
                      <a:pt x="56" y="22"/>
                      <a:pt x="65" y="32"/>
                      <a:pt x="65" y="44"/>
                    </a:cubicBezTo>
                    <a:close/>
                    <a:moveTo>
                      <a:pt x="87" y="44"/>
                    </a:moveTo>
                    <a:lnTo>
                      <a:pt x="87" y="44"/>
                    </a:lnTo>
                    <a:cubicBezTo>
                      <a:pt x="87" y="20"/>
                      <a:pt x="68" y="0"/>
                      <a:pt x="43" y="0"/>
                    </a:cubicBezTo>
                    <a:cubicBezTo>
                      <a:pt x="19" y="0"/>
                      <a:pt x="0" y="20"/>
                      <a:pt x="0" y="44"/>
                    </a:cubicBezTo>
                    <a:cubicBezTo>
                      <a:pt x="0" y="68"/>
                      <a:pt x="19" y="88"/>
                      <a:pt x="43" y="88"/>
                    </a:cubicBezTo>
                    <a:cubicBezTo>
                      <a:pt x="68" y="88"/>
                      <a:pt x="87" y="68"/>
                      <a:pt x="87"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7" name="Freeform 563"/>
              <p:cNvSpPr>
                <a:spLocks noEditPoints="1"/>
              </p:cNvSpPr>
              <p:nvPr/>
            </p:nvSpPr>
            <p:spPr bwMode="auto">
              <a:xfrm>
                <a:off x="6459" y="3165"/>
                <a:ext cx="49" cy="49"/>
              </a:xfrm>
              <a:custGeom>
                <a:avLst/>
                <a:gdLst/>
                <a:ahLst/>
                <a:cxnLst>
                  <a:cxn ang="0">
                    <a:pos x="109" y="66"/>
                  </a:cxn>
                  <a:cxn ang="0">
                    <a:pos x="109" y="66"/>
                  </a:cxn>
                  <a:cxn ang="0">
                    <a:pos x="65" y="110"/>
                  </a:cxn>
                  <a:cxn ang="0">
                    <a:pos x="22" y="66"/>
                  </a:cxn>
                  <a:cxn ang="0">
                    <a:pos x="65" y="22"/>
                  </a:cxn>
                  <a:cxn ang="0">
                    <a:pos x="109" y="66"/>
                  </a:cxn>
                  <a:cxn ang="0">
                    <a:pos x="131" y="66"/>
                  </a:cxn>
                  <a:cxn ang="0">
                    <a:pos x="131" y="66"/>
                  </a:cxn>
                  <a:cxn ang="0">
                    <a:pos x="65" y="0"/>
                  </a:cxn>
                  <a:cxn ang="0">
                    <a:pos x="0" y="66"/>
                  </a:cxn>
                  <a:cxn ang="0">
                    <a:pos x="65" y="132"/>
                  </a:cxn>
                  <a:cxn ang="0">
                    <a:pos x="131" y="66"/>
                  </a:cxn>
                </a:cxnLst>
                <a:rect l="0" t="0" r="r" b="b"/>
                <a:pathLst>
                  <a:path w="131" h="132">
                    <a:moveTo>
                      <a:pt x="109" y="66"/>
                    </a:moveTo>
                    <a:lnTo>
                      <a:pt x="109" y="66"/>
                    </a:lnTo>
                    <a:cubicBezTo>
                      <a:pt x="109" y="90"/>
                      <a:pt x="90" y="110"/>
                      <a:pt x="65" y="110"/>
                    </a:cubicBezTo>
                    <a:cubicBezTo>
                      <a:pt x="41" y="110"/>
                      <a:pt x="22" y="90"/>
                      <a:pt x="22" y="66"/>
                    </a:cubicBezTo>
                    <a:cubicBezTo>
                      <a:pt x="22" y="42"/>
                      <a:pt x="41" y="22"/>
                      <a:pt x="65" y="22"/>
                    </a:cubicBezTo>
                    <a:cubicBezTo>
                      <a:pt x="90" y="22"/>
                      <a:pt x="109" y="42"/>
                      <a:pt x="109" y="66"/>
                    </a:cubicBezTo>
                    <a:close/>
                    <a:moveTo>
                      <a:pt x="131" y="66"/>
                    </a:moveTo>
                    <a:lnTo>
                      <a:pt x="131" y="66"/>
                    </a:lnTo>
                    <a:cubicBezTo>
                      <a:pt x="131" y="30"/>
                      <a:pt x="102" y="0"/>
                      <a:pt x="65" y="0"/>
                    </a:cubicBezTo>
                    <a:cubicBezTo>
                      <a:pt x="29" y="0"/>
                      <a:pt x="0" y="30"/>
                      <a:pt x="0" y="66"/>
                    </a:cubicBezTo>
                    <a:cubicBezTo>
                      <a:pt x="0" y="102"/>
                      <a:pt x="29" y="132"/>
                      <a:pt x="65" y="132"/>
                    </a:cubicBezTo>
                    <a:cubicBezTo>
                      <a:pt x="102" y="132"/>
                      <a:pt x="131" y="102"/>
                      <a:pt x="131"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8" name="Freeform 564"/>
              <p:cNvSpPr>
                <a:spLocks noEditPoints="1"/>
              </p:cNvSpPr>
              <p:nvPr/>
            </p:nvSpPr>
            <p:spPr bwMode="auto">
              <a:xfrm>
                <a:off x="6451" y="3156"/>
                <a:ext cx="65" cy="66"/>
              </a:xfrm>
              <a:custGeom>
                <a:avLst/>
                <a:gdLst/>
                <a:ahLst/>
                <a:cxnLst>
                  <a:cxn ang="0">
                    <a:pos x="153" y="88"/>
                  </a:cxn>
                  <a:cxn ang="0">
                    <a:pos x="153" y="88"/>
                  </a:cxn>
                  <a:cxn ang="0">
                    <a:pos x="87" y="154"/>
                  </a:cxn>
                  <a:cxn ang="0">
                    <a:pos x="22" y="88"/>
                  </a:cxn>
                  <a:cxn ang="0">
                    <a:pos x="87" y="22"/>
                  </a:cxn>
                  <a:cxn ang="0">
                    <a:pos x="153" y="88"/>
                  </a:cxn>
                  <a:cxn ang="0">
                    <a:pos x="175" y="88"/>
                  </a:cxn>
                  <a:cxn ang="0">
                    <a:pos x="175" y="88"/>
                  </a:cxn>
                  <a:cxn ang="0">
                    <a:pos x="87" y="0"/>
                  </a:cxn>
                  <a:cxn ang="0">
                    <a:pos x="0" y="88"/>
                  </a:cxn>
                  <a:cxn ang="0">
                    <a:pos x="87" y="176"/>
                  </a:cxn>
                  <a:cxn ang="0">
                    <a:pos x="175" y="88"/>
                  </a:cxn>
                </a:cxnLst>
                <a:rect l="0" t="0" r="r" b="b"/>
                <a:pathLst>
                  <a:path w="175" h="176">
                    <a:moveTo>
                      <a:pt x="153" y="88"/>
                    </a:moveTo>
                    <a:lnTo>
                      <a:pt x="153" y="88"/>
                    </a:lnTo>
                    <a:cubicBezTo>
                      <a:pt x="153" y="124"/>
                      <a:pt x="124" y="154"/>
                      <a:pt x="87" y="154"/>
                    </a:cubicBezTo>
                    <a:cubicBezTo>
                      <a:pt x="51" y="154"/>
                      <a:pt x="22" y="124"/>
                      <a:pt x="22" y="88"/>
                    </a:cubicBezTo>
                    <a:cubicBezTo>
                      <a:pt x="22" y="52"/>
                      <a:pt x="51" y="22"/>
                      <a:pt x="87" y="22"/>
                    </a:cubicBezTo>
                    <a:cubicBezTo>
                      <a:pt x="124" y="22"/>
                      <a:pt x="153" y="52"/>
                      <a:pt x="153" y="88"/>
                    </a:cubicBezTo>
                    <a:close/>
                    <a:moveTo>
                      <a:pt x="175" y="88"/>
                    </a:moveTo>
                    <a:lnTo>
                      <a:pt x="175" y="88"/>
                    </a:lnTo>
                    <a:cubicBezTo>
                      <a:pt x="175" y="40"/>
                      <a:pt x="136" y="0"/>
                      <a:pt x="87" y="0"/>
                    </a:cubicBezTo>
                    <a:cubicBezTo>
                      <a:pt x="39" y="0"/>
                      <a:pt x="0" y="40"/>
                      <a:pt x="0" y="88"/>
                    </a:cubicBezTo>
                    <a:cubicBezTo>
                      <a:pt x="0" y="137"/>
                      <a:pt x="39" y="176"/>
                      <a:pt x="87" y="176"/>
                    </a:cubicBezTo>
                    <a:cubicBezTo>
                      <a:pt x="136" y="176"/>
                      <a:pt x="175" y="137"/>
                      <a:pt x="175"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9" name="Freeform 565"/>
              <p:cNvSpPr>
                <a:spLocks noEditPoints="1"/>
              </p:cNvSpPr>
              <p:nvPr/>
            </p:nvSpPr>
            <p:spPr bwMode="auto">
              <a:xfrm>
                <a:off x="6443" y="3148"/>
                <a:ext cx="81" cy="82"/>
              </a:xfrm>
              <a:custGeom>
                <a:avLst/>
                <a:gdLst/>
                <a:ahLst/>
                <a:cxnLst>
                  <a:cxn ang="0">
                    <a:pos x="197" y="110"/>
                  </a:cxn>
                  <a:cxn ang="0">
                    <a:pos x="197" y="110"/>
                  </a:cxn>
                  <a:cxn ang="0">
                    <a:pos x="109" y="198"/>
                  </a:cxn>
                  <a:cxn ang="0">
                    <a:pos x="22" y="110"/>
                  </a:cxn>
                  <a:cxn ang="0">
                    <a:pos x="109" y="22"/>
                  </a:cxn>
                  <a:cxn ang="0">
                    <a:pos x="197" y="110"/>
                  </a:cxn>
                  <a:cxn ang="0">
                    <a:pos x="219" y="110"/>
                  </a:cxn>
                  <a:cxn ang="0">
                    <a:pos x="219" y="110"/>
                  </a:cxn>
                  <a:cxn ang="0">
                    <a:pos x="109" y="0"/>
                  </a:cxn>
                  <a:cxn ang="0">
                    <a:pos x="0" y="110"/>
                  </a:cxn>
                  <a:cxn ang="0">
                    <a:pos x="109" y="220"/>
                  </a:cxn>
                  <a:cxn ang="0">
                    <a:pos x="219" y="110"/>
                  </a:cxn>
                </a:cxnLst>
                <a:rect l="0" t="0" r="r" b="b"/>
                <a:pathLst>
                  <a:path w="219" h="220">
                    <a:moveTo>
                      <a:pt x="197" y="110"/>
                    </a:moveTo>
                    <a:lnTo>
                      <a:pt x="197" y="110"/>
                    </a:lnTo>
                    <a:cubicBezTo>
                      <a:pt x="197" y="159"/>
                      <a:pt x="158" y="198"/>
                      <a:pt x="109" y="198"/>
                    </a:cubicBezTo>
                    <a:cubicBezTo>
                      <a:pt x="61" y="198"/>
                      <a:pt x="22" y="159"/>
                      <a:pt x="22" y="110"/>
                    </a:cubicBezTo>
                    <a:cubicBezTo>
                      <a:pt x="22" y="62"/>
                      <a:pt x="61" y="22"/>
                      <a:pt x="109" y="22"/>
                    </a:cubicBezTo>
                    <a:cubicBezTo>
                      <a:pt x="158" y="22"/>
                      <a:pt x="197" y="62"/>
                      <a:pt x="197" y="110"/>
                    </a:cubicBezTo>
                    <a:close/>
                    <a:moveTo>
                      <a:pt x="219" y="110"/>
                    </a:moveTo>
                    <a:lnTo>
                      <a:pt x="219" y="110"/>
                    </a:lnTo>
                    <a:cubicBezTo>
                      <a:pt x="219" y="50"/>
                      <a:pt x="170" y="0"/>
                      <a:pt x="109" y="0"/>
                    </a:cubicBezTo>
                    <a:cubicBezTo>
                      <a:pt x="49" y="0"/>
                      <a:pt x="0" y="50"/>
                      <a:pt x="0" y="110"/>
                    </a:cubicBezTo>
                    <a:cubicBezTo>
                      <a:pt x="0" y="171"/>
                      <a:pt x="49" y="220"/>
                      <a:pt x="109" y="220"/>
                    </a:cubicBezTo>
                    <a:cubicBezTo>
                      <a:pt x="170" y="220"/>
                      <a:pt x="219" y="171"/>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0" name="Freeform 566"/>
              <p:cNvSpPr>
                <a:spLocks/>
              </p:cNvSpPr>
              <p:nvPr/>
            </p:nvSpPr>
            <p:spPr bwMode="auto">
              <a:xfrm>
                <a:off x="6454" y="3160"/>
                <a:ext cx="58" cy="59"/>
              </a:xfrm>
              <a:custGeom>
                <a:avLst/>
                <a:gdLst/>
                <a:ahLst/>
                <a:cxnLst>
                  <a:cxn ang="0">
                    <a:pos x="127" y="28"/>
                  </a:cxn>
                  <a:cxn ang="0">
                    <a:pos x="127" y="28"/>
                  </a:cxn>
                  <a:cxn ang="0">
                    <a:pos x="127" y="130"/>
                  </a:cxn>
                  <a:cxn ang="0">
                    <a:pos x="28" y="130"/>
                  </a:cxn>
                  <a:cxn ang="0">
                    <a:pos x="28" y="28"/>
                  </a:cxn>
                  <a:cxn ang="0">
                    <a:pos x="127" y="28"/>
                  </a:cxn>
                </a:cxnLst>
                <a:rect l="0" t="0" r="r" b="b"/>
                <a:pathLst>
                  <a:path w="154" h="158">
                    <a:moveTo>
                      <a:pt x="127" y="28"/>
                    </a:moveTo>
                    <a:lnTo>
                      <a:pt x="127" y="28"/>
                    </a:lnTo>
                    <a:cubicBezTo>
                      <a:pt x="154" y="56"/>
                      <a:pt x="154" y="102"/>
                      <a:pt x="127" y="130"/>
                    </a:cubicBezTo>
                    <a:cubicBezTo>
                      <a:pt x="100" y="158"/>
                      <a:pt x="55" y="158"/>
                      <a:pt x="28" y="130"/>
                    </a:cubicBezTo>
                    <a:cubicBezTo>
                      <a:pt x="0" y="102"/>
                      <a:pt x="0" y="56"/>
                      <a:pt x="28" y="28"/>
                    </a:cubicBezTo>
                    <a:cubicBezTo>
                      <a:pt x="55" y="0"/>
                      <a:pt x="100"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1" name="Freeform 567"/>
              <p:cNvSpPr>
                <a:spLocks noEditPoints="1"/>
              </p:cNvSpPr>
              <p:nvPr/>
            </p:nvSpPr>
            <p:spPr bwMode="auto">
              <a:xfrm>
                <a:off x="6438" y="3160"/>
                <a:ext cx="88" cy="126"/>
              </a:xfrm>
              <a:custGeom>
                <a:avLst/>
                <a:gdLst/>
                <a:ahLst/>
                <a:cxnLst>
                  <a:cxn ang="0">
                    <a:pos x="65" y="122"/>
                  </a:cxn>
                  <a:cxn ang="0">
                    <a:pos x="65" y="122"/>
                  </a:cxn>
                  <a:cxn ang="0">
                    <a:pos x="65" y="122"/>
                  </a:cxn>
                  <a:cxn ang="0">
                    <a:pos x="0" y="217"/>
                  </a:cxn>
                  <a:cxn ang="0">
                    <a:pos x="1" y="261"/>
                  </a:cxn>
                  <a:cxn ang="0">
                    <a:pos x="1" y="261"/>
                  </a:cxn>
                  <a:cxn ang="0">
                    <a:pos x="14" y="290"/>
                  </a:cxn>
                  <a:cxn ang="0">
                    <a:pos x="14" y="290"/>
                  </a:cxn>
                  <a:cxn ang="0">
                    <a:pos x="30" y="293"/>
                  </a:cxn>
                  <a:cxn ang="0">
                    <a:pos x="30" y="293"/>
                  </a:cxn>
                  <a:cxn ang="0">
                    <a:pos x="38" y="307"/>
                  </a:cxn>
                  <a:cxn ang="0">
                    <a:pos x="38" y="307"/>
                  </a:cxn>
                  <a:cxn ang="0">
                    <a:pos x="157" y="336"/>
                  </a:cxn>
                  <a:cxn ang="0">
                    <a:pos x="157" y="336"/>
                  </a:cxn>
                  <a:cxn ang="0">
                    <a:pos x="195" y="326"/>
                  </a:cxn>
                  <a:cxn ang="0">
                    <a:pos x="195" y="326"/>
                  </a:cxn>
                  <a:cxn ang="0">
                    <a:pos x="211" y="328"/>
                  </a:cxn>
                  <a:cxn ang="0">
                    <a:pos x="211" y="328"/>
                  </a:cxn>
                  <a:cxn ang="0">
                    <a:pos x="236" y="301"/>
                  </a:cxn>
                  <a:cxn ang="0">
                    <a:pos x="236" y="230"/>
                  </a:cxn>
                  <a:cxn ang="0">
                    <a:pos x="236" y="230"/>
                  </a:cxn>
                  <a:cxn ang="0">
                    <a:pos x="172" y="130"/>
                  </a:cxn>
                  <a:cxn ang="0">
                    <a:pos x="171" y="130"/>
                  </a:cxn>
                  <a:cxn ang="0">
                    <a:pos x="171" y="130"/>
                  </a:cxn>
                  <a:cxn ang="0">
                    <a:pos x="171" y="28"/>
                  </a:cxn>
                  <a:cxn ang="0">
                    <a:pos x="72" y="28"/>
                  </a:cxn>
                  <a:cxn ang="0">
                    <a:pos x="65" y="122"/>
                  </a:cxn>
                  <a:cxn ang="0">
                    <a:pos x="65" y="122"/>
                  </a:cxn>
                  <a:cxn ang="0">
                    <a:pos x="65" y="122"/>
                  </a:cxn>
                  <a:cxn ang="0">
                    <a:pos x="65" y="122"/>
                  </a:cxn>
                </a:cxnLst>
                <a:rect l="0" t="0" r="r" b="b"/>
                <a:pathLst>
                  <a:path w="237" h="337">
                    <a:moveTo>
                      <a:pt x="65" y="122"/>
                    </a:moveTo>
                    <a:lnTo>
                      <a:pt x="65" y="122"/>
                    </a:lnTo>
                    <a:lnTo>
                      <a:pt x="65" y="122"/>
                    </a:lnTo>
                    <a:cubicBezTo>
                      <a:pt x="28" y="139"/>
                      <a:pt x="3" y="175"/>
                      <a:pt x="0" y="217"/>
                    </a:cubicBezTo>
                    <a:lnTo>
                      <a:pt x="1" y="261"/>
                    </a:lnTo>
                    <a:lnTo>
                      <a:pt x="1" y="261"/>
                    </a:lnTo>
                    <a:cubicBezTo>
                      <a:pt x="1" y="272"/>
                      <a:pt x="6" y="283"/>
                      <a:pt x="14" y="290"/>
                    </a:cubicBezTo>
                    <a:lnTo>
                      <a:pt x="14" y="290"/>
                    </a:lnTo>
                    <a:cubicBezTo>
                      <a:pt x="18" y="294"/>
                      <a:pt x="24" y="295"/>
                      <a:pt x="30" y="293"/>
                    </a:cubicBezTo>
                    <a:lnTo>
                      <a:pt x="30" y="293"/>
                    </a:lnTo>
                    <a:cubicBezTo>
                      <a:pt x="30" y="299"/>
                      <a:pt x="33" y="304"/>
                      <a:pt x="38" y="307"/>
                    </a:cubicBezTo>
                    <a:lnTo>
                      <a:pt x="38" y="307"/>
                    </a:lnTo>
                    <a:cubicBezTo>
                      <a:pt x="75" y="327"/>
                      <a:pt x="116" y="337"/>
                      <a:pt x="157" y="336"/>
                    </a:cubicBezTo>
                    <a:lnTo>
                      <a:pt x="157" y="336"/>
                    </a:lnTo>
                    <a:cubicBezTo>
                      <a:pt x="171" y="336"/>
                      <a:pt x="184" y="332"/>
                      <a:pt x="195" y="326"/>
                    </a:cubicBezTo>
                    <a:lnTo>
                      <a:pt x="195" y="326"/>
                    </a:lnTo>
                    <a:cubicBezTo>
                      <a:pt x="199" y="330"/>
                      <a:pt x="206" y="331"/>
                      <a:pt x="211" y="328"/>
                    </a:cubicBezTo>
                    <a:lnTo>
                      <a:pt x="211" y="328"/>
                    </a:lnTo>
                    <a:cubicBezTo>
                      <a:pt x="222" y="322"/>
                      <a:pt x="231" y="313"/>
                      <a:pt x="236" y="301"/>
                    </a:cubicBezTo>
                    <a:lnTo>
                      <a:pt x="236" y="230"/>
                    </a:lnTo>
                    <a:lnTo>
                      <a:pt x="236" y="230"/>
                    </a:lnTo>
                    <a:cubicBezTo>
                      <a:pt x="237" y="186"/>
                      <a:pt x="212" y="146"/>
                      <a:pt x="172" y="130"/>
                    </a:cubicBezTo>
                    <a:lnTo>
                      <a:pt x="171" y="130"/>
                    </a:lnTo>
                    <a:lnTo>
                      <a:pt x="171" y="130"/>
                    </a:lnTo>
                    <a:cubicBezTo>
                      <a:pt x="198" y="102"/>
                      <a:pt x="198" y="56"/>
                      <a:pt x="171" y="28"/>
                    </a:cubicBezTo>
                    <a:cubicBezTo>
                      <a:pt x="143" y="0"/>
                      <a:pt x="99" y="0"/>
                      <a:pt x="72" y="28"/>
                    </a:cubicBezTo>
                    <a:cubicBezTo>
                      <a:pt x="47" y="54"/>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2" name="Freeform 568"/>
              <p:cNvSpPr>
                <a:spLocks noEditPoints="1"/>
              </p:cNvSpPr>
              <p:nvPr/>
            </p:nvSpPr>
            <p:spPr bwMode="auto">
              <a:xfrm>
                <a:off x="6447" y="3219"/>
                <a:ext cx="68" cy="62"/>
              </a:xfrm>
              <a:custGeom>
                <a:avLst/>
                <a:gdLst/>
                <a:ahLst/>
                <a:cxnLst>
                  <a:cxn ang="0">
                    <a:pos x="6" y="136"/>
                  </a:cxn>
                  <a:cxn ang="0">
                    <a:pos x="6" y="136"/>
                  </a:cxn>
                  <a:cxn ang="0">
                    <a:pos x="6" y="136"/>
                  </a:cxn>
                  <a:cxn ang="0">
                    <a:pos x="27" y="0"/>
                  </a:cxn>
                  <a:cxn ang="0">
                    <a:pos x="171" y="169"/>
                  </a:cxn>
                  <a:cxn ang="0">
                    <a:pos x="171" y="169"/>
                  </a:cxn>
                  <a:cxn ang="0">
                    <a:pos x="171" y="169"/>
                  </a:cxn>
                  <a:cxn ang="0">
                    <a:pos x="161" y="25"/>
                  </a:cxn>
                </a:cxnLst>
                <a:rect l="0" t="0" r="r" b="b"/>
                <a:pathLst>
                  <a:path w="182" h="169">
                    <a:moveTo>
                      <a:pt x="6" y="136"/>
                    </a:moveTo>
                    <a:lnTo>
                      <a:pt x="6" y="136"/>
                    </a:lnTo>
                    <a:lnTo>
                      <a:pt x="6" y="136"/>
                    </a:lnTo>
                    <a:cubicBezTo>
                      <a:pt x="0" y="89"/>
                      <a:pt x="7" y="43"/>
                      <a:pt x="27" y="0"/>
                    </a:cubicBezTo>
                    <a:moveTo>
                      <a:pt x="171" y="169"/>
                    </a:moveTo>
                    <a:lnTo>
                      <a:pt x="171" y="169"/>
                    </a:lnTo>
                    <a:lnTo>
                      <a:pt x="171" y="169"/>
                    </a:lnTo>
                    <a:cubicBezTo>
                      <a:pt x="182" y="120"/>
                      <a:pt x="178" y="72"/>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3" name="Freeform 569"/>
              <p:cNvSpPr>
                <a:spLocks noEditPoints="1"/>
              </p:cNvSpPr>
              <p:nvPr/>
            </p:nvSpPr>
            <p:spPr bwMode="auto">
              <a:xfrm>
                <a:off x="6582" y="3237"/>
                <a:ext cx="16"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10"/>
                      <a:pt x="33" y="0"/>
                      <a:pt x="21" y="0"/>
                    </a:cubicBezTo>
                    <a:cubicBezTo>
                      <a:pt x="10" y="0"/>
                      <a:pt x="0" y="10"/>
                      <a:pt x="0" y="21"/>
                    </a:cubicBezTo>
                    <a:cubicBezTo>
                      <a:pt x="0" y="33"/>
                      <a:pt x="10" y="42"/>
                      <a:pt x="21" y="42"/>
                    </a:cubicBezTo>
                    <a:cubicBezTo>
                      <a:pt x="33" y="42"/>
                      <a:pt x="42" y="33"/>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4" name="Freeform 570"/>
              <p:cNvSpPr>
                <a:spLocks noEditPoints="1"/>
              </p:cNvSpPr>
              <p:nvPr/>
            </p:nvSpPr>
            <p:spPr bwMode="auto">
              <a:xfrm>
                <a:off x="6574" y="3229"/>
                <a:ext cx="32" cy="31"/>
              </a:xfrm>
              <a:custGeom>
                <a:avLst/>
                <a:gdLst/>
                <a:ahLst/>
                <a:cxnLst>
                  <a:cxn ang="0">
                    <a:pos x="63" y="42"/>
                  </a:cxn>
                  <a:cxn ang="0">
                    <a:pos x="63" y="42"/>
                  </a:cxn>
                  <a:cxn ang="0">
                    <a:pos x="42" y="63"/>
                  </a:cxn>
                  <a:cxn ang="0">
                    <a:pos x="21" y="42"/>
                  </a:cxn>
                  <a:cxn ang="0">
                    <a:pos x="42" y="21"/>
                  </a:cxn>
                  <a:cxn ang="0">
                    <a:pos x="63" y="42"/>
                  </a:cxn>
                  <a:cxn ang="0">
                    <a:pos x="85" y="42"/>
                  </a:cxn>
                  <a:cxn ang="0">
                    <a:pos x="85" y="42"/>
                  </a:cxn>
                  <a:cxn ang="0">
                    <a:pos x="42" y="0"/>
                  </a:cxn>
                  <a:cxn ang="0">
                    <a:pos x="0" y="42"/>
                  </a:cxn>
                  <a:cxn ang="0">
                    <a:pos x="42" y="84"/>
                  </a:cxn>
                  <a:cxn ang="0">
                    <a:pos x="85" y="42"/>
                  </a:cxn>
                </a:cxnLst>
                <a:rect l="0" t="0" r="r" b="b"/>
                <a:pathLst>
                  <a:path w="85" h="84">
                    <a:moveTo>
                      <a:pt x="63" y="42"/>
                    </a:moveTo>
                    <a:lnTo>
                      <a:pt x="63" y="42"/>
                    </a:lnTo>
                    <a:cubicBezTo>
                      <a:pt x="63" y="54"/>
                      <a:pt x="54" y="63"/>
                      <a:pt x="42" y="63"/>
                    </a:cubicBezTo>
                    <a:cubicBezTo>
                      <a:pt x="31" y="63"/>
                      <a:pt x="21" y="54"/>
                      <a:pt x="21" y="42"/>
                    </a:cubicBezTo>
                    <a:cubicBezTo>
                      <a:pt x="21" y="31"/>
                      <a:pt x="31" y="21"/>
                      <a:pt x="42" y="21"/>
                    </a:cubicBezTo>
                    <a:cubicBezTo>
                      <a:pt x="54" y="21"/>
                      <a:pt x="63" y="31"/>
                      <a:pt x="63" y="42"/>
                    </a:cubicBezTo>
                    <a:close/>
                    <a:moveTo>
                      <a:pt x="85" y="42"/>
                    </a:moveTo>
                    <a:lnTo>
                      <a:pt x="85" y="42"/>
                    </a:lnTo>
                    <a:cubicBezTo>
                      <a:pt x="85" y="19"/>
                      <a:pt x="66" y="0"/>
                      <a:pt x="42" y="0"/>
                    </a:cubicBezTo>
                    <a:cubicBezTo>
                      <a:pt x="19" y="0"/>
                      <a:pt x="0" y="19"/>
                      <a:pt x="0" y="42"/>
                    </a:cubicBezTo>
                    <a:cubicBezTo>
                      <a:pt x="0" y="65"/>
                      <a:pt x="19" y="84"/>
                      <a:pt x="42"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5" name="Freeform 571"/>
              <p:cNvSpPr>
                <a:spLocks noEditPoints="1"/>
              </p:cNvSpPr>
              <p:nvPr/>
            </p:nvSpPr>
            <p:spPr bwMode="auto">
              <a:xfrm>
                <a:off x="6566" y="3221"/>
                <a:ext cx="48" cy="47"/>
              </a:xfrm>
              <a:custGeom>
                <a:avLst/>
                <a:gdLst/>
                <a:ahLst/>
                <a:cxnLst>
                  <a:cxn ang="0">
                    <a:pos x="106" y="63"/>
                  </a:cxn>
                  <a:cxn ang="0">
                    <a:pos x="106" y="63"/>
                  </a:cxn>
                  <a:cxn ang="0">
                    <a:pos x="63" y="105"/>
                  </a:cxn>
                  <a:cxn ang="0">
                    <a:pos x="21" y="63"/>
                  </a:cxn>
                  <a:cxn ang="0">
                    <a:pos x="63" y="21"/>
                  </a:cxn>
                  <a:cxn ang="0">
                    <a:pos x="106" y="63"/>
                  </a:cxn>
                  <a:cxn ang="0">
                    <a:pos x="127" y="63"/>
                  </a:cxn>
                  <a:cxn ang="0">
                    <a:pos x="127" y="63"/>
                  </a:cxn>
                  <a:cxn ang="0">
                    <a:pos x="63" y="0"/>
                  </a:cxn>
                  <a:cxn ang="0">
                    <a:pos x="0" y="63"/>
                  </a:cxn>
                  <a:cxn ang="0">
                    <a:pos x="63" y="127"/>
                  </a:cxn>
                  <a:cxn ang="0">
                    <a:pos x="127" y="63"/>
                  </a:cxn>
                </a:cxnLst>
                <a:rect l="0" t="0" r="r" b="b"/>
                <a:pathLst>
                  <a:path w="127" h="127">
                    <a:moveTo>
                      <a:pt x="106" y="63"/>
                    </a:moveTo>
                    <a:lnTo>
                      <a:pt x="106" y="63"/>
                    </a:lnTo>
                    <a:cubicBezTo>
                      <a:pt x="106" y="86"/>
                      <a:pt x="87" y="105"/>
                      <a:pt x="63" y="105"/>
                    </a:cubicBezTo>
                    <a:cubicBezTo>
                      <a:pt x="40" y="105"/>
                      <a:pt x="21" y="86"/>
                      <a:pt x="21" y="63"/>
                    </a:cubicBezTo>
                    <a:cubicBezTo>
                      <a:pt x="21" y="40"/>
                      <a:pt x="40" y="21"/>
                      <a:pt x="63" y="21"/>
                    </a:cubicBezTo>
                    <a:cubicBezTo>
                      <a:pt x="87" y="21"/>
                      <a:pt x="106" y="40"/>
                      <a:pt x="106" y="63"/>
                    </a:cubicBezTo>
                    <a:close/>
                    <a:moveTo>
                      <a:pt x="127" y="63"/>
                    </a:moveTo>
                    <a:lnTo>
                      <a:pt x="127" y="63"/>
                    </a:lnTo>
                    <a:cubicBezTo>
                      <a:pt x="127" y="28"/>
                      <a:pt x="98" y="0"/>
                      <a:pt x="63" y="0"/>
                    </a:cubicBezTo>
                    <a:cubicBezTo>
                      <a:pt x="29" y="0"/>
                      <a:pt x="0" y="28"/>
                      <a:pt x="0" y="63"/>
                    </a:cubicBezTo>
                    <a:cubicBezTo>
                      <a:pt x="0" y="98"/>
                      <a:pt x="29" y="127"/>
                      <a:pt x="63" y="127"/>
                    </a:cubicBezTo>
                    <a:cubicBezTo>
                      <a:pt x="98" y="127"/>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6" name="Freeform 572"/>
              <p:cNvSpPr>
                <a:spLocks noEditPoints="1"/>
              </p:cNvSpPr>
              <p:nvPr/>
            </p:nvSpPr>
            <p:spPr bwMode="auto">
              <a:xfrm>
                <a:off x="6559" y="3214"/>
                <a:ext cx="63" cy="62"/>
              </a:xfrm>
              <a:custGeom>
                <a:avLst/>
                <a:gdLst/>
                <a:ahLst/>
                <a:cxnLst>
                  <a:cxn ang="0">
                    <a:pos x="148" y="84"/>
                  </a:cxn>
                  <a:cxn ang="0">
                    <a:pos x="148" y="84"/>
                  </a:cxn>
                  <a:cxn ang="0">
                    <a:pos x="84" y="148"/>
                  </a:cxn>
                  <a:cxn ang="0">
                    <a:pos x="21" y="84"/>
                  </a:cxn>
                  <a:cxn ang="0">
                    <a:pos x="84" y="21"/>
                  </a:cxn>
                  <a:cxn ang="0">
                    <a:pos x="148" y="84"/>
                  </a:cxn>
                  <a:cxn ang="0">
                    <a:pos x="169" y="84"/>
                  </a:cxn>
                  <a:cxn ang="0">
                    <a:pos x="169" y="84"/>
                  </a:cxn>
                  <a:cxn ang="0">
                    <a:pos x="84" y="0"/>
                  </a:cxn>
                  <a:cxn ang="0">
                    <a:pos x="0" y="84"/>
                  </a:cxn>
                  <a:cxn ang="0">
                    <a:pos x="84" y="169"/>
                  </a:cxn>
                  <a:cxn ang="0">
                    <a:pos x="169" y="84"/>
                  </a:cxn>
                </a:cxnLst>
                <a:rect l="0" t="0" r="r" b="b"/>
                <a:pathLst>
                  <a:path w="169" h="169">
                    <a:moveTo>
                      <a:pt x="148" y="84"/>
                    </a:moveTo>
                    <a:lnTo>
                      <a:pt x="148" y="84"/>
                    </a:lnTo>
                    <a:cubicBezTo>
                      <a:pt x="148" y="119"/>
                      <a:pt x="119" y="148"/>
                      <a:pt x="84" y="148"/>
                    </a:cubicBezTo>
                    <a:cubicBezTo>
                      <a:pt x="50" y="148"/>
                      <a:pt x="21" y="119"/>
                      <a:pt x="21" y="84"/>
                    </a:cubicBezTo>
                    <a:cubicBezTo>
                      <a:pt x="21" y="49"/>
                      <a:pt x="50" y="21"/>
                      <a:pt x="84" y="21"/>
                    </a:cubicBezTo>
                    <a:cubicBezTo>
                      <a:pt x="119" y="21"/>
                      <a:pt x="148" y="49"/>
                      <a:pt x="148" y="84"/>
                    </a:cubicBezTo>
                    <a:close/>
                    <a:moveTo>
                      <a:pt x="169" y="84"/>
                    </a:moveTo>
                    <a:lnTo>
                      <a:pt x="169" y="84"/>
                    </a:lnTo>
                    <a:cubicBezTo>
                      <a:pt x="169" y="38"/>
                      <a:pt x="131" y="0"/>
                      <a:pt x="84" y="0"/>
                    </a:cubicBezTo>
                    <a:cubicBezTo>
                      <a:pt x="38" y="0"/>
                      <a:pt x="0" y="38"/>
                      <a:pt x="0" y="84"/>
                    </a:cubicBezTo>
                    <a:cubicBezTo>
                      <a:pt x="0" y="131"/>
                      <a:pt x="38" y="169"/>
                      <a:pt x="84" y="169"/>
                    </a:cubicBezTo>
                    <a:cubicBezTo>
                      <a:pt x="131" y="169"/>
                      <a:pt x="169" y="131"/>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7" name="Freeform 573"/>
              <p:cNvSpPr>
                <a:spLocks noEditPoints="1"/>
              </p:cNvSpPr>
              <p:nvPr/>
            </p:nvSpPr>
            <p:spPr bwMode="auto">
              <a:xfrm>
                <a:off x="6551" y="3206"/>
                <a:ext cx="78" cy="78"/>
              </a:xfrm>
              <a:custGeom>
                <a:avLst/>
                <a:gdLst/>
                <a:ahLst/>
                <a:cxnLst>
                  <a:cxn ang="0">
                    <a:pos x="190" y="105"/>
                  </a:cxn>
                  <a:cxn ang="0">
                    <a:pos x="190" y="105"/>
                  </a:cxn>
                  <a:cxn ang="0">
                    <a:pos x="105" y="190"/>
                  </a:cxn>
                  <a:cxn ang="0">
                    <a:pos x="21" y="105"/>
                  </a:cxn>
                  <a:cxn ang="0">
                    <a:pos x="105" y="21"/>
                  </a:cxn>
                  <a:cxn ang="0">
                    <a:pos x="190" y="105"/>
                  </a:cxn>
                  <a:cxn ang="0">
                    <a:pos x="211" y="105"/>
                  </a:cxn>
                  <a:cxn ang="0">
                    <a:pos x="211" y="105"/>
                  </a:cxn>
                  <a:cxn ang="0">
                    <a:pos x="105" y="0"/>
                  </a:cxn>
                  <a:cxn ang="0">
                    <a:pos x="0" y="105"/>
                  </a:cxn>
                  <a:cxn ang="0">
                    <a:pos x="105" y="211"/>
                  </a:cxn>
                  <a:cxn ang="0">
                    <a:pos x="211" y="105"/>
                  </a:cxn>
                </a:cxnLst>
                <a:rect l="0" t="0" r="r" b="b"/>
                <a:pathLst>
                  <a:path w="211" h="211">
                    <a:moveTo>
                      <a:pt x="190" y="105"/>
                    </a:moveTo>
                    <a:lnTo>
                      <a:pt x="190" y="105"/>
                    </a:lnTo>
                    <a:cubicBezTo>
                      <a:pt x="190" y="152"/>
                      <a:pt x="152" y="190"/>
                      <a:pt x="105" y="190"/>
                    </a:cubicBezTo>
                    <a:cubicBezTo>
                      <a:pt x="59" y="190"/>
                      <a:pt x="21" y="152"/>
                      <a:pt x="21" y="105"/>
                    </a:cubicBezTo>
                    <a:cubicBezTo>
                      <a:pt x="21" y="59"/>
                      <a:pt x="59" y="21"/>
                      <a:pt x="105" y="21"/>
                    </a:cubicBezTo>
                    <a:cubicBezTo>
                      <a:pt x="152" y="21"/>
                      <a:pt x="190" y="59"/>
                      <a:pt x="190" y="105"/>
                    </a:cubicBezTo>
                    <a:close/>
                    <a:moveTo>
                      <a:pt x="211" y="105"/>
                    </a:moveTo>
                    <a:lnTo>
                      <a:pt x="211" y="105"/>
                    </a:lnTo>
                    <a:cubicBezTo>
                      <a:pt x="211" y="47"/>
                      <a:pt x="163" y="0"/>
                      <a:pt x="105" y="0"/>
                    </a:cubicBezTo>
                    <a:cubicBezTo>
                      <a:pt x="47" y="0"/>
                      <a:pt x="0" y="47"/>
                      <a:pt x="0" y="105"/>
                    </a:cubicBezTo>
                    <a:cubicBezTo>
                      <a:pt x="0" y="163"/>
                      <a:pt x="47" y="211"/>
                      <a:pt x="105" y="211"/>
                    </a:cubicBezTo>
                    <a:cubicBezTo>
                      <a:pt x="163" y="211"/>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8" name="Freeform 574"/>
              <p:cNvSpPr>
                <a:spLocks noEditPoints="1"/>
              </p:cNvSpPr>
              <p:nvPr/>
            </p:nvSpPr>
            <p:spPr bwMode="auto">
              <a:xfrm>
                <a:off x="6543" y="3198"/>
                <a:ext cx="94" cy="94"/>
              </a:xfrm>
              <a:custGeom>
                <a:avLst/>
                <a:gdLst/>
                <a:ahLst/>
                <a:cxnLst>
                  <a:cxn ang="0">
                    <a:pos x="232" y="126"/>
                  </a:cxn>
                  <a:cxn ang="0">
                    <a:pos x="232" y="126"/>
                  </a:cxn>
                  <a:cxn ang="0">
                    <a:pos x="126" y="232"/>
                  </a:cxn>
                  <a:cxn ang="0">
                    <a:pos x="21" y="126"/>
                  </a:cxn>
                  <a:cxn ang="0">
                    <a:pos x="126" y="21"/>
                  </a:cxn>
                  <a:cxn ang="0">
                    <a:pos x="232" y="126"/>
                  </a:cxn>
                  <a:cxn ang="0">
                    <a:pos x="253" y="126"/>
                  </a:cxn>
                  <a:cxn ang="0">
                    <a:pos x="253" y="126"/>
                  </a:cxn>
                  <a:cxn ang="0">
                    <a:pos x="126" y="0"/>
                  </a:cxn>
                  <a:cxn ang="0">
                    <a:pos x="0" y="126"/>
                  </a:cxn>
                  <a:cxn ang="0">
                    <a:pos x="126" y="253"/>
                  </a:cxn>
                  <a:cxn ang="0">
                    <a:pos x="253" y="126"/>
                  </a:cxn>
                </a:cxnLst>
                <a:rect l="0" t="0" r="r" b="b"/>
                <a:pathLst>
                  <a:path w="253" h="253">
                    <a:moveTo>
                      <a:pt x="232" y="126"/>
                    </a:moveTo>
                    <a:lnTo>
                      <a:pt x="232" y="126"/>
                    </a:lnTo>
                    <a:cubicBezTo>
                      <a:pt x="232" y="184"/>
                      <a:pt x="184" y="232"/>
                      <a:pt x="126" y="232"/>
                    </a:cubicBezTo>
                    <a:cubicBezTo>
                      <a:pt x="68" y="232"/>
                      <a:pt x="21" y="184"/>
                      <a:pt x="21" y="126"/>
                    </a:cubicBezTo>
                    <a:cubicBezTo>
                      <a:pt x="21" y="68"/>
                      <a:pt x="68" y="21"/>
                      <a:pt x="126" y="21"/>
                    </a:cubicBezTo>
                    <a:cubicBezTo>
                      <a:pt x="184" y="21"/>
                      <a:pt x="232" y="68"/>
                      <a:pt x="232" y="126"/>
                    </a:cubicBezTo>
                    <a:close/>
                    <a:moveTo>
                      <a:pt x="253" y="126"/>
                    </a:moveTo>
                    <a:lnTo>
                      <a:pt x="253" y="126"/>
                    </a:lnTo>
                    <a:cubicBezTo>
                      <a:pt x="253" y="57"/>
                      <a:pt x="196" y="0"/>
                      <a:pt x="126" y="0"/>
                    </a:cubicBezTo>
                    <a:cubicBezTo>
                      <a:pt x="57" y="0"/>
                      <a:pt x="0" y="57"/>
                      <a:pt x="0" y="126"/>
                    </a:cubicBezTo>
                    <a:cubicBezTo>
                      <a:pt x="0" y="196"/>
                      <a:pt x="57" y="253"/>
                      <a:pt x="126" y="253"/>
                    </a:cubicBezTo>
                    <a:cubicBezTo>
                      <a:pt x="196" y="253"/>
                      <a:pt x="253" y="196"/>
                      <a:pt x="253" y="126"/>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9" name="Freeform 575"/>
              <p:cNvSpPr>
                <a:spLocks noEditPoints="1"/>
              </p:cNvSpPr>
              <p:nvPr/>
            </p:nvSpPr>
            <p:spPr bwMode="auto">
              <a:xfrm>
                <a:off x="6535" y="3190"/>
                <a:ext cx="110" cy="110"/>
              </a:xfrm>
              <a:custGeom>
                <a:avLst/>
                <a:gdLst/>
                <a:ahLst/>
                <a:cxnLst>
                  <a:cxn ang="0">
                    <a:pos x="274" y="147"/>
                  </a:cxn>
                  <a:cxn ang="0">
                    <a:pos x="274" y="147"/>
                  </a:cxn>
                  <a:cxn ang="0">
                    <a:pos x="147" y="274"/>
                  </a:cxn>
                  <a:cxn ang="0">
                    <a:pos x="21" y="147"/>
                  </a:cxn>
                  <a:cxn ang="0">
                    <a:pos x="147" y="21"/>
                  </a:cxn>
                  <a:cxn ang="0">
                    <a:pos x="274" y="147"/>
                  </a:cxn>
                  <a:cxn ang="0">
                    <a:pos x="295" y="147"/>
                  </a:cxn>
                  <a:cxn ang="0">
                    <a:pos x="295" y="147"/>
                  </a:cxn>
                  <a:cxn ang="0">
                    <a:pos x="147" y="0"/>
                  </a:cxn>
                  <a:cxn ang="0">
                    <a:pos x="0" y="147"/>
                  </a:cxn>
                  <a:cxn ang="0">
                    <a:pos x="147" y="295"/>
                  </a:cxn>
                  <a:cxn ang="0">
                    <a:pos x="295" y="147"/>
                  </a:cxn>
                </a:cxnLst>
                <a:rect l="0" t="0" r="r" b="b"/>
                <a:pathLst>
                  <a:path w="295" h="295">
                    <a:moveTo>
                      <a:pt x="274" y="147"/>
                    </a:moveTo>
                    <a:lnTo>
                      <a:pt x="274" y="147"/>
                    </a:lnTo>
                    <a:cubicBezTo>
                      <a:pt x="274" y="217"/>
                      <a:pt x="217" y="274"/>
                      <a:pt x="147" y="274"/>
                    </a:cubicBezTo>
                    <a:cubicBezTo>
                      <a:pt x="78" y="274"/>
                      <a:pt x="21" y="217"/>
                      <a:pt x="21" y="147"/>
                    </a:cubicBezTo>
                    <a:cubicBezTo>
                      <a:pt x="21" y="78"/>
                      <a:pt x="78" y="21"/>
                      <a:pt x="147" y="21"/>
                    </a:cubicBezTo>
                    <a:cubicBezTo>
                      <a:pt x="217" y="21"/>
                      <a:pt x="274" y="78"/>
                      <a:pt x="274" y="147"/>
                    </a:cubicBezTo>
                    <a:close/>
                    <a:moveTo>
                      <a:pt x="295" y="147"/>
                    </a:moveTo>
                    <a:lnTo>
                      <a:pt x="295" y="147"/>
                    </a:lnTo>
                    <a:cubicBezTo>
                      <a:pt x="295" y="66"/>
                      <a:pt x="229" y="0"/>
                      <a:pt x="147" y="0"/>
                    </a:cubicBezTo>
                    <a:cubicBezTo>
                      <a:pt x="66" y="0"/>
                      <a:pt x="0" y="66"/>
                      <a:pt x="0" y="147"/>
                    </a:cubicBezTo>
                    <a:cubicBezTo>
                      <a:pt x="0" y="228"/>
                      <a:pt x="66" y="295"/>
                      <a:pt x="147" y="295"/>
                    </a:cubicBezTo>
                    <a:cubicBezTo>
                      <a:pt x="229" y="295"/>
                      <a:pt x="295" y="228"/>
                      <a:pt x="295" y="147"/>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0" name="Freeform 576"/>
              <p:cNvSpPr>
                <a:spLocks noEditPoints="1"/>
              </p:cNvSpPr>
              <p:nvPr/>
            </p:nvSpPr>
            <p:spPr bwMode="auto">
              <a:xfrm>
                <a:off x="6527" y="3182"/>
                <a:ext cx="126" cy="125"/>
              </a:xfrm>
              <a:custGeom>
                <a:avLst/>
                <a:gdLst/>
                <a:ahLst/>
                <a:cxnLst>
                  <a:cxn ang="0">
                    <a:pos x="316" y="168"/>
                  </a:cxn>
                  <a:cxn ang="0">
                    <a:pos x="316" y="168"/>
                  </a:cxn>
                  <a:cxn ang="0">
                    <a:pos x="168" y="316"/>
                  </a:cxn>
                  <a:cxn ang="0">
                    <a:pos x="21" y="168"/>
                  </a:cxn>
                  <a:cxn ang="0">
                    <a:pos x="168" y="21"/>
                  </a:cxn>
                  <a:cxn ang="0">
                    <a:pos x="316" y="168"/>
                  </a:cxn>
                  <a:cxn ang="0">
                    <a:pos x="337" y="168"/>
                  </a:cxn>
                  <a:cxn ang="0">
                    <a:pos x="337" y="168"/>
                  </a:cxn>
                  <a:cxn ang="0">
                    <a:pos x="168" y="0"/>
                  </a:cxn>
                  <a:cxn ang="0">
                    <a:pos x="0" y="168"/>
                  </a:cxn>
                  <a:cxn ang="0">
                    <a:pos x="168" y="337"/>
                  </a:cxn>
                  <a:cxn ang="0">
                    <a:pos x="337" y="168"/>
                  </a:cxn>
                </a:cxnLst>
                <a:rect l="0" t="0" r="r" b="b"/>
                <a:pathLst>
                  <a:path w="337" h="337">
                    <a:moveTo>
                      <a:pt x="316" y="168"/>
                    </a:moveTo>
                    <a:lnTo>
                      <a:pt x="316" y="168"/>
                    </a:lnTo>
                    <a:cubicBezTo>
                      <a:pt x="316" y="249"/>
                      <a:pt x="250" y="316"/>
                      <a:pt x="168" y="316"/>
                    </a:cubicBezTo>
                    <a:cubicBezTo>
                      <a:pt x="87" y="316"/>
                      <a:pt x="21" y="249"/>
                      <a:pt x="21" y="168"/>
                    </a:cubicBezTo>
                    <a:cubicBezTo>
                      <a:pt x="21" y="87"/>
                      <a:pt x="87" y="21"/>
                      <a:pt x="168" y="21"/>
                    </a:cubicBezTo>
                    <a:cubicBezTo>
                      <a:pt x="250" y="21"/>
                      <a:pt x="316" y="87"/>
                      <a:pt x="316" y="168"/>
                    </a:cubicBezTo>
                    <a:close/>
                    <a:moveTo>
                      <a:pt x="337" y="168"/>
                    </a:moveTo>
                    <a:lnTo>
                      <a:pt x="337" y="168"/>
                    </a:lnTo>
                    <a:cubicBezTo>
                      <a:pt x="337" y="76"/>
                      <a:pt x="261" y="0"/>
                      <a:pt x="168" y="0"/>
                    </a:cubicBezTo>
                    <a:cubicBezTo>
                      <a:pt x="76" y="0"/>
                      <a:pt x="0" y="76"/>
                      <a:pt x="0" y="168"/>
                    </a:cubicBezTo>
                    <a:cubicBezTo>
                      <a:pt x="0" y="261"/>
                      <a:pt x="76" y="337"/>
                      <a:pt x="168" y="337"/>
                    </a:cubicBezTo>
                    <a:cubicBezTo>
                      <a:pt x="261" y="337"/>
                      <a:pt x="337" y="261"/>
                      <a:pt x="337" y="168"/>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1" name="Freeform 577"/>
              <p:cNvSpPr>
                <a:spLocks noEditPoints="1"/>
              </p:cNvSpPr>
              <p:nvPr/>
            </p:nvSpPr>
            <p:spPr bwMode="auto">
              <a:xfrm>
                <a:off x="6546" y="3206"/>
                <a:ext cx="88" cy="80"/>
              </a:xfrm>
              <a:custGeom>
                <a:avLst/>
                <a:gdLst/>
                <a:ahLst/>
                <a:cxnLst>
                  <a:cxn ang="0">
                    <a:pos x="39" y="185"/>
                  </a:cxn>
                  <a:cxn ang="0">
                    <a:pos x="39" y="185"/>
                  </a:cxn>
                  <a:cxn ang="0">
                    <a:pos x="39" y="185"/>
                  </a:cxn>
                  <a:cxn ang="0">
                    <a:pos x="157" y="214"/>
                  </a:cxn>
                  <a:cxn ang="0">
                    <a:pos x="157" y="214"/>
                  </a:cxn>
                  <a:cxn ang="0">
                    <a:pos x="195" y="204"/>
                  </a:cxn>
                  <a:cxn ang="0">
                    <a:pos x="195" y="204"/>
                  </a:cxn>
                  <a:cxn ang="0">
                    <a:pos x="211" y="206"/>
                  </a:cxn>
                  <a:cxn ang="0">
                    <a:pos x="211" y="206"/>
                  </a:cxn>
                  <a:cxn ang="0">
                    <a:pos x="236" y="179"/>
                  </a:cxn>
                  <a:cxn ang="0">
                    <a:pos x="236" y="101"/>
                  </a:cxn>
                  <a:cxn ang="0">
                    <a:pos x="236" y="101"/>
                  </a:cxn>
                  <a:cxn ang="0">
                    <a:pos x="172" y="8"/>
                  </a:cxn>
                  <a:cxn ang="0">
                    <a:pos x="65" y="0"/>
                  </a:cxn>
                  <a:cxn ang="0">
                    <a:pos x="65" y="0"/>
                  </a:cxn>
                  <a:cxn ang="0">
                    <a:pos x="65" y="0"/>
                  </a:cxn>
                  <a:cxn ang="0">
                    <a:pos x="0" y="95"/>
                  </a:cxn>
                  <a:cxn ang="0">
                    <a:pos x="1" y="139"/>
                  </a:cxn>
                  <a:cxn ang="0">
                    <a:pos x="1" y="139"/>
                  </a:cxn>
                  <a:cxn ang="0">
                    <a:pos x="14" y="168"/>
                  </a:cxn>
                  <a:cxn ang="0">
                    <a:pos x="14" y="168"/>
                  </a:cxn>
                  <a:cxn ang="0">
                    <a:pos x="30" y="171"/>
                  </a:cxn>
                  <a:cxn ang="0">
                    <a:pos x="30" y="171"/>
                  </a:cxn>
                  <a:cxn ang="0">
                    <a:pos x="39" y="185"/>
                  </a:cxn>
                </a:cxnLst>
                <a:rect l="0" t="0" r="r" b="b"/>
                <a:pathLst>
                  <a:path w="236" h="215">
                    <a:moveTo>
                      <a:pt x="39" y="185"/>
                    </a:moveTo>
                    <a:lnTo>
                      <a:pt x="39" y="185"/>
                    </a:lnTo>
                    <a:lnTo>
                      <a:pt x="39" y="185"/>
                    </a:lnTo>
                    <a:cubicBezTo>
                      <a:pt x="75" y="205"/>
                      <a:pt x="116" y="215"/>
                      <a:pt x="157" y="214"/>
                    </a:cubicBezTo>
                    <a:lnTo>
                      <a:pt x="157" y="214"/>
                    </a:lnTo>
                    <a:cubicBezTo>
                      <a:pt x="171" y="214"/>
                      <a:pt x="184" y="210"/>
                      <a:pt x="195" y="204"/>
                    </a:cubicBezTo>
                    <a:lnTo>
                      <a:pt x="195" y="204"/>
                    </a:lnTo>
                    <a:cubicBezTo>
                      <a:pt x="199" y="208"/>
                      <a:pt x="206" y="209"/>
                      <a:pt x="211" y="206"/>
                    </a:cubicBezTo>
                    <a:lnTo>
                      <a:pt x="211" y="206"/>
                    </a:lnTo>
                    <a:cubicBezTo>
                      <a:pt x="222" y="200"/>
                      <a:pt x="231" y="191"/>
                      <a:pt x="236" y="179"/>
                    </a:cubicBezTo>
                    <a:lnTo>
                      <a:pt x="236" y="101"/>
                    </a:lnTo>
                    <a:lnTo>
                      <a:pt x="236" y="101"/>
                    </a:lnTo>
                    <a:cubicBezTo>
                      <a:pt x="234" y="59"/>
                      <a:pt x="209" y="23"/>
                      <a:pt x="172" y="8"/>
                    </a:cubicBezTo>
                    <a:moveTo>
                      <a:pt x="65" y="0"/>
                    </a:moveTo>
                    <a:lnTo>
                      <a:pt x="65" y="0"/>
                    </a:lnTo>
                    <a:lnTo>
                      <a:pt x="65" y="0"/>
                    </a:lnTo>
                    <a:cubicBezTo>
                      <a:pt x="28" y="16"/>
                      <a:pt x="2" y="53"/>
                      <a:pt x="0" y="95"/>
                    </a:cubicBezTo>
                    <a:lnTo>
                      <a:pt x="1" y="139"/>
                    </a:lnTo>
                    <a:lnTo>
                      <a:pt x="1" y="139"/>
                    </a:lnTo>
                    <a:cubicBezTo>
                      <a:pt x="1" y="150"/>
                      <a:pt x="6" y="161"/>
                      <a:pt x="14" y="168"/>
                    </a:cubicBezTo>
                    <a:lnTo>
                      <a:pt x="14" y="168"/>
                    </a:lnTo>
                    <a:cubicBezTo>
                      <a:pt x="18" y="172"/>
                      <a:pt x="25" y="173"/>
                      <a:pt x="30" y="171"/>
                    </a:cubicBezTo>
                    <a:lnTo>
                      <a:pt x="30" y="171"/>
                    </a:lnTo>
                    <a:cubicBezTo>
                      <a:pt x="30" y="177"/>
                      <a:pt x="34" y="182"/>
                      <a:pt x="39"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2" name="Freeform 578"/>
              <p:cNvSpPr>
                <a:spLocks noEditPoints="1"/>
              </p:cNvSpPr>
              <p:nvPr/>
            </p:nvSpPr>
            <p:spPr bwMode="auto">
              <a:xfrm>
                <a:off x="6583" y="3181"/>
                <a:ext cx="16" cy="16"/>
              </a:xfrm>
              <a:custGeom>
                <a:avLst/>
                <a:gdLst/>
                <a:ahLst/>
                <a:cxnLst>
                  <a:cxn ang="0">
                    <a:pos x="22" y="22"/>
                  </a:cxn>
                  <a:cxn ang="0">
                    <a:pos x="22" y="22"/>
                  </a:cxn>
                  <a:cxn ang="0">
                    <a:pos x="22" y="22"/>
                  </a:cxn>
                  <a:cxn ang="0">
                    <a:pos x="43" y="22"/>
                  </a:cxn>
                  <a:cxn ang="0">
                    <a:pos x="43" y="22"/>
                  </a:cxn>
                  <a:cxn ang="0">
                    <a:pos x="22" y="0"/>
                  </a:cxn>
                  <a:cxn ang="0">
                    <a:pos x="0" y="22"/>
                  </a:cxn>
                  <a:cxn ang="0">
                    <a:pos x="22" y="44"/>
                  </a:cxn>
                  <a:cxn ang="0">
                    <a:pos x="43" y="22"/>
                  </a:cxn>
                </a:cxnLst>
                <a:rect l="0" t="0" r="r" b="b"/>
                <a:pathLst>
                  <a:path w="43" h="44">
                    <a:moveTo>
                      <a:pt x="22" y="22"/>
                    </a:moveTo>
                    <a:lnTo>
                      <a:pt x="22" y="22"/>
                    </a:lnTo>
                    <a:lnTo>
                      <a:pt x="22" y="22"/>
                    </a:lnTo>
                    <a:close/>
                    <a:moveTo>
                      <a:pt x="43" y="22"/>
                    </a:moveTo>
                    <a:lnTo>
                      <a:pt x="43" y="22"/>
                    </a:lnTo>
                    <a:cubicBezTo>
                      <a:pt x="43" y="10"/>
                      <a:pt x="34" y="0"/>
                      <a:pt x="22" y="0"/>
                    </a:cubicBezTo>
                    <a:cubicBezTo>
                      <a:pt x="9" y="0"/>
                      <a:pt x="0" y="10"/>
                      <a:pt x="0" y="22"/>
                    </a:cubicBezTo>
                    <a:cubicBezTo>
                      <a:pt x="0" y="34"/>
                      <a:pt x="9" y="44"/>
                      <a:pt x="22" y="44"/>
                    </a:cubicBezTo>
                    <a:cubicBezTo>
                      <a:pt x="34" y="44"/>
                      <a:pt x="43" y="34"/>
                      <a:pt x="43"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3" name="Freeform 579"/>
              <p:cNvSpPr>
                <a:spLocks noEditPoints="1"/>
              </p:cNvSpPr>
              <p:nvPr/>
            </p:nvSpPr>
            <p:spPr bwMode="auto">
              <a:xfrm>
                <a:off x="6575" y="3173"/>
                <a:ext cx="32" cy="32"/>
              </a:xfrm>
              <a:custGeom>
                <a:avLst/>
                <a:gdLst/>
                <a:ahLst/>
                <a:cxnLst>
                  <a:cxn ang="0">
                    <a:pos x="65" y="44"/>
                  </a:cxn>
                  <a:cxn ang="0">
                    <a:pos x="65" y="44"/>
                  </a:cxn>
                  <a:cxn ang="0">
                    <a:pos x="44" y="66"/>
                  </a:cxn>
                  <a:cxn ang="0">
                    <a:pos x="22" y="44"/>
                  </a:cxn>
                  <a:cxn ang="0">
                    <a:pos x="44" y="22"/>
                  </a:cxn>
                  <a:cxn ang="0">
                    <a:pos x="65" y="44"/>
                  </a:cxn>
                  <a:cxn ang="0">
                    <a:pos x="87" y="44"/>
                  </a:cxn>
                  <a:cxn ang="0">
                    <a:pos x="87" y="44"/>
                  </a:cxn>
                  <a:cxn ang="0">
                    <a:pos x="44" y="0"/>
                  </a:cxn>
                  <a:cxn ang="0">
                    <a:pos x="0" y="44"/>
                  </a:cxn>
                  <a:cxn ang="0">
                    <a:pos x="44" y="88"/>
                  </a:cxn>
                  <a:cxn ang="0">
                    <a:pos x="87" y="44"/>
                  </a:cxn>
                </a:cxnLst>
                <a:rect l="0" t="0" r="r" b="b"/>
                <a:pathLst>
                  <a:path w="87" h="88">
                    <a:moveTo>
                      <a:pt x="65" y="44"/>
                    </a:moveTo>
                    <a:lnTo>
                      <a:pt x="65" y="44"/>
                    </a:lnTo>
                    <a:cubicBezTo>
                      <a:pt x="65" y="56"/>
                      <a:pt x="56" y="66"/>
                      <a:pt x="44" y="66"/>
                    </a:cubicBezTo>
                    <a:cubicBezTo>
                      <a:pt x="31" y="66"/>
                      <a:pt x="22" y="56"/>
                      <a:pt x="22" y="44"/>
                    </a:cubicBezTo>
                    <a:cubicBezTo>
                      <a:pt x="22" y="32"/>
                      <a:pt x="31" y="22"/>
                      <a:pt x="44" y="22"/>
                    </a:cubicBezTo>
                    <a:cubicBezTo>
                      <a:pt x="56" y="22"/>
                      <a:pt x="65" y="32"/>
                      <a:pt x="65" y="44"/>
                    </a:cubicBezTo>
                    <a:close/>
                    <a:moveTo>
                      <a:pt x="87" y="44"/>
                    </a:moveTo>
                    <a:lnTo>
                      <a:pt x="87" y="44"/>
                    </a:lnTo>
                    <a:cubicBezTo>
                      <a:pt x="87" y="20"/>
                      <a:pt x="68" y="0"/>
                      <a:pt x="44" y="0"/>
                    </a:cubicBezTo>
                    <a:cubicBezTo>
                      <a:pt x="19" y="0"/>
                      <a:pt x="0" y="20"/>
                      <a:pt x="0" y="44"/>
                    </a:cubicBezTo>
                    <a:cubicBezTo>
                      <a:pt x="0" y="68"/>
                      <a:pt x="19" y="88"/>
                      <a:pt x="44" y="88"/>
                    </a:cubicBezTo>
                    <a:cubicBezTo>
                      <a:pt x="68" y="88"/>
                      <a:pt x="87" y="68"/>
                      <a:pt x="87"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4" name="Freeform 580"/>
              <p:cNvSpPr>
                <a:spLocks noEditPoints="1"/>
              </p:cNvSpPr>
              <p:nvPr/>
            </p:nvSpPr>
            <p:spPr bwMode="auto">
              <a:xfrm>
                <a:off x="6567" y="3165"/>
                <a:ext cx="49" cy="49"/>
              </a:xfrm>
              <a:custGeom>
                <a:avLst/>
                <a:gdLst/>
                <a:ahLst/>
                <a:cxnLst>
                  <a:cxn ang="0">
                    <a:pos x="109" y="66"/>
                  </a:cxn>
                  <a:cxn ang="0">
                    <a:pos x="109" y="66"/>
                  </a:cxn>
                  <a:cxn ang="0">
                    <a:pos x="66" y="110"/>
                  </a:cxn>
                  <a:cxn ang="0">
                    <a:pos x="22" y="66"/>
                  </a:cxn>
                  <a:cxn ang="0">
                    <a:pos x="66" y="22"/>
                  </a:cxn>
                  <a:cxn ang="0">
                    <a:pos x="109" y="66"/>
                  </a:cxn>
                  <a:cxn ang="0">
                    <a:pos x="131" y="66"/>
                  </a:cxn>
                  <a:cxn ang="0">
                    <a:pos x="131" y="66"/>
                  </a:cxn>
                  <a:cxn ang="0">
                    <a:pos x="66" y="0"/>
                  </a:cxn>
                  <a:cxn ang="0">
                    <a:pos x="0" y="66"/>
                  </a:cxn>
                  <a:cxn ang="0">
                    <a:pos x="66" y="132"/>
                  </a:cxn>
                  <a:cxn ang="0">
                    <a:pos x="131" y="66"/>
                  </a:cxn>
                </a:cxnLst>
                <a:rect l="0" t="0" r="r" b="b"/>
                <a:pathLst>
                  <a:path w="131" h="132">
                    <a:moveTo>
                      <a:pt x="109" y="66"/>
                    </a:moveTo>
                    <a:lnTo>
                      <a:pt x="109" y="66"/>
                    </a:lnTo>
                    <a:cubicBezTo>
                      <a:pt x="109" y="90"/>
                      <a:pt x="90" y="110"/>
                      <a:pt x="66" y="110"/>
                    </a:cubicBezTo>
                    <a:cubicBezTo>
                      <a:pt x="41" y="110"/>
                      <a:pt x="22" y="90"/>
                      <a:pt x="22" y="66"/>
                    </a:cubicBezTo>
                    <a:cubicBezTo>
                      <a:pt x="22" y="42"/>
                      <a:pt x="41" y="22"/>
                      <a:pt x="66" y="22"/>
                    </a:cubicBezTo>
                    <a:cubicBezTo>
                      <a:pt x="90" y="22"/>
                      <a:pt x="109" y="42"/>
                      <a:pt x="109" y="66"/>
                    </a:cubicBezTo>
                    <a:close/>
                    <a:moveTo>
                      <a:pt x="131" y="66"/>
                    </a:moveTo>
                    <a:lnTo>
                      <a:pt x="131" y="66"/>
                    </a:lnTo>
                    <a:cubicBezTo>
                      <a:pt x="131" y="30"/>
                      <a:pt x="102" y="0"/>
                      <a:pt x="66" y="0"/>
                    </a:cubicBezTo>
                    <a:cubicBezTo>
                      <a:pt x="29" y="0"/>
                      <a:pt x="0" y="30"/>
                      <a:pt x="0" y="66"/>
                    </a:cubicBezTo>
                    <a:cubicBezTo>
                      <a:pt x="0" y="102"/>
                      <a:pt x="29" y="132"/>
                      <a:pt x="66" y="132"/>
                    </a:cubicBezTo>
                    <a:cubicBezTo>
                      <a:pt x="102" y="132"/>
                      <a:pt x="131" y="102"/>
                      <a:pt x="131"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5" name="Freeform 581"/>
              <p:cNvSpPr>
                <a:spLocks noEditPoints="1"/>
              </p:cNvSpPr>
              <p:nvPr/>
            </p:nvSpPr>
            <p:spPr bwMode="auto">
              <a:xfrm>
                <a:off x="6559" y="3156"/>
                <a:ext cx="65" cy="66"/>
              </a:xfrm>
              <a:custGeom>
                <a:avLst/>
                <a:gdLst/>
                <a:ahLst/>
                <a:cxnLst>
                  <a:cxn ang="0">
                    <a:pos x="153" y="88"/>
                  </a:cxn>
                  <a:cxn ang="0">
                    <a:pos x="153" y="88"/>
                  </a:cxn>
                  <a:cxn ang="0">
                    <a:pos x="88" y="154"/>
                  </a:cxn>
                  <a:cxn ang="0">
                    <a:pos x="22" y="88"/>
                  </a:cxn>
                  <a:cxn ang="0">
                    <a:pos x="88" y="22"/>
                  </a:cxn>
                  <a:cxn ang="0">
                    <a:pos x="153" y="88"/>
                  </a:cxn>
                  <a:cxn ang="0">
                    <a:pos x="175" y="88"/>
                  </a:cxn>
                  <a:cxn ang="0">
                    <a:pos x="175" y="88"/>
                  </a:cxn>
                  <a:cxn ang="0">
                    <a:pos x="88" y="0"/>
                  </a:cxn>
                  <a:cxn ang="0">
                    <a:pos x="0" y="88"/>
                  </a:cxn>
                  <a:cxn ang="0">
                    <a:pos x="88" y="176"/>
                  </a:cxn>
                  <a:cxn ang="0">
                    <a:pos x="175" y="88"/>
                  </a:cxn>
                </a:cxnLst>
                <a:rect l="0" t="0" r="r" b="b"/>
                <a:pathLst>
                  <a:path w="175" h="176">
                    <a:moveTo>
                      <a:pt x="153" y="88"/>
                    </a:moveTo>
                    <a:lnTo>
                      <a:pt x="153" y="88"/>
                    </a:lnTo>
                    <a:cubicBezTo>
                      <a:pt x="153" y="124"/>
                      <a:pt x="124" y="154"/>
                      <a:pt x="88" y="154"/>
                    </a:cubicBezTo>
                    <a:cubicBezTo>
                      <a:pt x="51" y="154"/>
                      <a:pt x="22" y="124"/>
                      <a:pt x="22" y="88"/>
                    </a:cubicBezTo>
                    <a:cubicBezTo>
                      <a:pt x="22" y="52"/>
                      <a:pt x="51" y="22"/>
                      <a:pt x="88" y="22"/>
                    </a:cubicBezTo>
                    <a:cubicBezTo>
                      <a:pt x="124" y="22"/>
                      <a:pt x="153" y="52"/>
                      <a:pt x="153" y="88"/>
                    </a:cubicBezTo>
                    <a:close/>
                    <a:moveTo>
                      <a:pt x="175" y="88"/>
                    </a:moveTo>
                    <a:lnTo>
                      <a:pt x="175" y="88"/>
                    </a:lnTo>
                    <a:cubicBezTo>
                      <a:pt x="175" y="40"/>
                      <a:pt x="136" y="0"/>
                      <a:pt x="88" y="0"/>
                    </a:cubicBezTo>
                    <a:cubicBezTo>
                      <a:pt x="39" y="0"/>
                      <a:pt x="0" y="40"/>
                      <a:pt x="0" y="88"/>
                    </a:cubicBezTo>
                    <a:cubicBezTo>
                      <a:pt x="0" y="137"/>
                      <a:pt x="39" y="176"/>
                      <a:pt x="88" y="176"/>
                    </a:cubicBezTo>
                    <a:cubicBezTo>
                      <a:pt x="136" y="176"/>
                      <a:pt x="175" y="137"/>
                      <a:pt x="175"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6" name="Freeform 582"/>
              <p:cNvSpPr>
                <a:spLocks noEditPoints="1"/>
              </p:cNvSpPr>
              <p:nvPr/>
            </p:nvSpPr>
            <p:spPr bwMode="auto">
              <a:xfrm>
                <a:off x="6550" y="3148"/>
                <a:ext cx="82" cy="82"/>
              </a:xfrm>
              <a:custGeom>
                <a:avLst/>
                <a:gdLst/>
                <a:ahLst/>
                <a:cxnLst>
                  <a:cxn ang="0">
                    <a:pos x="197" y="110"/>
                  </a:cxn>
                  <a:cxn ang="0">
                    <a:pos x="197" y="110"/>
                  </a:cxn>
                  <a:cxn ang="0">
                    <a:pos x="110" y="198"/>
                  </a:cxn>
                  <a:cxn ang="0">
                    <a:pos x="22" y="110"/>
                  </a:cxn>
                  <a:cxn ang="0">
                    <a:pos x="110" y="22"/>
                  </a:cxn>
                  <a:cxn ang="0">
                    <a:pos x="197" y="110"/>
                  </a:cxn>
                  <a:cxn ang="0">
                    <a:pos x="219" y="110"/>
                  </a:cxn>
                  <a:cxn ang="0">
                    <a:pos x="219" y="110"/>
                  </a:cxn>
                  <a:cxn ang="0">
                    <a:pos x="110" y="0"/>
                  </a:cxn>
                  <a:cxn ang="0">
                    <a:pos x="0" y="110"/>
                  </a:cxn>
                  <a:cxn ang="0">
                    <a:pos x="110" y="220"/>
                  </a:cxn>
                  <a:cxn ang="0">
                    <a:pos x="219" y="110"/>
                  </a:cxn>
                </a:cxnLst>
                <a:rect l="0" t="0" r="r" b="b"/>
                <a:pathLst>
                  <a:path w="219" h="220">
                    <a:moveTo>
                      <a:pt x="197" y="110"/>
                    </a:moveTo>
                    <a:lnTo>
                      <a:pt x="197" y="110"/>
                    </a:lnTo>
                    <a:cubicBezTo>
                      <a:pt x="197" y="159"/>
                      <a:pt x="158" y="198"/>
                      <a:pt x="110" y="198"/>
                    </a:cubicBezTo>
                    <a:cubicBezTo>
                      <a:pt x="61" y="198"/>
                      <a:pt x="22" y="159"/>
                      <a:pt x="22" y="110"/>
                    </a:cubicBezTo>
                    <a:cubicBezTo>
                      <a:pt x="22" y="62"/>
                      <a:pt x="61" y="22"/>
                      <a:pt x="110" y="22"/>
                    </a:cubicBezTo>
                    <a:cubicBezTo>
                      <a:pt x="158" y="22"/>
                      <a:pt x="197" y="62"/>
                      <a:pt x="197" y="110"/>
                    </a:cubicBezTo>
                    <a:close/>
                    <a:moveTo>
                      <a:pt x="219" y="110"/>
                    </a:moveTo>
                    <a:lnTo>
                      <a:pt x="219" y="110"/>
                    </a:lnTo>
                    <a:cubicBezTo>
                      <a:pt x="219" y="50"/>
                      <a:pt x="170" y="0"/>
                      <a:pt x="110" y="0"/>
                    </a:cubicBezTo>
                    <a:cubicBezTo>
                      <a:pt x="49" y="0"/>
                      <a:pt x="0" y="50"/>
                      <a:pt x="0" y="110"/>
                    </a:cubicBezTo>
                    <a:cubicBezTo>
                      <a:pt x="0" y="171"/>
                      <a:pt x="49" y="220"/>
                      <a:pt x="110" y="220"/>
                    </a:cubicBezTo>
                    <a:cubicBezTo>
                      <a:pt x="170" y="220"/>
                      <a:pt x="219" y="171"/>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7" name="Freeform 583"/>
              <p:cNvSpPr>
                <a:spLocks/>
              </p:cNvSpPr>
              <p:nvPr/>
            </p:nvSpPr>
            <p:spPr bwMode="auto">
              <a:xfrm>
                <a:off x="6562" y="3160"/>
                <a:ext cx="58" cy="59"/>
              </a:xfrm>
              <a:custGeom>
                <a:avLst/>
                <a:gdLst/>
                <a:ahLst/>
                <a:cxnLst>
                  <a:cxn ang="0">
                    <a:pos x="127" y="28"/>
                  </a:cxn>
                  <a:cxn ang="0">
                    <a:pos x="127" y="28"/>
                  </a:cxn>
                  <a:cxn ang="0">
                    <a:pos x="127" y="130"/>
                  </a:cxn>
                  <a:cxn ang="0">
                    <a:pos x="28" y="130"/>
                  </a:cxn>
                  <a:cxn ang="0">
                    <a:pos x="28" y="28"/>
                  </a:cxn>
                  <a:cxn ang="0">
                    <a:pos x="127" y="28"/>
                  </a:cxn>
                </a:cxnLst>
                <a:rect l="0" t="0" r="r" b="b"/>
                <a:pathLst>
                  <a:path w="155" h="158">
                    <a:moveTo>
                      <a:pt x="127" y="28"/>
                    </a:moveTo>
                    <a:lnTo>
                      <a:pt x="127" y="28"/>
                    </a:lnTo>
                    <a:cubicBezTo>
                      <a:pt x="155" y="56"/>
                      <a:pt x="155" y="102"/>
                      <a:pt x="127" y="130"/>
                    </a:cubicBezTo>
                    <a:cubicBezTo>
                      <a:pt x="100" y="158"/>
                      <a:pt x="55" y="158"/>
                      <a:pt x="28" y="130"/>
                    </a:cubicBezTo>
                    <a:cubicBezTo>
                      <a:pt x="0" y="102"/>
                      <a:pt x="0" y="56"/>
                      <a:pt x="28" y="28"/>
                    </a:cubicBezTo>
                    <a:cubicBezTo>
                      <a:pt x="55" y="0"/>
                      <a:pt x="100"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8" name="Freeform 584"/>
              <p:cNvSpPr>
                <a:spLocks noEditPoints="1"/>
              </p:cNvSpPr>
              <p:nvPr/>
            </p:nvSpPr>
            <p:spPr bwMode="auto">
              <a:xfrm>
                <a:off x="6546" y="3160"/>
                <a:ext cx="88" cy="126"/>
              </a:xfrm>
              <a:custGeom>
                <a:avLst/>
                <a:gdLst/>
                <a:ahLst/>
                <a:cxnLst>
                  <a:cxn ang="0">
                    <a:pos x="65" y="122"/>
                  </a:cxn>
                  <a:cxn ang="0">
                    <a:pos x="65" y="122"/>
                  </a:cxn>
                  <a:cxn ang="0">
                    <a:pos x="65" y="122"/>
                  </a:cxn>
                  <a:cxn ang="0">
                    <a:pos x="0" y="217"/>
                  </a:cxn>
                  <a:cxn ang="0">
                    <a:pos x="1" y="261"/>
                  </a:cxn>
                  <a:cxn ang="0">
                    <a:pos x="1" y="261"/>
                  </a:cxn>
                  <a:cxn ang="0">
                    <a:pos x="14" y="290"/>
                  </a:cxn>
                  <a:cxn ang="0">
                    <a:pos x="14" y="290"/>
                  </a:cxn>
                  <a:cxn ang="0">
                    <a:pos x="30" y="293"/>
                  </a:cxn>
                  <a:cxn ang="0">
                    <a:pos x="30" y="293"/>
                  </a:cxn>
                  <a:cxn ang="0">
                    <a:pos x="39" y="307"/>
                  </a:cxn>
                  <a:cxn ang="0">
                    <a:pos x="39" y="307"/>
                  </a:cxn>
                  <a:cxn ang="0">
                    <a:pos x="157" y="336"/>
                  </a:cxn>
                  <a:cxn ang="0">
                    <a:pos x="157" y="336"/>
                  </a:cxn>
                  <a:cxn ang="0">
                    <a:pos x="195" y="326"/>
                  </a:cxn>
                  <a:cxn ang="0">
                    <a:pos x="195" y="326"/>
                  </a:cxn>
                  <a:cxn ang="0">
                    <a:pos x="211" y="328"/>
                  </a:cxn>
                  <a:cxn ang="0">
                    <a:pos x="211" y="328"/>
                  </a:cxn>
                  <a:cxn ang="0">
                    <a:pos x="236" y="301"/>
                  </a:cxn>
                  <a:cxn ang="0">
                    <a:pos x="236" y="230"/>
                  </a:cxn>
                  <a:cxn ang="0">
                    <a:pos x="236" y="230"/>
                  </a:cxn>
                  <a:cxn ang="0">
                    <a:pos x="172" y="130"/>
                  </a:cxn>
                  <a:cxn ang="0">
                    <a:pos x="171" y="130"/>
                  </a:cxn>
                  <a:cxn ang="0">
                    <a:pos x="171" y="130"/>
                  </a:cxn>
                  <a:cxn ang="0">
                    <a:pos x="171" y="28"/>
                  </a:cxn>
                  <a:cxn ang="0">
                    <a:pos x="72" y="28"/>
                  </a:cxn>
                  <a:cxn ang="0">
                    <a:pos x="65" y="122"/>
                  </a:cxn>
                  <a:cxn ang="0">
                    <a:pos x="65" y="122"/>
                  </a:cxn>
                  <a:cxn ang="0">
                    <a:pos x="65" y="122"/>
                  </a:cxn>
                  <a:cxn ang="0">
                    <a:pos x="65" y="122"/>
                  </a:cxn>
                </a:cxnLst>
                <a:rect l="0" t="0" r="r" b="b"/>
                <a:pathLst>
                  <a:path w="237" h="337">
                    <a:moveTo>
                      <a:pt x="65" y="122"/>
                    </a:moveTo>
                    <a:lnTo>
                      <a:pt x="65" y="122"/>
                    </a:lnTo>
                    <a:lnTo>
                      <a:pt x="65" y="122"/>
                    </a:lnTo>
                    <a:cubicBezTo>
                      <a:pt x="28" y="139"/>
                      <a:pt x="3" y="175"/>
                      <a:pt x="0" y="217"/>
                    </a:cubicBezTo>
                    <a:lnTo>
                      <a:pt x="1" y="261"/>
                    </a:lnTo>
                    <a:lnTo>
                      <a:pt x="1" y="261"/>
                    </a:lnTo>
                    <a:cubicBezTo>
                      <a:pt x="1" y="272"/>
                      <a:pt x="6" y="283"/>
                      <a:pt x="14" y="290"/>
                    </a:cubicBezTo>
                    <a:lnTo>
                      <a:pt x="14" y="290"/>
                    </a:lnTo>
                    <a:cubicBezTo>
                      <a:pt x="18" y="294"/>
                      <a:pt x="25" y="295"/>
                      <a:pt x="30" y="293"/>
                    </a:cubicBezTo>
                    <a:lnTo>
                      <a:pt x="30" y="293"/>
                    </a:lnTo>
                    <a:cubicBezTo>
                      <a:pt x="30" y="299"/>
                      <a:pt x="34" y="304"/>
                      <a:pt x="39" y="307"/>
                    </a:cubicBezTo>
                    <a:lnTo>
                      <a:pt x="39" y="307"/>
                    </a:lnTo>
                    <a:cubicBezTo>
                      <a:pt x="75" y="327"/>
                      <a:pt x="116" y="337"/>
                      <a:pt x="157" y="336"/>
                    </a:cubicBezTo>
                    <a:lnTo>
                      <a:pt x="157" y="336"/>
                    </a:lnTo>
                    <a:cubicBezTo>
                      <a:pt x="171" y="336"/>
                      <a:pt x="184" y="332"/>
                      <a:pt x="195" y="326"/>
                    </a:cubicBezTo>
                    <a:lnTo>
                      <a:pt x="195" y="326"/>
                    </a:lnTo>
                    <a:cubicBezTo>
                      <a:pt x="199" y="330"/>
                      <a:pt x="206" y="331"/>
                      <a:pt x="211" y="328"/>
                    </a:cubicBezTo>
                    <a:lnTo>
                      <a:pt x="211" y="328"/>
                    </a:lnTo>
                    <a:cubicBezTo>
                      <a:pt x="222" y="322"/>
                      <a:pt x="231" y="313"/>
                      <a:pt x="236" y="301"/>
                    </a:cubicBezTo>
                    <a:lnTo>
                      <a:pt x="236" y="230"/>
                    </a:lnTo>
                    <a:lnTo>
                      <a:pt x="236" y="230"/>
                    </a:lnTo>
                    <a:cubicBezTo>
                      <a:pt x="237" y="186"/>
                      <a:pt x="212" y="146"/>
                      <a:pt x="172" y="130"/>
                    </a:cubicBezTo>
                    <a:lnTo>
                      <a:pt x="171" y="130"/>
                    </a:lnTo>
                    <a:lnTo>
                      <a:pt x="171" y="130"/>
                    </a:lnTo>
                    <a:cubicBezTo>
                      <a:pt x="199" y="102"/>
                      <a:pt x="198" y="56"/>
                      <a:pt x="171" y="28"/>
                    </a:cubicBezTo>
                    <a:cubicBezTo>
                      <a:pt x="144" y="0"/>
                      <a:pt x="99" y="0"/>
                      <a:pt x="72" y="28"/>
                    </a:cubicBezTo>
                    <a:cubicBezTo>
                      <a:pt x="47" y="54"/>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9" name="Freeform 585"/>
              <p:cNvSpPr>
                <a:spLocks noEditPoints="1"/>
              </p:cNvSpPr>
              <p:nvPr/>
            </p:nvSpPr>
            <p:spPr bwMode="auto">
              <a:xfrm>
                <a:off x="6555" y="3219"/>
                <a:ext cx="68" cy="62"/>
              </a:xfrm>
              <a:custGeom>
                <a:avLst/>
                <a:gdLst/>
                <a:ahLst/>
                <a:cxnLst>
                  <a:cxn ang="0">
                    <a:pos x="6" y="136"/>
                  </a:cxn>
                  <a:cxn ang="0">
                    <a:pos x="6" y="136"/>
                  </a:cxn>
                  <a:cxn ang="0">
                    <a:pos x="6" y="136"/>
                  </a:cxn>
                  <a:cxn ang="0">
                    <a:pos x="27" y="0"/>
                  </a:cxn>
                  <a:cxn ang="0">
                    <a:pos x="171" y="169"/>
                  </a:cxn>
                  <a:cxn ang="0">
                    <a:pos x="171" y="169"/>
                  </a:cxn>
                  <a:cxn ang="0">
                    <a:pos x="171" y="169"/>
                  </a:cxn>
                  <a:cxn ang="0">
                    <a:pos x="161" y="25"/>
                  </a:cxn>
                </a:cxnLst>
                <a:rect l="0" t="0" r="r" b="b"/>
                <a:pathLst>
                  <a:path w="182" h="169">
                    <a:moveTo>
                      <a:pt x="6" y="136"/>
                    </a:moveTo>
                    <a:lnTo>
                      <a:pt x="6" y="136"/>
                    </a:lnTo>
                    <a:lnTo>
                      <a:pt x="6" y="136"/>
                    </a:lnTo>
                    <a:cubicBezTo>
                      <a:pt x="0" y="89"/>
                      <a:pt x="7" y="43"/>
                      <a:pt x="27" y="0"/>
                    </a:cubicBezTo>
                    <a:moveTo>
                      <a:pt x="171" y="169"/>
                    </a:moveTo>
                    <a:lnTo>
                      <a:pt x="171" y="169"/>
                    </a:lnTo>
                    <a:lnTo>
                      <a:pt x="171" y="169"/>
                    </a:lnTo>
                    <a:cubicBezTo>
                      <a:pt x="182" y="120"/>
                      <a:pt x="178" y="72"/>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0" name="Freeform 586"/>
              <p:cNvSpPr>
                <a:spLocks noEditPoints="1"/>
              </p:cNvSpPr>
              <p:nvPr/>
            </p:nvSpPr>
            <p:spPr bwMode="auto">
              <a:xfrm>
                <a:off x="6654" y="3306"/>
                <a:ext cx="16" cy="16"/>
              </a:xfrm>
              <a:custGeom>
                <a:avLst/>
                <a:gdLst/>
                <a:ahLst/>
                <a:cxnLst>
                  <a:cxn ang="0">
                    <a:pos x="22" y="21"/>
                  </a:cxn>
                  <a:cxn ang="0">
                    <a:pos x="22" y="21"/>
                  </a:cxn>
                  <a:cxn ang="0">
                    <a:pos x="22" y="21"/>
                  </a:cxn>
                  <a:cxn ang="0">
                    <a:pos x="43" y="21"/>
                  </a:cxn>
                  <a:cxn ang="0">
                    <a:pos x="43" y="21"/>
                  </a:cxn>
                  <a:cxn ang="0">
                    <a:pos x="22" y="0"/>
                  </a:cxn>
                  <a:cxn ang="0">
                    <a:pos x="0" y="21"/>
                  </a:cxn>
                  <a:cxn ang="0">
                    <a:pos x="22" y="42"/>
                  </a:cxn>
                  <a:cxn ang="0">
                    <a:pos x="43" y="21"/>
                  </a:cxn>
                </a:cxnLst>
                <a:rect l="0" t="0" r="r" b="b"/>
                <a:pathLst>
                  <a:path w="43" h="42">
                    <a:moveTo>
                      <a:pt x="22" y="21"/>
                    </a:moveTo>
                    <a:lnTo>
                      <a:pt x="22" y="21"/>
                    </a:lnTo>
                    <a:lnTo>
                      <a:pt x="22" y="21"/>
                    </a:lnTo>
                    <a:close/>
                    <a:moveTo>
                      <a:pt x="43" y="21"/>
                    </a:moveTo>
                    <a:lnTo>
                      <a:pt x="43" y="21"/>
                    </a:lnTo>
                    <a:cubicBezTo>
                      <a:pt x="43" y="9"/>
                      <a:pt x="33" y="0"/>
                      <a:pt x="22" y="0"/>
                    </a:cubicBezTo>
                    <a:cubicBezTo>
                      <a:pt x="10" y="0"/>
                      <a:pt x="0" y="9"/>
                      <a:pt x="0" y="21"/>
                    </a:cubicBezTo>
                    <a:cubicBezTo>
                      <a:pt x="0" y="33"/>
                      <a:pt x="10" y="42"/>
                      <a:pt x="22" y="42"/>
                    </a:cubicBezTo>
                    <a:cubicBezTo>
                      <a:pt x="33" y="42"/>
                      <a:pt x="43" y="33"/>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1" name="Freeform 587"/>
              <p:cNvSpPr>
                <a:spLocks noEditPoints="1"/>
              </p:cNvSpPr>
              <p:nvPr/>
            </p:nvSpPr>
            <p:spPr bwMode="auto">
              <a:xfrm>
                <a:off x="6646" y="3299"/>
                <a:ext cx="32" cy="31"/>
              </a:xfrm>
              <a:custGeom>
                <a:avLst/>
                <a:gdLst/>
                <a:ahLst/>
                <a:cxnLst>
                  <a:cxn ang="0">
                    <a:pos x="64" y="42"/>
                  </a:cxn>
                  <a:cxn ang="0">
                    <a:pos x="64" y="42"/>
                  </a:cxn>
                  <a:cxn ang="0">
                    <a:pos x="43" y="63"/>
                  </a:cxn>
                  <a:cxn ang="0">
                    <a:pos x="21" y="42"/>
                  </a:cxn>
                  <a:cxn ang="0">
                    <a:pos x="43" y="21"/>
                  </a:cxn>
                  <a:cxn ang="0">
                    <a:pos x="64" y="42"/>
                  </a:cxn>
                  <a:cxn ang="0">
                    <a:pos x="85" y="42"/>
                  </a:cxn>
                  <a:cxn ang="0">
                    <a:pos x="85" y="42"/>
                  </a:cxn>
                  <a:cxn ang="0">
                    <a:pos x="43" y="0"/>
                  </a:cxn>
                  <a:cxn ang="0">
                    <a:pos x="0" y="42"/>
                  </a:cxn>
                  <a:cxn ang="0">
                    <a:pos x="43" y="84"/>
                  </a:cxn>
                  <a:cxn ang="0">
                    <a:pos x="85" y="42"/>
                  </a:cxn>
                </a:cxnLst>
                <a:rect l="0" t="0" r="r" b="b"/>
                <a:pathLst>
                  <a:path w="85" h="84">
                    <a:moveTo>
                      <a:pt x="64" y="42"/>
                    </a:moveTo>
                    <a:lnTo>
                      <a:pt x="64" y="42"/>
                    </a:lnTo>
                    <a:cubicBezTo>
                      <a:pt x="64" y="54"/>
                      <a:pt x="54" y="63"/>
                      <a:pt x="43" y="63"/>
                    </a:cubicBezTo>
                    <a:cubicBezTo>
                      <a:pt x="31" y="63"/>
                      <a:pt x="21" y="54"/>
                      <a:pt x="21" y="42"/>
                    </a:cubicBezTo>
                    <a:cubicBezTo>
                      <a:pt x="21" y="30"/>
                      <a:pt x="31" y="21"/>
                      <a:pt x="43" y="21"/>
                    </a:cubicBezTo>
                    <a:cubicBezTo>
                      <a:pt x="54" y="21"/>
                      <a:pt x="64" y="30"/>
                      <a:pt x="64" y="42"/>
                    </a:cubicBezTo>
                    <a:close/>
                    <a:moveTo>
                      <a:pt x="85" y="42"/>
                    </a:moveTo>
                    <a:lnTo>
                      <a:pt x="85" y="42"/>
                    </a:lnTo>
                    <a:cubicBezTo>
                      <a:pt x="85" y="19"/>
                      <a:pt x="66" y="0"/>
                      <a:pt x="43" y="0"/>
                    </a:cubicBezTo>
                    <a:cubicBezTo>
                      <a:pt x="19" y="0"/>
                      <a:pt x="0" y="19"/>
                      <a:pt x="0" y="42"/>
                    </a:cubicBezTo>
                    <a:cubicBezTo>
                      <a:pt x="0" y="65"/>
                      <a:pt x="19" y="84"/>
                      <a:pt x="43"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2" name="Freeform 588"/>
              <p:cNvSpPr>
                <a:spLocks noEditPoints="1"/>
              </p:cNvSpPr>
              <p:nvPr/>
            </p:nvSpPr>
            <p:spPr bwMode="auto">
              <a:xfrm>
                <a:off x="6639" y="3291"/>
                <a:ext cx="47" cy="46"/>
              </a:xfrm>
              <a:custGeom>
                <a:avLst/>
                <a:gdLst/>
                <a:ahLst/>
                <a:cxnLst>
                  <a:cxn ang="0">
                    <a:pos x="106" y="63"/>
                  </a:cxn>
                  <a:cxn ang="0">
                    <a:pos x="106" y="63"/>
                  </a:cxn>
                  <a:cxn ang="0">
                    <a:pos x="64" y="105"/>
                  </a:cxn>
                  <a:cxn ang="0">
                    <a:pos x="21" y="63"/>
                  </a:cxn>
                  <a:cxn ang="0">
                    <a:pos x="64" y="21"/>
                  </a:cxn>
                  <a:cxn ang="0">
                    <a:pos x="106" y="63"/>
                  </a:cxn>
                  <a:cxn ang="0">
                    <a:pos x="127" y="63"/>
                  </a:cxn>
                  <a:cxn ang="0">
                    <a:pos x="127" y="63"/>
                  </a:cxn>
                  <a:cxn ang="0">
                    <a:pos x="64" y="0"/>
                  </a:cxn>
                  <a:cxn ang="0">
                    <a:pos x="0" y="63"/>
                  </a:cxn>
                  <a:cxn ang="0">
                    <a:pos x="64" y="126"/>
                  </a:cxn>
                  <a:cxn ang="0">
                    <a:pos x="127" y="63"/>
                  </a:cxn>
                </a:cxnLst>
                <a:rect l="0" t="0" r="r" b="b"/>
                <a:pathLst>
                  <a:path w="127" h="126">
                    <a:moveTo>
                      <a:pt x="106" y="63"/>
                    </a:moveTo>
                    <a:lnTo>
                      <a:pt x="106" y="63"/>
                    </a:lnTo>
                    <a:cubicBezTo>
                      <a:pt x="106" y="86"/>
                      <a:pt x="87" y="105"/>
                      <a:pt x="64" y="105"/>
                    </a:cubicBezTo>
                    <a:cubicBezTo>
                      <a:pt x="40" y="105"/>
                      <a:pt x="21" y="86"/>
                      <a:pt x="21" y="63"/>
                    </a:cubicBezTo>
                    <a:cubicBezTo>
                      <a:pt x="21" y="40"/>
                      <a:pt x="40" y="21"/>
                      <a:pt x="64" y="21"/>
                    </a:cubicBezTo>
                    <a:cubicBezTo>
                      <a:pt x="87" y="21"/>
                      <a:pt x="106" y="40"/>
                      <a:pt x="106" y="63"/>
                    </a:cubicBezTo>
                    <a:close/>
                    <a:moveTo>
                      <a:pt x="127" y="63"/>
                    </a:moveTo>
                    <a:lnTo>
                      <a:pt x="127" y="63"/>
                    </a:lnTo>
                    <a:cubicBezTo>
                      <a:pt x="127" y="28"/>
                      <a:pt x="98" y="0"/>
                      <a:pt x="64" y="0"/>
                    </a:cubicBezTo>
                    <a:cubicBezTo>
                      <a:pt x="29" y="0"/>
                      <a:pt x="0" y="28"/>
                      <a:pt x="0" y="63"/>
                    </a:cubicBezTo>
                    <a:cubicBezTo>
                      <a:pt x="0" y="98"/>
                      <a:pt x="29" y="126"/>
                      <a:pt x="64" y="126"/>
                    </a:cubicBezTo>
                    <a:cubicBezTo>
                      <a:pt x="98"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3" name="Freeform 589"/>
              <p:cNvSpPr>
                <a:spLocks noEditPoints="1"/>
              </p:cNvSpPr>
              <p:nvPr/>
            </p:nvSpPr>
            <p:spPr bwMode="auto">
              <a:xfrm>
                <a:off x="6631" y="3283"/>
                <a:ext cx="63" cy="62"/>
              </a:xfrm>
              <a:custGeom>
                <a:avLst/>
                <a:gdLst/>
                <a:ahLst/>
                <a:cxnLst>
                  <a:cxn ang="0">
                    <a:pos x="148" y="84"/>
                  </a:cxn>
                  <a:cxn ang="0">
                    <a:pos x="148" y="84"/>
                  </a:cxn>
                  <a:cxn ang="0">
                    <a:pos x="85" y="147"/>
                  </a:cxn>
                  <a:cxn ang="0">
                    <a:pos x="21" y="84"/>
                  </a:cxn>
                  <a:cxn ang="0">
                    <a:pos x="85" y="21"/>
                  </a:cxn>
                  <a:cxn ang="0">
                    <a:pos x="148" y="84"/>
                  </a:cxn>
                  <a:cxn ang="0">
                    <a:pos x="169" y="84"/>
                  </a:cxn>
                  <a:cxn ang="0">
                    <a:pos x="169" y="84"/>
                  </a:cxn>
                  <a:cxn ang="0">
                    <a:pos x="85" y="0"/>
                  </a:cxn>
                  <a:cxn ang="0">
                    <a:pos x="0" y="84"/>
                  </a:cxn>
                  <a:cxn ang="0">
                    <a:pos x="85" y="168"/>
                  </a:cxn>
                  <a:cxn ang="0">
                    <a:pos x="169" y="84"/>
                  </a:cxn>
                </a:cxnLst>
                <a:rect l="0" t="0" r="r" b="b"/>
                <a:pathLst>
                  <a:path w="169" h="168">
                    <a:moveTo>
                      <a:pt x="148" y="84"/>
                    </a:moveTo>
                    <a:lnTo>
                      <a:pt x="148" y="84"/>
                    </a:lnTo>
                    <a:cubicBezTo>
                      <a:pt x="148" y="119"/>
                      <a:pt x="119" y="147"/>
                      <a:pt x="85" y="147"/>
                    </a:cubicBezTo>
                    <a:cubicBezTo>
                      <a:pt x="50" y="147"/>
                      <a:pt x="21" y="119"/>
                      <a:pt x="21" y="84"/>
                    </a:cubicBezTo>
                    <a:cubicBezTo>
                      <a:pt x="21" y="49"/>
                      <a:pt x="50" y="21"/>
                      <a:pt x="85" y="21"/>
                    </a:cubicBezTo>
                    <a:cubicBezTo>
                      <a:pt x="119" y="21"/>
                      <a:pt x="148" y="49"/>
                      <a:pt x="148" y="84"/>
                    </a:cubicBezTo>
                    <a:close/>
                    <a:moveTo>
                      <a:pt x="169" y="84"/>
                    </a:moveTo>
                    <a:lnTo>
                      <a:pt x="169" y="84"/>
                    </a:lnTo>
                    <a:cubicBezTo>
                      <a:pt x="169" y="38"/>
                      <a:pt x="131" y="0"/>
                      <a:pt x="85" y="0"/>
                    </a:cubicBezTo>
                    <a:cubicBezTo>
                      <a:pt x="38" y="0"/>
                      <a:pt x="0" y="38"/>
                      <a:pt x="0" y="84"/>
                    </a:cubicBezTo>
                    <a:cubicBezTo>
                      <a:pt x="0" y="130"/>
                      <a:pt x="38" y="168"/>
                      <a:pt x="85" y="168"/>
                    </a:cubicBezTo>
                    <a:cubicBezTo>
                      <a:pt x="131" y="168"/>
                      <a:pt x="169" y="130"/>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4" name="Freeform 590"/>
              <p:cNvSpPr>
                <a:spLocks noEditPoints="1"/>
              </p:cNvSpPr>
              <p:nvPr/>
            </p:nvSpPr>
            <p:spPr bwMode="auto">
              <a:xfrm>
                <a:off x="6623" y="3275"/>
                <a:ext cx="78" cy="78"/>
              </a:xfrm>
              <a:custGeom>
                <a:avLst/>
                <a:gdLst/>
                <a:ahLst/>
                <a:cxnLst>
                  <a:cxn ang="0">
                    <a:pos x="190" y="105"/>
                  </a:cxn>
                  <a:cxn ang="0">
                    <a:pos x="190" y="105"/>
                  </a:cxn>
                  <a:cxn ang="0">
                    <a:pos x="106" y="189"/>
                  </a:cxn>
                  <a:cxn ang="0">
                    <a:pos x="21" y="105"/>
                  </a:cxn>
                  <a:cxn ang="0">
                    <a:pos x="106" y="21"/>
                  </a:cxn>
                  <a:cxn ang="0">
                    <a:pos x="190" y="105"/>
                  </a:cxn>
                  <a:cxn ang="0">
                    <a:pos x="211" y="105"/>
                  </a:cxn>
                  <a:cxn ang="0">
                    <a:pos x="211" y="105"/>
                  </a:cxn>
                  <a:cxn ang="0">
                    <a:pos x="106" y="0"/>
                  </a:cxn>
                  <a:cxn ang="0">
                    <a:pos x="0" y="105"/>
                  </a:cxn>
                  <a:cxn ang="0">
                    <a:pos x="106" y="210"/>
                  </a:cxn>
                  <a:cxn ang="0">
                    <a:pos x="211" y="105"/>
                  </a:cxn>
                </a:cxnLst>
                <a:rect l="0" t="0" r="r" b="b"/>
                <a:pathLst>
                  <a:path w="211" h="210">
                    <a:moveTo>
                      <a:pt x="190" y="105"/>
                    </a:moveTo>
                    <a:lnTo>
                      <a:pt x="190" y="105"/>
                    </a:lnTo>
                    <a:cubicBezTo>
                      <a:pt x="190" y="151"/>
                      <a:pt x="152" y="189"/>
                      <a:pt x="106" y="189"/>
                    </a:cubicBezTo>
                    <a:cubicBezTo>
                      <a:pt x="59" y="189"/>
                      <a:pt x="21" y="151"/>
                      <a:pt x="21" y="105"/>
                    </a:cubicBezTo>
                    <a:cubicBezTo>
                      <a:pt x="21" y="59"/>
                      <a:pt x="59" y="21"/>
                      <a:pt x="106" y="21"/>
                    </a:cubicBezTo>
                    <a:cubicBezTo>
                      <a:pt x="152" y="21"/>
                      <a:pt x="190" y="59"/>
                      <a:pt x="190" y="105"/>
                    </a:cubicBezTo>
                    <a:close/>
                    <a:moveTo>
                      <a:pt x="211" y="105"/>
                    </a:moveTo>
                    <a:lnTo>
                      <a:pt x="211" y="105"/>
                    </a:lnTo>
                    <a:cubicBezTo>
                      <a:pt x="211" y="47"/>
                      <a:pt x="164" y="0"/>
                      <a:pt x="106" y="0"/>
                    </a:cubicBezTo>
                    <a:cubicBezTo>
                      <a:pt x="48" y="0"/>
                      <a:pt x="0" y="47"/>
                      <a:pt x="0" y="105"/>
                    </a:cubicBezTo>
                    <a:cubicBezTo>
                      <a:pt x="0" y="163"/>
                      <a:pt x="48" y="210"/>
                      <a:pt x="106" y="210"/>
                    </a:cubicBezTo>
                    <a:cubicBezTo>
                      <a:pt x="164" y="210"/>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5" name="Freeform 591"/>
              <p:cNvSpPr>
                <a:spLocks noEditPoints="1"/>
              </p:cNvSpPr>
              <p:nvPr/>
            </p:nvSpPr>
            <p:spPr bwMode="auto">
              <a:xfrm>
                <a:off x="6615" y="3267"/>
                <a:ext cx="94" cy="94"/>
              </a:xfrm>
              <a:custGeom>
                <a:avLst/>
                <a:gdLst/>
                <a:ahLst/>
                <a:cxnLst>
                  <a:cxn ang="0">
                    <a:pos x="232" y="127"/>
                  </a:cxn>
                  <a:cxn ang="0">
                    <a:pos x="232" y="127"/>
                  </a:cxn>
                  <a:cxn ang="0">
                    <a:pos x="127" y="232"/>
                  </a:cxn>
                  <a:cxn ang="0">
                    <a:pos x="21" y="127"/>
                  </a:cxn>
                  <a:cxn ang="0">
                    <a:pos x="127" y="22"/>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2"/>
                      <a:pt x="127" y="22"/>
                    </a:cubicBezTo>
                    <a:cubicBezTo>
                      <a:pt x="185" y="22"/>
                      <a:pt x="232" y="69"/>
                      <a:pt x="232" y="127"/>
                    </a:cubicBezTo>
                    <a:close/>
                    <a:moveTo>
                      <a:pt x="253" y="127"/>
                    </a:moveTo>
                    <a:lnTo>
                      <a:pt x="253" y="127"/>
                    </a:lnTo>
                    <a:cubicBezTo>
                      <a:pt x="253" y="57"/>
                      <a:pt x="196" y="0"/>
                      <a:pt x="127" y="0"/>
                    </a:cubicBezTo>
                    <a:cubicBezTo>
                      <a:pt x="57" y="0"/>
                      <a:pt x="0" y="57"/>
                      <a:pt x="0" y="127"/>
                    </a:cubicBezTo>
                    <a:cubicBezTo>
                      <a:pt x="0" y="197"/>
                      <a:pt x="57" y="253"/>
                      <a:pt x="127" y="253"/>
                    </a:cubicBezTo>
                    <a:cubicBezTo>
                      <a:pt x="196" y="253"/>
                      <a:pt x="253" y="197"/>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6" name="Freeform 592"/>
              <p:cNvSpPr>
                <a:spLocks noEditPoints="1"/>
              </p:cNvSpPr>
              <p:nvPr/>
            </p:nvSpPr>
            <p:spPr bwMode="auto">
              <a:xfrm>
                <a:off x="6607" y="3259"/>
                <a:ext cx="110"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6"/>
                  </a:cxn>
                  <a:cxn ang="0">
                    <a:pos x="295" y="148"/>
                  </a:cxn>
                </a:cxnLst>
                <a:rect l="0" t="0" r="r" b="b"/>
                <a:pathLst>
                  <a:path w="295" h="296">
                    <a:moveTo>
                      <a:pt x="274" y="148"/>
                    </a:moveTo>
                    <a:lnTo>
                      <a:pt x="274" y="148"/>
                    </a:lnTo>
                    <a:cubicBezTo>
                      <a:pt x="274" y="218"/>
                      <a:pt x="217" y="274"/>
                      <a:pt x="148" y="274"/>
                    </a:cubicBezTo>
                    <a:cubicBezTo>
                      <a:pt x="78" y="274"/>
                      <a:pt x="21" y="218"/>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6" y="0"/>
                      <a:pt x="0" y="67"/>
                      <a:pt x="0" y="148"/>
                    </a:cubicBezTo>
                    <a:cubicBezTo>
                      <a:pt x="0" y="229"/>
                      <a:pt x="66" y="296"/>
                      <a:pt x="148" y="296"/>
                    </a:cubicBezTo>
                    <a:cubicBezTo>
                      <a:pt x="229" y="296"/>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7" name="Freeform 593"/>
              <p:cNvSpPr>
                <a:spLocks noEditPoints="1"/>
              </p:cNvSpPr>
              <p:nvPr/>
            </p:nvSpPr>
            <p:spPr bwMode="auto">
              <a:xfrm>
                <a:off x="6600" y="3251"/>
                <a:ext cx="125" cy="126"/>
              </a:xfrm>
              <a:custGeom>
                <a:avLst/>
                <a:gdLst/>
                <a:ahLst/>
                <a:cxnLst>
                  <a:cxn ang="0">
                    <a:pos x="316" y="169"/>
                  </a:cxn>
                  <a:cxn ang="0">
                    <a:pos x="316" y="169"/>
                  </a:cxn>
                  <a:cxn ang="0">
                    <a:pos x="169" y="317"/>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7"/>
                      <a:pt x="169" y="317"/>
                    </a:cubicBezTo>
                    <a:cubicBezTo>
                      <a:pt x="87" y="317"/>
                      <a:pt x="21" y="250"/>
                      <a:pt x="21" y="169"/>
                    </a:cubicBezTo>
                    <a:cubicBezTo>
                      <a:pt x="21" y="88"/>
                      <a:pt x="87" y="21"/>
                      <a:pt x="169" y="21"/>
                    </a:cubicBezTo>
                    <a:cubicBezTo>
                      <a:pt x="250" y="21"/>
                      <a:pt x="316" y="88"/>
                      <a:pt x="316" y="169"/>
                    </a:cubicBezTo>
                    <a:close/>
                    <a:moveTo>
                      <a:pt x="337" y="169"/>
                    </a:moveTo>
                    <a:lnTo>
                      <a:pt x="337" y="169"/>
                    </a:lnTo>
                    <a:cubicBezTo>
                      <a:pt x="337" y="76"/>
                      <a:pt x="261" y="0"/>
                      <a:pt x="169" y="0"/>
                    </a:cubicBezTo>
                    <a:cubicBezTo>
                      <a:pt x="76" y="0"/>
                      <a:pt x="0" y="76"/>
                      <a:pt x="0" y="169"/>
                    </a:cubicBezTo>
                    <a:cubicBezTo>
                      <a:pt x="0" y="262"/>
                      <a:pt x="76" y="338"/>
                      <a:pt x="169"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8" name="Freeform 594"/>
              <p:cNvSpPr>
                <a:spLocks noEditPoints="1"/>
              </p:cNvSpPr>
              <p:nvPr/>
            </p:nvSpPr>
            <p:spPr bwMode="auto">
              <a:xfrm>
                <a:off x="6619" y="3275"/>
                <a:ext cx="87" cy="80"/>
              </a:xfrm>
              <a:custGeom>
                <a:avLst/>
                <a:gdLst/>
                <a:ahLst/>
                <a:cxnLst>
                  <a:cxn ang="0">
                    <a:pos x="38" y="185"/>
                  </a:cxn>
                  <a:cxn ang="0">
                    <a:pos x="38" y="185"/>
                  </a:cxn>
                  <a:cxn ang="0">
                    <a:pos x="38" y="185"/>
                  </a:cxn>
                  <a:cxn ang="0">
                    <a:pos x="156" y="214"/>
                  </a:cxn>
                  <a:cxn ang="0">
                    <a:pos x="156" y="214"/>
                  </a:cxn>
                  <a:cxn ang="0">
                    <a:pos x="195" y="203"/>
                  </a:cxn>
                  <a:cxn ang="0">
                    <a:pos x="195" y="203"/>
                  </a:cxn>
                  <a:cxn ang="0">
                    <a:pos x="210" y="206"/>
                  </a:cxn>
                  <a:cxn ang="0">
                    <a:pos x="210" y="206"/>
                  </a:cxn>
                  <a:cxn ang="0">
                    <a:pos x="236" y="178"/>
                  </a:cxn>
                  <a:cxn ang="0">
                    <a:pos x="236" y="100"/>
                  </a:cxn>
                  <a:cxn ang="0">
                    <a:pos x="236" y="100"/>
                  </a:cxn>
                  <a:cxn ang="0">
                    <a:pos x="171" y="7"/>
                  </a:cxn>
                  <a:cxn ang="0">
                    <a:pos x="64" y="0"/>
                  </a:cxn>
                  <a:cxn ang="0">
                    <a:pos x="64" y="0"/>
                  </a:cxn>
                  <a:cxn ang="0">
                    <a:pos x="64" y="0"/>
                  </a:cxn>
                  <a:cxn ang="0">
                    <a:pos x="0" y="94"/>
                  </a:cxn>
                  <a:cxn ang="0">
                    <a:pos x="0" y="139"/>
                  </a:cxn>
                  <a:cxn ang="0">
                    <a:pos x="0" y="139"/>
                  </a:cxn>
                  <a:cxn ang="0">
                    <a:pos x="13" y="168"/>
                  </a:cxn>
                  <a:cxn ang="0">
                    <a:pos x="13" y="168"/>
                  </a:cxn>
                  <a:cxn ang="0">
                    <a:pos x="29" y="171"/>
                  </a:cxn>
                  <a:cxn ang="0">
                    <a:pos x="29" y="171"/>
                  </a:cxn>
                  <a:cxn ang="0">
                    <a:pos x="38" y="185"/>
                  </a:cxn>
                </a:cxnLst>
                <a:rect l="0" t="0" r="r" b="b"/>
                <a:pathLst>
                  <a:path w="236" h="214">
                    <a:moveTo>
                      <a:pt x="38" y="185"/>
                    </a:moveTo>
                    <a:lnTo>
                      <a:pt x="38" y="185"/>
                    </a:lnTo>
                    <a:lnTo>
                      <a:pt x="38" y="185"/>
                    </a:lnTo>
                    <a:cubicBezTo>
                      <a:pt x="74" y="204"/>
                      <a:pt x="115" y="214"/>
                      <a:pt x="156" y="214"/>
                    </a:cubicBezTo>
                    <a:lnTo>
                      <a:pt x="156" y="214"/>
                    </a:lnTo>
                    <a:cubicBezTo>
                      <a:pt x="170" y="214"/>
                      <a:pt x="183" y="210"/>
                      <a:pt x="195" y="203"/>
                    </a:cubicBezTo>
                    <a:lnTo>
                      <a:pt x="195" y="203"/>
                    </a:lnTo>
                    <a:cubicBezTo>
                      <a:pt x="199" y="207"/>
                      <a:pt x="205" y="209"/>
                      <a:pt x="210" y="206"/>
                    </a:cubicBezTo>
                    <a:lnTo>
                      <a:pt x="210" y="206"/>
                    </a:lnTo>
                    <a:cubicBezTo>
                      <a:pt x="221" y="200"/>
                      <a:pt x="230" y="190"/>
                      <a:pt x="236" y="178"/>
                    </a:cubicBezTo>
                    <a:lnTo>
                      <a:pt x="236" y="100"/>
                    </a:lnTo>
                    <a:lnTo>
                      <a:pt x="236" y="100"/>
                    </a:lnTo>
                    <a:cubicBezTo>
                      <a:pt x="233" y="59"/>
                      <a:pt x="208" y="23"/>
                      <a:pt x="171" y="7"/>
                    </a:cubicBezTo>
                    <a:moveTo>
                      <a:pt x="64" y="0"/>
                    </a:moveTo>
                    <a:lnTo>
                      <a:pt x="64" y="0"/>
                    </a:lnTo>
                    <a:lnTo>
                      <a:pt x="64" y="0"/>
                    </a:lnTo>
                    <a:cubicBezTo>
                      <a:pt x="27" y="16"/>
                      <a:pt x="2" y="53"/>
                      <a:pt x="0" y="94"/>
                    </a:cubicBezTo>
                    <a:lnTo>
                      <a:pt x="0" y="139"/>
                    </a:lnTo>
                    <a:lnTo>
                      <a:pt x="0" y="139"/>
                    </a:lnTo>
                    <a:cubicBezTo>
                      <a:pt x="0" y="150"/>
                      <a:pt x="5" y="161"/>
                      <a:pt x="13" y="168"/>
                    </a:cubicBezTo>
                    <a:lnTo>
                      <a:pt x="13" y="168"/>
                    </a:lnTo>
                    <a:cubicBezTo>
                      <a:pt x="18" y="172"/>
                      <a:pt x="24" y="173"/>
                      <a:pt x="29" y="171"/>
                    </a:cubicBezTo>
                    <a:lnTo>
                      <a:pt x="29" y="171"/>
                    </a:lnTo>
                    <a:cubicBezTo>
                      <a:pt x="29" y="177"/>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9" name="Freeform 595"/>
              <p:cNvSpPr>
                <a:spLocks noEditPoints="1"/>
              </p:cNvSpPr>
              <p:nvPr/>
            </p:nvSpPr>
            <p:spPr bwMode="auto">
              <a:xfrm>
                <a:off x="6655" y="3250"/>
                <a:ext cx="17"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0" name="Freeform 596"/>
              <p:cNvSpPr>
                <a:spLocks noEditPoints="1"/>
              </p:cNvSpPr>
              <p:nvPr/>
            </p:nvSpPr>
            <p:spPr bwMode="auto">
              <a:xfrm>
                <a:off x="6647" y="3242"/>
                <a:ext cx="33"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1" name="Freeform 597"/>
              <p:cNvSpPr>
                <a:spLocks noEditPoints="1"/>
              </p:cNvSpPr>
              <p:nvPr/>
            </p:nvSpPr>
            <p:spPr bwMode="auto">
              <a:xfrm>
                <a:off x="6639" y="3234"/>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29" y="0"/>
                      <a:pt x="0" y="30"/>
                      <a:pt x="0" y="66"/>
                    </a:cubicBezTo>
                    <a:cubicBezTo>
                      <a:pt x="0" y="102"/>
                      <a:pt x="29"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2" name="Freeform 598"/>
              <p:cNvSpPr>
                <a:spLocks noEditPoints="1"/>
              </p:cNvSpPr>
              <p:nvPr/>
            </p:nvSpPr>
            <p:spPr bwMode="auto">
              <a:xfrm>
                <a:off x="6631" y="3226"/>
                <a:ext cx="65"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1" y="154"/>
                      <a:pt x="22" y="124"/>
                      <a:pt x="22" y="88"/>
                    </a:cubicBezTo>
                    <a:cubicBezTo>
                      <a:pt x="22" y="52"/>
                      <a:pt x="51" y="22"/>
                      <a:pt x="88" y="22"/>
                    </a:cubicBezTo>
                    <a:cubicBezTo>
                      <a:pt x="124" y="22"/>
                      <a:pt x="154" y="52"/>
                      <a:pt x="154" y="88"/>
                    </a:cubicBezTo>
                    <a:close/>
                    <a:moveTo>
                      <a:pt x="176" y="88"/>
                    </a:moveTo>
                    <a:lnTo>
                      <a:pt x="176" y="88"/>
                    </a:lnTo>
                    <a:cubicBezTo>
                      <a:pt x="176" y="40"/>
                      <a:pt x="136" y="0"/>
                      <a:pt x="88" y="0"/>
                    </a:cubicBezTo>
                    <a:cubicBezTo>
                      <a:pt x="39" y="0"/>
                      <a:pt x="0" y="40"/>
                      <a:pt x="0" y="88"/>
                    </a:cubicBezTo>
                    <a:cubicBezTo>
                      <a:pt x="0" y="136"/>
                      <a:pt x="39"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3" name="Freeform 599"/>
              <p:cNvSpPr>
                <a:spLocks noEditPoints="1"/>
              </p:cNvSpPr>
              <p:nvPr/>
            </p:nvSpPr>
            <p:spPr bwMode="auto">
              <a:xfrm>
                <a:off x="6623" y="3218"/>
                <a:ext cx="81" cy="81"/>
              </a:xfrm>
              <a:custGeom>
                <a:avLst/>
                <a:gdLst/>
                <a:ahLst/>
                <a:cxnLst>
                  <a:cxn ang="0">
                    <a:pos x="198" y="110"/>
                  </a:cxn>
                  <a:cxn ang="0">
                    <a:pos x="198" y="110"/>
                  </a:cxn>
                  <a:cxn ang="0">
                    <a:pos x="110" y="198"/>
                  </a:cxn>
                  <a:cxn ang="0">
                    <a:pos x="22" y="110"/>
                  </a:cxn>
                  <a:cxn ang="0">
                    <a:pos x="110" y="22"/>
                  </a:cxn>
                  <a:cxn ang="0">
                    <a:pos x="198" y="110"/>
                  </a:cxn>
                  <a:cxn ang="0">
                    <a:pos x="219" y="110"/>
                  </a:cxn>
                  <a:cxn ang="0">
                    <a:pos x="219" y="110"/>
                  </a:cxn>
                  <a:cxn ang="0">
                    <a:pos x="110" y="0"/>
                  </a:cxn>
                  <a:cxn ang="0">
                    <a:pos x="0" y="110"/>
                  </a:cxn>
                  <a:cxn ang="0">
                    <a:pos x="110" y="220"/>
                  </a:cxn>
                  <a:cxn ang="0">
                    <a:pos x="219" y="110"/>
                  </a:cxn>
                </a:cxnLst>
                <a:rect l="0" t="0" r="r" b="b"/>
                <a:pathLst>
                  <a:path w="219" h="220">
                    <a:moveTo>
                      <a:pt x="198" y="110"/>
                    </a:moveTo>
                    <a:lnTo>
                      <a:pt x="198" y="110"/>
                    </a:lnTo>
                    <a:cubicBezTo>
                      <a:pt x="198" y="158"/>
                      <a:pt x="158" y="198"/>
                      <a:pt x="110" y="198"/>
                    </a:cubicBezTo>
                    <a:cubicBezTo>
                      <a:pt x="61" y="198"/>
                      <a:pt x="22" y="158"/>
                      <a:pt x="22" y="110"/>
                    </a:cubicBezTo>
                    <a:cubicBezTo>
                      <a:pt x="22" y="62"/>
                      <a:pt x="61" y="22"/>
                      <a:pt x="110" y="22"/>
                    </a:cubicBezTo>
                    <a:cubicBezTo>
                      <a:pt x="158" y="22"/>
                      <a:pt x="198" y="62"/>
                      <a:pt x="198" y="110"/>
                    </a:cubicBezTo>
                    <a:close/>
                    <a:moveTo>
                      <a:pt x="219" y="110"/>
                    </a:moveTo>
                    <a:lnTo>
                      <a:pt x="219" y="110"/>
                    </a:lnTo>
                    <a:cubicBezTo>
                      <a:pt x="219" y="50"/>
                      <a:pt x="170" y="0"/>
                      <a:pt x="110" y="0"/>
                    </a:cubicBezTo>
                    <a:cubicBezTo>
                      <a:pt x="49" y="0"/>
                      <a:pt x="0" y="50"/>
                      <a:pt x="0" y="110"/>
                    </a:cubicBezTo>
                    <a:cubicBezTo>
                      <a:pt x="0" y="170"/>
                      <a:pt x="49" y="220"/>
                      <a:pt x="110" y="220"/>
                    </a:cubicBezTo>
                    <a:cubicBezTo>
                      <a:pt x="170" y="220"/>
                      <a:pt x="219" y="170"/>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4" name="Freeform 600"/>
              <p:cNvSpPr>
                <a:spLocks/>
              </p:cNvSpPr>
              <p:nvPr/>
            </p:nvSpPr>
            <p:spPr bwMode="auto">
              <a:xfrm>
                <a:off x="6635" y="3230"/>
                <a:ext cx="57" cy="58"/>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4" y="157"/>
                      <a:pt x="27" y="129"/>
                    </a:cubicBezTo>
                    <a:cubicBezTo>
                      <a:pt x="0" y="101"/>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5" name="Freeform 601"/>
              <p:cNvSpPr>
                <a:spLocks noEditPoints="1"/>
              </p:cNvSpPr>
              <p:nvPr/>
            </p:nvSpPr>
            <p:spPr bwMode="auto">
              <a:xfrm>
                <a:off x="6619" y="3230"/>
                <a:ext cx="88" cy="125"/>
              </a:xfrm>
              <a:custGeom>
                <a:avLst/>
                <a:gdLst/>
                <a:ahLst/>
                <a:cxnLst>
                  <a:cxn ang="0">
                    <a:pos x="64" y="122"/>
                  </a:cxn>
                  <a:cxn ang="0">
                    <a:pos x="64" y="122"/>
                  </a:cxn>
                  <a:cxn ang="0">
                    <a:pos x="64" y="122"/>
                  </a:cxn>
                  <a:cxn ang="0">
                    <a:pos x="0" y="216"/>
                  </a:cxn>
                  <a:cxn ang="0">
                    <a:pos x="0" y="261"/>
                  </a:cxn>
                  <a:cxn ang="0">
                    <a:pos x="0" y="261"/>
                  </a:cxn>
                  <a:cxn ang="0">
                    <a:pos x="13" y="290"/>
                  </a:cxn>
                  <a:cxn ang="0">
                    <a:pos x="13" y="290"/>
                  </a:cxn>
                  <a:cxn ang="0">
                    <a:pos x="29" y="293"/>
                  </a:cxn>
                  <a:cxn ang="0">
                    <a:pos x="29" y="293"/>
                  </a:cxn>
                  <a:cxn ang="0">
                    <a:pos x="38" y="307"/>
                  </a:cxn>
                  <a:cxn ang="0">
                    <a:pos x="38" y="307"/>
                  </a:cxn>
                  <a:cxn ang="0">
                    <a:pos x="156" y="336"/>
                  </a:cxn>
                  <a:cxn ang="0">
                    <a:pos x="156" y="336"/>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8"/>
                  </a:cxn>
                  <a:cxn ang="0">
                    <a:pos x="71" y="28"/>
                  </a:cxn>
                  <a:cxn ang="0">
                    <a:pos x="64" y="122"/>
                  </a:cxn>
                  <a:cxn ang="0">
                    <a:pos x="64" y="122"/>
                  </a:cxn>
                  <a:cxn ang="0">
                    <a:pos x="64" y="122"/>
                  </a:cxn>
                  <a:cxn ang="0">
                    <a:pos x="64" y="122"/>
                  </a:cxn>
                </a:cxnLst>
                <a:rect l="0" t="0" r="r" b="b"/>
                <a:pathLst>
                  <a:path w="237" h="336">
                    <a:moveTo>
                      <a:pt x="64" y="122"/>
                    </a:moveTo>
                    <a:lnTo>
                      <a:pt x="64" y="122"/>
                    </a:lnTo>
                    <a:lnTo>
                      <a:pt x="64" y="122"/>
                    </a:lnTo>
                    <a:cubicBezTo>
                      <a:pt x="27" y="138"/>
                      <a:pt x="2" y="175"/>
                      <a:pt x="0" y="216"/>
                    </a:cubicBezTo>
                    <a:lnTo>
                      <a:pt x="0" y="261"/>
                    </a:lnTo>
                    <a:lnTo>
                      <a:pt x="0" y="261"/>
                    </a:lnTo>
                    <a:cubicBezTo>
                      <a:pt x="0" y="272"/>
                      <a:pt x="5" y="283"/>
                      <a:pt x="13" y="290"/>
                    </a:cubicBezTo>
                    <a:lnTo>
                      <a:pt x="13" y="290"/>
                    </a:lnTo>
                    <a:cubicBezTo>
                      <a:pt x="18" y="294"/>
                      <a:pt x="24" y="295"/>
                      <a:pt x="29" y="293"/>
                    </a:cubicBezTo>
                    <a:lnTo>
                      <a:pt x="29" y="293"/>
                    </a:lnTo>
                    <a:cubicBezTo>
                      <a:pt x="29" y="299"/>
                      <a:pt x="33" y="304"/>
                      <a:pt x="38" y="307"/>
                    </a:cubicBezTo>
                    <a:lnTo>
                      <a:pt x="38" y="307"/>
                    </a:lnTo>
                    <a:cubicBezTo>
                      <a:pt x="74" y="326"/>
                      <a:pt x="115" y="336"/>
                      <a:pt x="156" y="336"/>
                    </a:cubicBezTo>
                    <a:lnTo>
                      <a:pt x="156" y="336"/>
                    </a:lnTo>
                    <a:cubicBezTo>
                      <a:pt x="170" y="335"/>
                      <a:pt x="183" y="332"/>
                      <a:pt x="195" y="325"/>
                    </a:cubicBezTo>
                    <a:lnTo>
                      <a:pt x="195" y="325"/>
                    </a:lnTo>
                    <a:cubicBezTo>
                      <a:pt x="199" y="329"/>
                      <a:pt x="205" y="330"/>
                      <a:pt x="210" y="328"/>
                    </a:cubicBezTo>
                    <a:lnTo>
                      <a:pt x="210" y="328"/>
                    </a:lnTo>
                    <a:cubicBezTo>
                      <a:pt x="221" y="322"/>
                      <a:pt x="230" y="312"/>
                      <a:pt x="236" y="300"/>
                    </a:cubicBezTo>
                    <a:lnTo>
                      <a:pt x="236" y="229"/>
                    </a:lnTo>
                    <a:lnTo>
                      <a:pt x="236" y="229"/>
                    </a:lnTo>
                    <a:cubicBezTo>
                      <a:pt x="237" y="186"/>
                      <a:pt x="211" y="146"/>
                      <a:pt x="171" y="129"/>
                    </a:cubicBezTo>
                    <a:lnTo>
                      <a:pt x="170" y="129"/>
                    </a:lnTo>
                    <a:lnTo>
                      <a:pt x="170" y="129"/>
                    </a:lnTo>
                    <a:cubicBezTo>
                      <a:pt x="198" y="101"/>
                      <a:pt x="198" y="56"/>
                      <a:pt x="170" y="28"/>
                    </a:cubicBezTo>
                    <a:cubicBezTo>
                      <a:pt x="143" y="0"/>
                      <a:pt x="98" y="0"/>
                      <a:pt x="71" y="28"/>
                    </a:cubicBezTo>
                    <a:cubicBezTo>
                      <a:pt x="46" y="53"/>
                      <a:pt x="44" y="93"/>
                      <a:pt x="64" y="122"/>
                    </a:cubicBezTo>
                    <a:lnTo>
                      <a:pt x="64" y="122"/>
                    </a:lnTo>
                    <a:close/>
                    <a:moveTo>
                      <a:pt x="64" y="122"/>
                    </a:moveTo>
                    <a:lnTo>
                      <a:pt x="64"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6" name="Freeform 602"/>
              <p:cNvSpPr>
                <a:spLocks noEditPoints="1"/>
              </p:cNvSpPr>
              <p:nvPr/>
            </p:nvSpPr>
            <p:spPr bwMode="auto">
              <a:xfrm>
                <a:off x="6627" y="3288"/>
                <a:ext cx="68" cy="62"/>
              </a:xfrm>
              <a:custGeom>
                <a:avLst/>
                <a:gdLst/>
                <a:ahLst/>
                <a:cxnLst>
                  <a:cxn ang="0">
                    <a:pos x="6" y="136"/>
                  </a:cxn>
                  <a:cxn ang="0">
                    <a:pos x="6" y="136"/>
                  </a:cxn>
                  <a:cxn ang="0">
                    <a:pos x="6" y="136"/>
                  </a:cxn>
                  <a:cxn ang="0">
                    <a:pos x="27" y="0"/>
                  </a:cxn>
                  <a:cxn ang="0">
                    <a:pos x="172" y="168"/>
                  </a:cxn>
                  <a:cxn ang="0">
                    <a:pos x="172" y="168"/>
                  </a:cxn>
                  <a:cxn ang="0">
                    <a:pos x="172" y="168"/>
                  </a:cxn>
                  <a:cxn ang="0">
                    <a:pos x="161" y="25"/>
                  </a:cxn>
                </a:cxnLst>
                <a:rect l="0" t="0" r="r" b="b"/>
                <a:pathLst>
                  <a:path w="182" h="168">
                    <a:moveTo>
                      <a:pt x="6" y="136"/>
                    </a:moveTo>
                    <a:lnTo>
                      <a:pt x="6" y="136"/>
                    </a:lnTo>
                    <a:lnTo>
                      <a:pt x="6" y="136"/>
                    </a:lnTo>
                    <a:cubicBezTo>
                      <a:pt x="0" y="88"/>
                      <a:pt x="7" y="43"/>
                      <a:pt x="27" y="0"/>
                    </a:cubicBezTo>
                    <a:moveTo>
                      <a:pt x="172" y="168"/>
                    </a:moveTo>
                    <a:lnTo>
                      <a:pt x="172" y="168"/>
                    </a:lnTo>
                    <a:lnTo>
                      <a:pt x="172" y="168"/>
                    </a:lnTo>
                    <a:cubicBezTo>
                      <a:pt x="182" y="120"/>
                      <a:pt x="179"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7" name="Freeform 603"/>
              <p:cNvSpPr>
                <a:spLocks noEditPoints="1"/>
              </p:cNvSpPr>
              <p:nvPr/>
            </p:nvSpPr>
            <p:spPr bwMode="auto">
              <a:xfrm>
                <a:off x="6438" y="3306"/>
                <a:ext cx="16" cy="16"/>
              </a:xfrm>
              <a:custGeom>
                <a:avLst/>
                <a:gdLst/>
                <a:ahLst/>
                <a:cxnLst>
                  <a:cxn ang="0">
                    <a:pos x="21" y="21"/>
                  </a:cxn>
                  <a:cxn ang="0">
                    <a:pos x="21" y="21"/>
                  </a:cxn>
                  <a:cxn ang="0">
                    <a:pos x="21" y="21"/>
                  </a:cxn>
                  <a:cxn ang="0">
                    <a:pos x="43" y="21"/>
                  </a:cxn>
                  <a:cxn ang="0">
                    <a:pos x="43" y="21"/>
                  </a:cxn>
                  <a:cxn ang="0">
                    <a:pos x="21" y="0"/>
                  </a:cxn>
                  <a:cxn ang="0">
                    <a:pos x="0" y="21"/>
                  </a:cxn>
                  <a:cxn ang="0">
                    <a:pos x="21" y="42"/>
                  </a:cxn>
                  <a:cxn ang="0">
                    <a:pos x="43" y="21"/>
                  </a:cxn>
                </a:cxnLst>
                <a:rect l="0" t="0" r="r" b="b"/>
                <a:pathLst>
                  <a:path w="43" h="42">
                    <a:moveTo>
                      <a:pt x="21" y="21"/>
                    </a:moveTo>
                    <a:lnTo>
                      <a:pt x="21" y="21"/>
                    </a:lnTo>
                    <a:lnTo>
                      <a:pt x="21" y="21"/>
                    </a:lnTo>
                    <a:close/>
                    <a:moveTo>
                      <a:pt x="43" y="21"/>
                    </a:moveTo>
                    <a:lnTo>
                      <a:pt x="43" y="21"/>
                    </a:lnTo>
                    <a:cubicBezTo>
                      <a:pt x="43" y="9"/>
                      <a:pt x="33" y="0"/>
                      <a:pt x="21" y="0"/>
                    </a:cubicBezTo>
                    <a:cubicBezTo>
                      <a:pt x="10" y="0"/>
                      <a:pt x="0" y="9"/>
                      <a:pt x="0" y="21"/>
                    </a:cubicBezTo>
                    <a:cubicBezTo>
                      <a:pt x="0" y="33"/>
                      <a:pt x="10" y="42"/>
                      <a:pt x="21" y="42"/>
                    </a:cubicBezTo>
                    <a:cubicBezTo>
                      <a:pt x="33" y="42"/>
                      <a:pt x="43" y="33"/>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8" name="Freeform 604"/>
              <p:cNvSpPr>
                <a:spLocks noEditPoints="1"/>
              </p:cNvSpPr>
              <p:nvPr/>
            </p:nvSpPr>
            <p:spPr bwMode="auto">
              <a:xfrm>
                <a:off x="6431" y="3299"/>
                <a:ext cx="31" cy="31"/>
              </a:xfrm>
              <a:custGeom>
                <a:avLst/>
                <a:gdLst/>
                <a:ahLst/>
                <a:cxnLst>
                  <a:cxn ang="0">
                    <a:pos x="64" y="42"/>
                  </a:cxn>
                  <a:cxn ang="0">
                    <a:pos x="64" y="42"/>
                  </a:cxn>
                  <a:cxn ang="0">
                    <a:pos x="42" y="63"/>
                  </a:cxn>
                  <a:cxn ang="0">
                    <a:pos x="21" y="42"/>
                  </a:cxn>
                  <a:cxn ang="0">
                    <a:pos x="42" y="21"/>
                  </a:cxn>
                  <a:cxn ang="0">
                    <a:pos x="64" y="42"/>
                  </a:cxn>
                  <a:cxn ang="0">
                    <a:pos x="85" y="42"/>
                  </a:cxn>
                  <a:cxn ang="0">
                    <a:pos x="85" y="42"/>
                  </a:cxn>
                  <a:cxn ang="0">
                    <a:pos x="42" y="0"/>
                  </a:cxn>
                  <a:cxn ang="0">
                    <a:pos x="0" y="42"/>
                  </a:cxn>
                  <a:cxn ang="0">
                    <a:pos x="42" y="84"/>
                  </a:cxn>
                  <a:cxn ang="0">
                    <a:pos x="85" y="42"/>
                  </a:cxn>
                </a:cxnLst>
                <a:rect l="0" t="0" r="r" b="b"/>
                <a:pathLst>
                  <a:path w="85" h="84">
                    <a:moveTo>
                      <a:pt x="64" y="42"/>
                    </a:moveTo>
                    <a:lnTo>
                      <a:pt x="64" y="42"/>
                    </a:lnTo>
                    <a:cubicBezTo>
                      <a:pt x="64" y="54"/>
                      <a:pt x="54" y="63"/>
                      <a:pt x="42" y="63"/>
                    </a:cubicBezTo>
                    <a:cubicBezTo>
                      <a:pt x="31" y="63"/>
                      <a:pt x="21" y="54"/>
                      <a:pt x="21" y="42"/>
                    </a:cubicBezTo>
                    <a:cubicBezTo>
                      <a:pt x="21" y="30"/>
                      <a:pt x="31" y="21"/>
                      <a:pt x="42" y="21"/>
                    </a:cubicBezTo>
                    <a:cubicBezTo>
                      <a:pt x="54" y="21"/>
                      <a:pt x="64" y="30"/>
                      <a:pt x="64" y="42"/>
                    </a:cubicBezTo>
                    <a:close/>
                    <a:moveTo>
                      <a:pt x="85" y="42"/>
                    </a:moveTo>
                    <a:lnTo>
                      <a:pt x="85" y="42"/>
                    </a:lnTo>
                    <a:cubicBezTo>
                      <a:pt x="85" y="19"/>
                      <a:pt x="66" y="0"/>
                      <a:pt x="42" y="0"/>
                    </a:cubicBezTo>
                    <a:cubicBezTo>
                      <a:pt x="19" y="0"/>
                      <a:pt x="0" y="19"/>
                      <a:pt x="0" y="42"/>
                    </a:cubicBezTo>
                    <a:cubicBezTo>
                      <a:pt x="0" y="65"/>
                      <a:pt x="19" y="84"/>
                      <a:pt x="42"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9" name="Freeform 605"/>
              <p:cNvSpPr>
                <a:spLocks noEditPoints="1"/>
              </p:cNvSpPr>
              <p:nvPr/>
            </p:nvSpPr>
            <p:spPr bwMode="auto">
              <a:xfrm>
                <a:off x="6423" y="3291"/>
                <a:ext cx="47" cy="46"/>
              </a:xfrm>
              <a:custGeom>
                <a:avLst/>
                <a:gdLst/>
                <a:ahLst/>
                <a:cxnLst>
                  <a:cxn ang="0">
                    <a:pos x="106" y="63"/>
                  </a:cxn>
                  <a:cxn ang="0">
                    <a:pos x="106" y="63"/>
                  </a:cxn>
                  <a:cxn ang="0">
                    <a:pos x="63" y="105"/>
                  </a:cxn>
                  <a:cxn ang="0">
                    <a:pos x="21" y="63"/>
                  </a:cxn>
                  <a:cxn ang="0">
                    <a:pos x="63" y="21"/>
                  </a:cxn>
                  <a:cxn ang="0">
                    <a:pos x="106" y="63"/>
                  </a:cxn>
                  <a:cxn ang="0">
                    <a:pos x="127" y="63"/>
                  </a:cxn>
                  <a:cxn ang="0">
                    <a:pos x="127" y="63"/>
                  </a:cxn>
                  <a:cxn ang="0">
                    <a:pos x="63" y="0"/>
                  </a:cxn>
                  <a:cxn ang="0">
                    <a:pos x="0" y="63"/>
                  </a:cxn>
                  <a:cxn ang="0">
                    <a:pos x="63" y="126"/>
                  </a:cxn>
                  <a:cxn ang="0">
                    <a:pos x="127" y="63"/>
                  </a:cxn>
                </a:cxnLst>
                <a:rect l="0" t="0" r="r" b="b"/>
                <a:pathLst>
                  <a:path w="127" h="126">
                    <a:moveTo>
                      <a:pt x="106" y="63"/>
                    </a:moveTo>
                    <a:lnTo>
                      <a:pt x="106" y="63"/>
                    </a:lnTo>
                    <a:cubicBezTo>
                      <a:pt x="106" y="86"/>
                      <a:pt x="87" y="105"/>
                      <a:pt x="63" y="105"/>
                    </a:cubicBezTo>
                    <a:cubicBezTo>
                      <a:pt x="40" y="105"/>
                      <a:pt x="21" y="86"/>
                      <a:pt x="21" y="63"/>
                    </a:cubicBezTo>
                    <a:cubicBezTo>
                      <a:pt x="21" y="40"/>
                      <a:pt x="40" y="21"/>
                      <a:pt x="63" y="21"/>
                    </a:cubicBezTo>
                    <a:cubicBezTo>
                      <a:pt x="87" y="21"/>
                      <a:pt x="106" y="40"/>
                      <a:pt x="106" y="63"/>
                    </a:cubicBezTo>
                    <a:close/>
                    <a:moveTo>
                      <a:pt x="127" y="63"/>
                    </a:moveTo>
                    <a:lnTo>
                      <a:pt x="127" y="63"/>
                    </a:lnTo>
                    <a:cubicBezTo>
                      <a:pt x="127" y="28"/>
                      <a:pt x="98" y="0"/>
                      <a:pt x="63" y="0"/>
                    </a:cubicBezTo>
                    <a:cubicBezTo>
                      <a:pt x="29" y="0"/>
                      <a:pt x="0" y="28"/>
                      <a:pt x="0" y="63"/>
                    </a:cubicBezTo>
                    <a:cubicBezTo>
                      <a:pt x="0" y="98"/>
                      <a:pt x="29" y="126"/>
                      <a:pt x="63" y="126"/>
                    </a:cubicBezTo>
                    <a:cubicBezTo>
                      <a:pt x="98"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0" name="Freeform 606"/>
              <p:cNvSpPr>
                <a:spLocks noEditPoints="1"/>
              </p:cNvSpPr>
              <p:nvPr/>
            </p:nvSpPr>
            <p:spPr bwMode="auto">
              <a:xfrm>
                <a:off x="6415" y="3283"/>
                <a:ext cx="63" cy="62"/>
              </a:xfrm>
              <a:custGeom>
                <a:avLst/>
                <a:gdLst/>
                <a:ahLst/>
                <a:cxnLst>
                  <a:cxn ang="0">
                    <a:pos x="148" y="84"/>
                  </a:cxn>
                  <a:cxn ang="0">
                    <a:pos x="148" y="84"/>
                  </a:cxn>
                  <a:cxn ang="0">
                    <a:pos x="84" y="147"/>
                  </a:cxn>
                  <a:cxn ang="0">
                    <a:pos x="21" y="84"/>
                  </a:cxn>
                  <a:cxn ang="0">
                    <a:pos x="84" y="21"/>
                  </a:cxn>
                  <a:cxn ang="0">
                    <a:pos x="148" y="84"/>
                  </a:cxn>
                  <a:cxn ang="0">
                    <a:pos x="169" y="84"/>
                  </a:cxn>
                  <a:cxn ang="0">
                    <a:pos x="169" y="84"/>
                  </a:cxn>
                  <a:cxn ang="0">
                    <a:pos x="84" y="0"/>
                  </a:cxn>
                  <a:cxn ang="0">
                    <a:pos x="0" y="84"/>
                  </a:cxn>
                  <a:cxn ang="0">
                    <a:pos x="84" y="168"/>
                  </a:cxn>
                  <a:cxn ang="0">
                    <a:pos x="169" y="84"/>
                  </a:cxn>
                </a:cxnLst>
                <a:rect l="0" t="0" r="r" b="b"/>
                <a:pathLst>
                  <a:path w="169" h="168">
                    <a:moveTo>
                      <a:pt x="148" y="84"/>
                    </a:moveTo>
                    <a:lnTo>
                      <a:pt x="148" y="84"/>
                    </a:lnTo>
                    <a:cubicBezTo>
                      <a:pt x="148" y="119"/>
                      <a:pt x="119" y="147"/>
                      <a:pt x="84" y="147"/>
                    </a:cubicBezTo>
                    <a:cubicBezTo>
                      <a:pt x="50" y="147"/>
                      <a:pt x="21" y="119"/>
                      <a:pt x="21" y="84"/>
                    </a:cubicBezTo>
                    <a:cubicBezTo>
                      <a:pt x="21" y="49"/>
                      <a:pt x="50" y="21"/>
                      <a:pt x="84" y="21"/>
                    </a:cubicBezTo>
                    <a:cubicBezTo>
                      <a:pt x="119" y="21"/>
                      <a:pt x="148" y="49"/>
                      <a:pt x="148" y="84"/>
                    </a:cubicBezTo>
                    <a:close/>
                    <a:moveTo>
                      <a:pt x="169" y="84"/>
                    </a:moveTo>
                    <a:lnTo>
                      <a:pt x="169" y="84"/>
                    </a:lnTo>
                    <a:cubicBezTo>
                      <a:pt x="169" y="38"/>
                      <a:pt x="131" y="0"/>
                      <a:pt x="84" y="0"/>
                    </a:cubicBezTo>
                    <a:cubicBezTo>
                      <a:pt x="38" y="0"/>
                      <a:pt x="0" y="38"/>
                      <a:pt x="0" y="84"/>
                    </a:cubicBezTo>
                    <a:cubicBezTo>
                      <a:pt x="0" y="130"/>
                      <a:pt x="38" y="168"/>
                      <a:pt x="84" y="168"/>
                    </a:cubicBezTo>
                    <a:cubicBezTo>
                      <a:pt x="131" y="168"/>
                      <a:pt x="169" y="130"/>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832" name="Group 808"/>
            <p:cNvGrpSpPr>
              <a:grpSpLocks/>
            </p:cNvGrpSpPr>
            <p:nvPr/>
          </p:nvGrpSpPr>
          <p:grpSpPr bwMode="auto">
            <a:xfrm>
              <a:off x="6384" y="3149"/>
              <a:ext cx="1470" cy="272"/>
              <a:chOff x="6384" y="3149"/>
              <a:chExt cx="1470" cy="272"/>
            </a:xfrm>
          </p:grpSpPr>
          <p:sp>
            <p:nvSpPr>
              <p:cNvPr id="1632" name="Freeform 608"/>
              <p:cNvSpPr>
                <a:spLocks noEditPoints="1"/>
              </p:cNvSpPr>
              <p:nvPr/>
            </p:nvSpPr>
            <p:spPr bwMode="auto">
              <a:xfrm>
                <a:off x="6407" y="3275"/>
                <a:ext cx="79" cy="78"/>
              </a:xfrm>
              <a:custGeom>
                <a:avLst/>
                <a:gdLst/>
                <a:ahLst/>
                <a:cxnLst>
                  <a:cxn ang="0">
                    <a:pos x="190" y="105"/>
                  </a:cxn>
                  <a:cxn ang="0">
                    <a:pos x="190" y="105"/>
                  </a:cxn>
                  <a:cxn ang="0">
                    <a:pos x="105" y="189"/>
                  </a:cxn>
                  <a:cxn ang="0">
                    <a:pos x="21" y="105"/>
                  </a:cxn>
                  <a:cxn ang="0">
                    <a:pos x="105" y="21"/>
                  </a:cxn>
                  <a:cxn ang="0">
                    <a:pos x="190" y="105"/>
                  </a:cxn>
                  <a:cxn ang="0">
                    <a:pos x="211" y="105"/>
                  </a:cxn>
                  <a:cxn ang="0">
                    <a:pos x="211" y="105"/>
                  </a:cxn>
                  <a:cxn ang="0">
                    <a:pos x="105" y="0"/>
                  </a:cxn>
                  <a:cxn ang="0">
                    <a:pos x="0" y="105"/>
                  </a:cxn>
                  <a:cxn ang="0">
                    <a:pos x="105" y="210"/>
                  </a:cxn>
                  <a:cxn ang="0">
                    <a:pos x="211" y="105"/>
                  </a:cxn>
                </a:cxnLst>
                <a:rect l="0" t="0" r="r" b="b"/>
                <a:pathLst>
                  <a:path w="211" h="210">
                    <a:moveTo>
                      <a:pt x="190" y="105"/>
                    </a:moveTo>
                    <a:lnTo>
                      <a:pt x="190" y="105"/>
                    </a:lnTo>
                    <a:cubicBezTo>
                      <a:pt x="190" y="151"/>
                      <a:pt x="152" y="189"/>
                      <a:pt x="105" y="189"/>
                    </a:cubicBezTo>
                    <a:cubicBezTo>
                      <a:pt x="59" y="189"/>
                      <a:pt x="21" y="151"/>
                      <a:pt x="21" y="105"/>
                    </a:cubicBezTo>
                    <a:cubicBezTo>
                      <a:pt x="21" y="59"/>
                      <a:pt x="59" y="21"/>
                      <a:pt x="105" y="21"/>
                    </a:cubicBezTo>
                    <a:cubicBezTo>
                      <a:pt x="152" y="21"/>
                      <a:pt x="190" y="59"/>
                      <a:pt x="190" y="105"/>
                    </a:cubicBezTo>
                    <a:close/>
                    <a:moveTo>
                      <a:pt x="211" y="105"/>
                    </a:moveTo>
                    <a:lnTo>
                      <a:pt x="211" y="105"/>
                    </a:lnTo>
                    <a:cubicBezTo>
                      <a:pt x="211" y="47"/>
                      <a:pt x="163" y="0"/>
                      <a:pt x="105" y="0"/>
                    </a:cubicBezTo>
                    <a:cubicBezTo>
                      <a:pt x="47" y="0"/>
                      <a:pt x="0" y="47"/>
                      <a:pt x="0" y="105"/>
                    </a:cubicBezTo>
                    <a:cubicBezTo>
                      <a:pt x="0" y="163"/>
                      <a:pt x="47" y="210"/>
                      <a:pt x="105" y="210"/>
                    </a:cubicBezTo>
                    <a:cubicBezTo>
                      <a:pt x="163" y="210"/>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3" name="Freeform 609"/>
              <p:cNvSpPr>
                <a:spLocks noEditPoints="1"/>
              </p:cNvSpPr>
              <p:nvPr/>
            </p:nvSpPr>
            <p:spPr bwMode="auto">
              <a:xfrm>
                <a:off x="6399" y="3267"/>
                <a:ext cx="95" cy="94"/>
              </a:xfrm>
              <a:custGeom>
                <a:avLst/>
                <a:gdLst/>
                <a:ahLst/>
                <a:cxnLst>
                  <a:cxn ang="0">
                    <a:pos x="232" y="127"/>
                  </a:cxn>
                  <a:cxn ang="0">
                    <a:pos x="232" y="127"/>
                  </a:cxn>
                  <a:cxn ang="0">
                    <a:pos x="126" y="232"/>
                  </a:cxn>
                  <a:cxn ang="0">
                    <a:pos x="21" y="127"/>
                  </a:cxn>
                  <a:cxn ang="0">
                    <a:pos x="126" y="22"/>
                  </a:cxn>
                  <a:cxn ang="0">
                    <a:pos x="232" y="127"/>
                  </a:cxn>
                  <a:cxn ang="0">
                    <a:pos x="253" y="127"/>
                  </a:cxn>
                  <a:cxn ang="0">
                    <a:pos x="253" y="127"/>
                  </a:cxn>
                  <a:cxn ang="0">
                    <a:pos x="126" y="0"/>
                  </a:cxn>
                  <a:cxn ang="0">
                    <a:pos x="0" y="127"/>
                  </a:cxn>
                  <a:cxn ang="0">
                    <a:pos x="126" y="253"/>
                  </a:cxn>
                  <a:cxn ang="0">
                    <a:pos x="253" y="127"/>
                  </a:cxn>
                </a:cxnLst>
                <a:rect l="0" t="0" r="r" b="b"/>
                <a:pathLst>
                  <a:path w="253" h="253">
                    <a:moveTo>
                      <a:pt x="232" y="127"/>
                    </a:moveTo>
                    <a:lnTo>
                      <a:pt x="232" y="127"/>
                    </a:lnTo>
                    <a:cubicBezTo>
                      <a:pt x="232" y="185"/>
                      <a:pt x="184" y="232"/>
                      <a:pt x="126" y="232"/>
                    </a:cubicBezTo>
                    <a:cubicBezTo>
                      <a:pt x="68" y="232"/>
                      <a:pt x="21" y="185"/>
                      <a:pt x="21" y="127"/>
                    </a:cubicBezTo>
                    <a:cubicBezTo>
                      <a:pt x="21" y="69"/>
                      <a:pt x="68" y="22"/>
                      <a:pt x="126" y="22"/>
                    </a:cubicBezTo>
                    <a:cubicBezTo>
                      <a:pt x="184" y="22"/>
                      <a:pt x="232" y="69"/>
                      <a:pt x="232" y="127"/>
                    </a:cubicBezTo>
                    <a:close/>
                    <a:moveTo>
                      <a:pt x="253" y="127"/>
                    </a:moveTo>
                    <a:lnTo>
                      <a:pt x="253" y="127"/>
                    </a:lnTo>
                    <a:cubicBezTo>
                      <a:pt x="253" y="57"/>
                      <a:pt x="196" y="0"/>
                      <a:pt x="126" y="0"/>
                    </a:cubicBezTo>
                    <a:cubicBezTo>
                      <a:pt x="57" y="0"/>
                      <a:pt x="0" y="57"/>
                      <a:pt x="0" y="127"/>
                    </a:cubicBezTo>
                    <a:cubicBezTo>
                      <a:pt x="0" y="197"/>
                      <a:pt x="57" y="253"/>
                      <a:pt x="126" y="253"/>
                    </a:cubicBezTo>
                    <a:cubicBezTo>
                      <a:pt x="196" y="253"/>
                      <a:pt x="253" y="197"/>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4" name="Freeform 610"/>
              <p:cNvSpPr>
                <a:spLocks noEditPoints="1"/>
              </p:cNvSpPr>
              <p:nvPr/>
            </p:nvSpPr>
            <p:spPr bwMode="auto">
              <a:xfrm>
                <a:off x="6392" y="3259"/>
                <a:ext cx="109" cy="110"/>
              </a:xfrm>
              <a:custGeom>
                <a:avLst/>
                <a:gdLst/>
                <a:ahLst/>
                <a:cxnLst>
                  <a:cxn ang="0">
                    <a:pos x="274" y="148"/>
                  </a:cxn>
                  <a:cxn ang="0">
                    <a:pos x="274" y="148"/>
                  </a:cxn>
                  <a:cxn ang="0">
                    <a:pos x="147" y="274"/>
                  </a:cxn>
                  <a:cxn ang="0">
                    <a:pos x="21" y="148"/>
                  </a:cxn>
                  <a:cxn ang="0">
                    <a:pos x="147" y="21"/>
                  </a:cxn>
                  <a:cxn ang="0">
                    <a:pos x="274" y="148"/>
                  </a:cxn>
                  <a:cxn ang="0">
                    <a:pos x="295" y="148"/>
                  </a:cxn>
                  <a:cxn ang="0">
                    <a:pos x="295" y="148"/>
                  </a:cxn>
                  <a:cxn ang="0">
                    <a:pos x="147" y="0"/>
                  </a:cxn>
                  <a:cxn ang="0">
                    <a:pos x="0" y="148"/>
                  </a:cxn>
                  <a:cxn ang="0">
                    <a:pos x="147" y="296"/>
                  </a:cxn>
                  <a:cxn ang="0">
                    <a:pos x="295" y="148"/>
                  </a:cxn>
                </a:cxnLst>
                <a:rect l="0" t="0" r="r" b="b"/>
                <a:pathLst>
                  <a:path w="295" h="296">
                    <a:moveTo>
                      <a:pt x="274" y="148"/>
                    </a:moveTo>
                    <a:lnTo>
                      <a:pt x="274" y="148"/>
                    </a:lnTo>
                    <a:cubicBezTo>
                      <a:pt x="274" y="218"/>
                      <a:pt x="217" y="274"/>
                      <a:pt x="147" y="274"/>
                    </a:cubicBezTo>
                    <a:cubicBezTo>
                      <a:pt x="78" y="274"/>
                      <a:pt x="21" y="218"/>
                      <a:pt x="21" y="148"/>
                    </a:cubicBezTo>
                    <a:cubicBezTo>
                      <a:pt x="21" y="78"/>
                      <a:pt x="78" y="21"/>
                      <a:pt x="147" y="21"/>
                    </a:cubicBezTo>
                    <a:cubicBezTo>
                      <a:pt x="217" y="21"/>
                      <a:pt x="274" y="78"/>
                      <a:pt x="274" y="148"/>
                    </a:cubicBezTo>
                    <a:close/>
                    <a:moveTo>
                      <a:pt x="295" y="148"/>
                    </a:moveTo>
                    <a:lnTo>
                      <a:pt x="295" y="148"/>
                    </a:lnTo>
                    <a:cubicBezTo>
                      <a:pt x="295" y="67"/>
                      <a:pt x="229" y="0"/>
                      <a:pt x="147" y="0"/>
                    </a:cubicBezTo>
                    <a:cubicBezTo>
                      <a:pt x="66" y="0"/>
                      <a:pt x="0" y="67"/>
                      <a:pt x="0" y="148"/>
                    </a:cubicBezTo>
                    <a:cubicBezTo>
                      <a:pt x="0" y="229"/>
                      <a:pt x="66" y="296"/>
                      <a:pt x="147" y="296"/>
                    </a:cubicBezTo>
                    <a:cubicBezTo>
                      <a:pt x="229" y="296"/>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5" name="Freeform 611"/>
              <p:cNvSpPr>
                <a:spLocks noEditPoints="1"/>
              </p:cNvSpPr>
              <p:nvPr/>
            </p:nvSpPr>
            <p:spPr bwMode="auto">
              <a:xfrm>
                <a:off x="6384" y="3251"/>
                <a:ext cx="125" cy="126"/>
              </a:xfrm>
              <a:custGeom>
                <a:avLst/>
                <a:gdLst/>
                <a:ahLst/>
                <a:cxnLst>
                  <a:cxn ang="0">
                    <a:pos x="316" y="169"/>
                  </a:cxn>
                  <a:cxn ang="0">
                    <a:pos x="316" y="169"/>
                  </a:cxn>
                  <a:cxn ang="0">
                    <a:pos x="168" y="317"/>
                  </a:cxn>
                  <a:cxn ang="0">
                    <a:pos x="21" y="169"/>
                  </a:cxn>
                  <a:cxn ang="0">
                    <a:pos x="168" y="21"/>
                  </a:cxn>
                  <a:cxn ang="0">
                    <a:pos x="316" y="169"/>
                  </a:cxn>
                  <a:cxn ang="0">
                    <a:pos x="337" y="169"/>
                  </a:cxn>
                  <a:cxn ang="0">
                    <a:pos x="337" y="169"/>
                  </a:cxn>
                  <a:cxn ang="0">
                    <a:pos x="168" y="0"/>
                  </a:cxn>
                  <a:cxn ang="0">
                    <a:pos x="0" y="169"/>
                  </a:cxn>
                  <a:cxn ang="0">
                    <a:pos x="168" y="338"/>
                  </a:cxn>
                  <a:cxn ang="0">
                    <a:pos x="337" y="169"/>
                  </a:cxn>
                </a:cxnLst>
                <a:rect l="0" t="0" r="r" b="b"/>
                <a:pathLst>
                  <a:path w="337" h="338">
                    <a:moveTo>
                      <a:pt x="316" y="169"/>
                    </a:moveTo>
                    <a:lnTo>
                      <a:pt x="316" y="169"/>
                    </a:lnTo>
                    <a:cubicBezTo>
                      <a:pt x="316" y="250"/>
                      <a:pt x="250" y="317"/>
                      <a:pt x="168" y="317"/>
                    </a:cubicBezTo>
                    <a:cubicBezTo>
                      <a:pt x="87" y="317"/>
                      <a:pt x="21" y="250"/>
                      <a:pt x="21" y="169"/>
                    </a:cubicBezTo>
                    <a:cubicBezTo>
                      <a:pt x="21" y="88"/>
                      <a:pt x="87" y="21"/>
                      <a:pt x="168" y="21"/>
                    </a:cubicBezTo>
                    <a:cubicBezTo>
                      <a:pt x="250" y="21"/>
                      <a:pt x="316" y="88"/>
                      <a:pt x="316" y="169"/>
                    </a:cubicBezTo>
                    <a:close/>
                    <a:moveTo>
                      <a:pt x="337" y="169"/>
                    </a:moveTo>
                    <a:lnTo>
                      <a:pt x="337" y="169"/>
                    </a:lnTo>
                    <a:cubicBezTo>
                      <a:pt x="337" y="76"/>
                      <a:pt x="261" y="0"/>
                      <a:pt x="168" y="0"/>
                    </a:cubicBezTo>
                    <a:cubicBezTo>
                      <a:pt x="76" y="0"/>
                      <a:pt x="0" y="76"/>
                      <a:pt x="0" y="169"/>
                    </a:cubicBezTo>
                    <a:cubicBezTo>
                      <a:pt x="0" y="262"/>
                      <a:pt x="76" y="338"/>
                      <a:pt x="168"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6" name="Freeform 612"/>
              <p:cNvSpPr>
                <a:spLocks noEditPoints="1"/>
              </p:cNvSpPr>
              <p:nvPr/>
            </p:nvSpPr>
            <p:spPr bwMode="auto">
              <a:xfrm>
                <a:off x="6402" y="3275"/>
                <a:ext cx="88" cy="80"/>
              </a:xfrm>
              <a:custGeom>
                <a:avLst/>
                <a:gdLst/>
                <a:ahLst/>
                <a:cxnLst>
                  <a:cxn ang="0">
                    <a:pos x="39" y="185"/>
                  </a:cxn>
                  <a:cxn ang="0">
                    <a:pos x="39" y="185"/>
                  </a:cxn>
                  <a:cxn ang="0">
                    <a:pos x="39" y="185"/>
                  </a:cxn>
                  <a:cxn ang="0">
                    <a:pos x="157" y="214"/>
                  </a:cxn>
                  <a:cxn ang="0">
                    <a:pos x="157" y="214"/>
                  </a:cxn>
                  <a:cxn ang="0">
                    <a:pos x="195" y="203"/>
                  </a:cxn>
                  <a:cxn ang="0">
                    <a:pos x="195" y="203"/>
                  </a:cxn>
                  <a:cxn ang="0">
                    <a:pos x="211" y="206"/>
                  </a:cxn>
                  <a:cxn ang="0">
                    <a:pos x="211" y="206"/>
                  </a:cxn>
                  <a:cxn ang="0">
                    <a:pos x="236" y="178"/>
                  </a:cxn>
                  <a:cxn ang="0">
                    <a:pos x="236" y="100"/>
                  </a:cxn>
                  <a:cxn ang="0">
                    <a:pos x="236" y="100"/>
                  </a:cxn>
                  <a:cxn ang="0">
                    <a:pos x="172" y="7"/>
                  </a:cxn>
                  <a:cxn ang="0">
                    <a:pos x="65" y="0"/>
                  </a:cxn>
                  <a:cxn ang="0">
                    <a:pos x="65" y="0"/>
                  </a:cxn>
                  <a:cxn ang="0">
                    <a:pos x="65" y="0"/>
                  </a:cxn>
                  <a:cxn ang="0">
                    <a:pos x="0" y="94"/>
                  </a:cxn>
                  <a:cxn ang="0">
                    <a:pos x="1" y="139"/>
                  </a:cxn>
                  <a:cxn ang="0">
                    <a:pos x="1" y="139"/>
                  </a:cxn>
                  <a:cxn ang="0">
                    <a:pos x="14" y="168"/>
                  </a:cxn>
                  <a:cxn ang="0">
                    <a:pos x="14" y="168"/>
                  </a:cxn>
                  <a:cxn ang="0">
                    <a:pos x="30" y="171"/>
                  </a:cxn>
                  <a:cxn ang="0">
                    <a:pos x="30" y="171"/>
                  </a:cxn>
                  <a:cxn ang="0">
                    <a:pos x="39" y="185"/>
                  </a:cxn>
                </a:cxnLst>
                <a:rect l="0" t="0" r="r" b="b"/>
                <a:pathLst>
                  <a:path w="236" h="214">
                    <a:moveTo>
                      <a:pt x="39" y="185"/>
                    </a:moveTo>
                    <a:lnTo>
                      <a:pt x="39" y="185"/>
                    </a:lnTo>
                    <a:lnTo>
                      <a:pt x="39" y="185"/>
                    </a:lnTo>
                    <a:cubicBezTo>
                      <a:pt x="75" y="204"/>
                      <a:pt x="116" y="214"/>
                      <a:pt x="157" y="214"/>
                    </a:cubicBezTo>
                    <a:lnTo>
                      <a:pt x="157" y="214"/>
                    </a:lnTo>
                    <a:cubicBezTo>
                      <a:pt x="171" y="214"/>
                      <a:pt x="184" y="210"/>
                      <a:pt x="195" y="203"/>
                    </a:cubicBezTo>
                    <a:lnTo>
                      <a:pt x="195" y="203"/>
                    </a:lnTo>
                    <a:cubicBezTo>
                      <a:pt x="199" y="207"/>
                      <a:pt x="206" y="209"/>
                      <a:pt x="211" y="206"/>
                    </a:cubicBezTo>
                    <a:lnTo>
                      <a:pt x="211" y="206"/>
                    </a:lnTo>
                    <a:cubicBezTo>
                      <a:pt x="222" y="200"/>
                      <a:pt x="231" y="190"/>
                      <a:pt x="236" y="178"/>
                    </a:cubicBezTo>
                    <a:lnTo>
                      <a:pt x="236" y="100"/>
                    </a:lnTo>
                    <a:lnTo>
                      <a:pt x="236" y="100"/>
                    </a:lnTo>
                    <a:cubicBezTo>
                      <a:pt x="234" y="59"/>
                      <a:pt x="209" y="23"/>
                      <a:pt x="172" y="7"/>
                    </a:cubicBezTo>
                    <a:moveTo>
                      <a:pt x="65" y="0"/>
                    </a:moveTo>
                    <a:lnTo>
                      <a:pt x="65" y="0"/>
                    </a:lnTo>
                    <a:lnTo>
                      <a:pt x="65" y="0"/>
                    </a:lnTo>
                    <a:cubicBezTo>
                      <a:pt x="28" y="16"/>
                      <a:pt x="2" y="53"/>
                      <a:pt x="0" y="94"/>
                    </a:cubicBezTo>
                    <a:lnTo>
                      <a:pt x="1" y="139"/>
                    </a:lnTo>
                    <a:lnTo>
                      <a:pt x="1" y="139"/>
                    </a:lnTo>
                    <a:cubicBezTo>
                      <a:pt x="1" y="150"/>
                      <a:pt x="6" y="161"/>
                      <a:pt x="14" y="168"/>
                    </a:cubicBezTo>
                    <a:lnTo>
                      <a:pt x="14" y="168"/>
                    </a:lnTo>
                    <a:cubicBezTo>
                      <a:pt x="18" y="172"/>
                      <a:pt x="25" y="173"/>
                      <a:pt x="30" y="171"/>
                    </a:cubicBezTo>
                    <a:lnTo>
                      <a:pt x="30" y="171"/>
                    </a:lnTo>
                    <a:cubicBezTo>
                      <a:pt x="30" y="177"/>
                      <a:pt x="34" y="182"/>
                      <a:pt x="39"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7" name="Freeform 613"/>
              <p:cNvSpPr>
                <a:spLocks noEditPoints="1"/>
              </p:cNvSpPr>
              <p:nvPr/>
            </p:nvSpPr>
            <p:spPr bwMode="auto">
              <a:xfrm>
                <a:off x="6440" y="3250"/>
                <a:ext cx="16"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9" y="0"/>
                      <a:pt x="0" y="10"/>
                      <a:pt x="0" y="22"/>
                    </a:cubicBezTo>
                    <a:cubicBezTo>
                      <a:pt x="0" y="34"/>
                      <a:pt x="9"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8" name="Freeform 614"/>
              <p:cNvSpPr>
                <a:spLocks noEditPoints="1"/>
              </p:cNvSpPr>
              <p:nvPr/>
            </p:nvSpPr>
            <p:spPr bwMode="auto">
              <a:xfrm>
                <a:off x="6431" y="3242"/>
                <a:ext cx="33" cy="33"/>
              </a:xfrm>
              <a:custGeom>
                <a:avLst/>
                <a:gdLst/>
                <a:ahLst/>
                <a:cxnLst>
                  <a:cxn ang="0">
                    <a:pos x="66" y="44"/>
                  </a:cxn>
                  <a:cxn ang="0">
                    <a:pos x="66" y="44"/>
                  </a:cxn>
                  <a:cxn ang="0">
                    <a:pos x="44" y="66"/>
                  </a:cxn>
                  <a:cxn ang="0">
                    <a:pos x="22" y="44"/>
                  </a:cxn>
                  <a:cxn ang="0">
                    <a:pos x="44" y="22"/>
                  </a:cxn>
                  <a:cxn ang="0">
                    <a:pos x="66" y="44"/>
                  </a:cxn>
                  <a:cxn ang="0">
                    <a:pos x="87" y="44"/>
                  </a:cxn>
                  <a:cxn ang="0">
                    <a:pos x="87" y="44"/>
                  </a:cxn>
                  <a:cxn ang="0">
                    <a:pos x="44" y="0"/>
                  </a:cxn>
                  <a:cxn ang="0">
                    <a:pos x="0" y="44"/>
                  </a:cxn>
                  <a:cxn ang="0">
                    <a:pos x="44" y="88"/>
                  </a:cxn>
                  <a:cxn ang="0">
                    <a:pos x="87" y="44"/>
                  </a:cxn>
                </a:cxnLst>
                <a:rect l="0" t="0" r="r" b="b"/>
                <a:pathLst>
                  <a:path w="87" h="88">
                    <a:moveTo>
                      <a:pt x="66" y="44"/>
                    </a:moveTo>
                    <a:lnTo>
                      <a:pt x="66" y="44"/>
                    </a:lnTo>
                    <a:cubicBezTo>
                      <a:pt x="66" y="56"/>
                      <a:pt x="56" y="66"/>
                      <a:pt x="44" y="66"/>
                    </a:cubicBezTo>
                    <a:cubicBezTo>
                      <a:pt x="31" y="66"/>
                      <a:pt x="22" y="56"/>
                      <a:pt x="22" y="44"/>
                    </a:cubicBezTo>
                    <a:cubicBezTo>
                      <a:pt x="22" y="32"/>
                      <a:pt x="31" y="22"/>
                      <a:pt x="44" y="22"/>
                    </a:cubicBezTo>
                    <a:cubicBezTo>
                      <a:pt x="56" y="22"/>
                      <a:pt x="66" y="32"/>
                      <a:pt x="66" y="44"/>
                    </a:cubicBezTo>
                    <a:close/>
                    <a:moveTo>
                      <a:pt x="87" y="44"/>
                    </a:moveTo>
                    <a:lnTo>
                      <a:pt x="87" y="44"/>
                    </a:lnTo>
                    <a:cubicBezTo>
                      <a:pt x="87" y="20"/>
                      <a:pt x="68" y="0"/>
                      <a:pt x="44" y="0"/>
                    </a:cubicBezTo>
                    <a:cubicBezTo>
                      <a:pt x="19" y="0"/>
                      <a:pt x="0" y="20"/>
                      <a:pt x="0" y="44"/>
                    </a:cubicBezTo>
                    <a:cubicBezTo>
                      <a:pt x="0" y="68"/>
                      <a:pt x="19" y="88"/>
                      <a:pt x="44" y="88"/>
                    </a:cubicBezTo>
                    <a:cubicBezTo>
                      <a:pt x="68" y="88"/>
                      <a:pt x="87" y="68"/>
                      <a:pt x="87"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9" name="Freeform 615"/>
              <p:cNvSpPr>
                <a:spLocks noEditPoints="1"/>
              </p:cNvSpPr>
              <p:nvPr/>
            </p:nvSpPr>
            <p:spPr bwMode="auto">
              <a:xfrm>
                <a:off x="6423" y="3234"/>
                <a:ext cx="49" cy="49"/>
              </a:xfrm>
              <a:custGeom>
                <a:avLst/>
                <a:gdLst/>
                <a:ahLst/>
                <a:cxnLst>
                  <a:cxn ang="0">
                    <a:pos x="109" y="66"/>
                  </a:cxn>
                  <a:cxn ang="0">
                    <a:pos x="109" y="66"/>
                  </a:cxn>
                  <a:cxn ang="0">
                    <a:pos x="66" y="110"/>
                  </a:cxn>
                  <a:cxn ang="0">
                    <a:pos x="22" y="66"/>
                  </a:cxn>
                  <a:cxn ang="0">
                    <a:pos x="66" y="22"/>
                  </a:cxn>
                  <a:cxn ang="0">
                    <a:pos x="109" y="66"/>
                  </a:cxn>
                  <a:cxn ang="0">
                    <a:pos x="131" y="66"/>
                  </a:cxn>
                  <a:cxn ang="0">
                    <a:pos x="131" y="66"/>
                  </a:cxn>
                  <a:cxn ang="0">
                    <a:pos x="66" y="0"/>
                  </a:cxn>
                  <a:cxn ang="0">
                    <a:pos x="0" y="66"/>
                  </a:cxn>
                  <a:cxn ang="0">
                    <a:pos x="66" y="132"/>
                  </a:cxn>
                  <a:cxn ang="0">
                    <a:pos x="131" y="66"/>
                  </a:cxn>
                </a:cxnLst>
                <a:rect l="0" t="0" r="r" b="b"/>
                <a:pathLst>
                  <a:path w="131" h="132">
                    <a:moveTo>
                      <a:pt x="109" y="66"/>
                    </a:moveTo>
                    <a:lnTo>
                      <a:pt x="109" y="66"/>
                    </a:lnTo>
                    <a:cubicBezTo>
                      <a:pt x="109" y="90"/>
                      <a:pt x="90" y="110"/>
                      <a:pt x="66" y="110"/>
                    </a:cubicBezTo>
                    <a:cubicBezTo>
                      <a:pt x="41" y="110"/>
                      <a:pt x="22" y="90"/>
                      <a:pt x="22" y="66"/>
                    </a:cubicBezTo>
                    <a:cubicBezTo>
                      <a:pt x="22" y="42"/>
                      <a:pt x="41" y="22"/>
                      <a:pt x="66" y="22"/>
                    </a:cubicBezTo>
                    <a:cubicBezTo>
                      <a:pt x="90" y="22"/>
                      <a:pt x="109" y="42"/>
                      <a:pt x="109" y="66"/>
                    </a:cubicBezTo>
                    <a:close/>
                    <a:moveTo>
                      <a:pt x="131" y="66"/>
                    </a:moveTo>
                    <a:lnTo>
                      <a:pt x="131" y="66"/>
                    </a:lnTo>
                    <a:cubicBezTo>
                      <a:pt x="131" y="30"/>
                      <a:pt x="102" y="0"/>
                      <a:pt x="66" y="0"/>
                    </a:cubicBezTo>
                    <a:cubicBezTo>
                      <a:pt x="29" y="0"/>
                      <a:pt x="0" y="30"/>
                      <a:pt x="0" y="66"/>
                    </a:cubicBezTo>
                    <a:cubicBezTo>
                      <a:pt x="0" y="102"/>
                      <a:pt x="29" y="132"/>
                      <a:pt x="66" y="132"/>
                    </a:cubicBezTo>
                    <a:cubicBezTo>
                      <a:pt x="102" y="132"/>
                      <a:pt x="131" y="102"/>
                      <a:pt x="131"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0" name="Freeform 616"/>
              <p:cNvSpPr>
                <a:spLocks noEditPoints="1"/>
              </p:cNvSpPr>
              <p:nvPr/>
            </p:nvSpPr>
            <p:spPr bwMode="auto">
              <a:xfrm>
                <a:off x="6415" y="3226"/>
                <a:ext cx="65" cy="65"/>
              </a:xfrm>
              <a:custGeom>
                <a:avLst/>
                <a:gdLst/>
                <a:ahLst/>
                <a:cxnLst>
                  <a:cxn ang="0">
                    <a:pos x="153" y="88"/>
                  </a:cxn>
                  <a:cxn ang="0">
                    <a:pos x="153" y="88"/>
                  </a:cxn>
                  <a:cxn ang="0">
                    <a:pos x="88" y="154"/>
                  </a:cxn>
                  <a:cxn ang="0">
                    <a:pos x="22" y="88"/>
                  </a:cxn>
                  <a:cxn ang="0">
                    <a:pos x="88" y="22"/>
                  </a:cxn>
                  <a:cxn ang="0">
                    <a:pos x="153" y="88"/>
                  </a:cxn>
                  <a:cxn ang="0">
                    <a:pos x="175" y="88"/>
                  </a:cxn>
                  <a:cxn ang="0">
                    <a:pos x="175" y="88"/>
                  </a:cxn>
                  <a:cxn ang="0">
                    <a:pos x="88" y="0"/>
                  </a:cxn>
                  <a:cxn ang="0">
                    <a:pos x="0" y="88"/>
                  </a:cxn>
                  <a:cxn ang="0">
                    <a:pos x="88" y="176"/>
                  </a:cxn>
                  <a:cxn ang="0">
                    <a:pos x="175" y="88"/>
                  </a:cxn>
                </a:cxnLst>
                <a:rect l="0" t="0" r="r" b="b"/>
                <a:pathLst>
                  <a:path w="175" h="176">
                    <a:moveTo>
                      <a:pt x="153" y="88"/>
                    </a:moveTo>
                    <a:lnTo>
                      <a:pt x="153" y="88"/>
                    </a:lnTo>
                    <a:cubicBezTo>
                      <a:pt x="153" y="124"/>
                      <a:pt x="124" y="154"/>
                      <a:pt x="88" y="154"/>
                    </a:cubicBezTo>
                    <a:cubicBezTo>
                      <a:pt x="51" y="154"/>
                      <a:pt x="22" y="124"/>
                      <a:pt x="22" y="88"/>
                    </a:cubicBezTo>
                    <a:cubicBezTo>
                      <a:pt x="22" y="52"/>
                      <a:pt x="51" y="22"/>
                      <a:pt x="88" y="22"/>
                    </a:cubicBezTo>
                    <a:cubicBezTo>
                      <a:pt x="124" y="22"/>
                      <a:pt x="153" y="52"/>
                      <a:pt x="153" y="88"/>
                    </a:cubicBezTo>
                    <a:close/>
                    <a:moveTo>
                      <a:pt x="175" y="88"/>
                    </a:moveTo>
                    <a:lnTo>
                      <a:pt x="175" y="88"/>
                    </a:lnTo>
                    <a:cubicBezTo>
                      <a:pt x="175" y="40"/>
                      <a:pt x="136" y="0"/>
                      <a:pt x="88" y="0"/>
                    </a:cubicBezTo>
                    <a:cubicBezTo>
                      <a:pt x="39" y="0"/>
                      <a:pt x="0" y="40"/>
                      <a:pt x="0" y="88"/>
                    </a:cubicBezTo>
                    <a:cubicBezTo>
                      <a:pt x="0" y="136"/>
                      <a:pt x="39" y="176"/>
                      <a:pt x="88" y="176"/>
                    </a:cubicBezTo>
                    <a:cubicBezTo>
                      <a:pt x="136" y="176"/>
                      <a:pt x="175" y="136"/>
                      <a:pt x="175"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1" name="Freeform 617"/>
              <p:cNvSpPr>
                <a:spLocks noEditPoints="1"/>
              </p:cNvSpPr>
              <p:nvPr/>
            </p:nvSpPr>
            <p:spPr bwMode="auto">
              <a:xfrm>
                <a:off x="6407" y="3218"/>
                <a:ext cx="81" cy="81"/>
              </a:xfrm>
              <a:custGeom>
                <a:avLst/>
                <a:gdLst/>
                <a:ahLst/>
                <a:cxnLst>
                  <a:cxn ang="0">
                    <a:pos x="197" y="110"/>
                  </a:cxn>
                  <a:cxn ang="0">
                    <a:pos x="197" y="110"/>
                  </a:cxn>
                  <a:cxn ang="0">
                    <a:pos x="110" y="198"/>
                  </a:cxn>
                  <a:cxn ang="0">
                    <a:pos x="22" y="110"/>
                  </a:cxn>
                  <a:cxn ang="0">
                    <a:pos x="110" y="22"/>
                  </a:cxn>
                  <a:cxn ang="0">
                    <a:pos x="197" y="110"/>
                  </a:cxn>
                  <a:cxn ang="0">
                    <a:pos x="219" y="110"/>
                  </a:cxn>
                  <a:cxn ang="0">
                    <a:pos x="219" y="110"/>
                  </a:cxn>
                  <a:cxn ang="0">
                    <a:pos x="110" y="0"/>
                  </a:cxn>
                  <a:cxn ang="0">
                    <a:pos x="0" y="110"/>
                  </a:cxn>
                  <a:cxn ang="0">
                    <a:pos x="110" y="220"/>
                  </a:cxn>
                  <a:cxn ang="0">
                    <a:pos x="219" y="110"/>
                  </a:cxn>
                </a:cxnLst>
                <a:rect l="0" t="0" r="r" b="b"/>
                <a:pathLst>
                  <a:path w="219" h="220">
                    <a:moveTo>
                      <a:pt x="197" y="110"/>
                    </a:moveTo>
                    <a:lnTo>
                      <a:pt x="197" y="110"/>
                    </a:lnTo>
                    <a:cubicBezTo>
                      <a:pt x="197" y="158"/>
                      <a:pt x="158" y="198"/>
                      <a:pt x="110" y="198"/>
                    </a:cubicBezTo>
                    <a:cubicBezTo>
                      <a:pt x="61" y="198"/>
                      <a:pt x="22" y="158"/>
                      <a:pt x="22" y="110"/>
                    </a:cubicBezTo>
                    <a:cubicBezTo>
                      <a:pt x="22" y="62"/>
                      <a:pt x="61" y="22"/>
                      <a:pt x="110" y="22"/>
                    </a:cubicBezTo>
                    <a:cubicBezTo>
                      <a:pt x="158" y="22"/>
                      <a:pt x="197" y="62"/>
                      <a:pt x="197" y="110"/>
                    </a:cubicBezTo>
                    <a:close/>
                    <a:moveTo>
                      <a:pt x="219" y="110"/>
                    </a:moveTo>
                    <a:lnTo>
                      <a:pt x="219" y="110"/>
                    </a:lnTo>
                    <a:cubicBezTo>
                      <a:pt x="219" y="50"/>
                      <a:pt x="170" y="0"/>
                      <a:pt x="110" y="0"/>
                    </a:cubicBezTo>
                    <a:cubicBezTo>
                      <a:pt x="49" y="0"/>
                      <a:pt x="0" y="50"/>
                      <a:pt x="0" y="110"/>
                    </a:cubicBezTo>
                    <a:cubicBezTo>
                      <a:pt x="0" y="170"/>
                      <a:pt x="49" y="220"/>
                      <a:pt x="110" y="220"/>
                    </a:cubicBezTo>
                    <a:cubicBezTo>
                      <a:pt x="170" y="220"/>
                      <a:pt x="219" y="170"/>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2" name="Freeform 618"/>
              <p:cNvSpPr>
                <a:spLocks/>
              </p:cNvSpPr>
              <p:nvPr/>
            </p:nvSpPr>
            <p:spPr bwMode="auto">
              <a:xfrm>
                <a:off x="6419" y="3230"/>
                <a:ext cx="57" cy="58"/>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4" y="157"/>
                      <a:pt x="27" y="129"/>
                    </a:cubicBezTo>
                    <a:cubicBezTo>
                      <a:pt x="0" y="101"/>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3" name="Freeform 619"/>
              <p:cNvSpPr>
                <a:spLocks noEditPoints="1"/>
              </p:cNvSpPr>
              <p:nvPr/>
            </p:nvSpPr>
            <p:spPr bwMode="auto">
              <a:xfrm>
                <a:off x="6402" y="3230"/>
                <a:ext cx="89" cy="125"/>
              </a:xfrm>
              <a:custGeom>
                <a:avLst/>
                <a:gdLst/>
                <a:ahLst/>
                <a:cxnLst>
                  <a:cxn ang="0">
                    <a:pos x="65" y="122"/>
                  </a:cxn>
                  <a:cxn ang="0">
                    <a:pos x="65" y="122"/>
                  </a:cxn>
                  <a:cxn ang="0">
                    <a:pos x="65" y="122"/>
                  </a:cxn>
                  <a:cxn ang="0">
                    <a:pos x="0" y="216"/>
                  </a:cxn>
                  <a:cxn ang="0">
                    <a:pos x="1" y="261"/>
                  </a:cxn>
                  <a:cxn ang="0">
                    <a:pos x="1" y="261"/>
                  </a:cxn>
                  <a:cxn ang="0">
                    <a:pos x="14" y="290"/>
                  </a:cxn>
                  <a:cxn ang="0">
                    <a:pos x="14" y="290"/>
                  </a:cxn>
                  <a:cxn ang="0">
                    <a:pos x="30" y="293"/>
                  </a:cxn>
                  <a:cxn ang="0">
                    <a:pos x="30" y="293"/>
                  </a:cxn>
                  <a:cxn ang="0">
                    <a:pos x="39" y="307"/>
                  </a:cxn>
                  <a:cxn ang="0">
                    <a:pos x="39" y="307"/>
                  </a:cxn>
                  <a:cxn ang="0">
                    <a:pos x="157" y="336"/>
                  </a:cxn>
                  <a:cxn ang="0">
                    <a:pos x="157" y="336"/>
                  </a:cxn>
                  <a:cxn ang="0">
                    <a:pos x="195" y="325"/>
                  </a:cxn>
                  <a:cxn ang="0">
                    <a:pos x="195" y="325"/>
                  </a:cxn>
                  <a:cxn ang="0">
                    <a:pos x="211" y="328"/>
                  </a:cxn>
                  <a:cxn ang="0">
                    <a:pos x="211" y="328"/>
                  </a:cxn>
                  <a:cxn ang="0">
                    <a:pos x="236" y="300"/>
                  </a:cxn>
                  <a:cxn ang="0">
                    <a:pos x="236" y="229"/>
                  </a:cxn>
                  <a:cxn ang="0">
                    <a:pos x="236" y="229"/>
                  </a:cxn>
                  <a:cxn ang="0">
                    <a:pos x="172" y="129"/>
                  </a:cxn>
                  <a:cxn ang="0">
                    <a:pos x="171" y="129"/>
                  </a:cxn>
                  <a:cxn ang="0">
                    <a:pos x="171" y="129"/>
                  </a:cxn>
                  <a:cxn ang="0">
                    <a:pos x="171" y="28"/>
                  </a:cxn>
                  <a:cxn ang="0">
                    <a:pos x="72" y="28"/>
                  </a:cxn>
                  <a:cxn ang="0">
                    <a:pos x="65" y="122"/>
                  </a:cxn>
                  <a:cxn ang="0">
                    <a:pos x="65" y="122"/>
                  </a:cxn>
                  <a:cxn ang="0">
                    <a:pos x="65" y="122"/>
                  </a:cxn>
                  <a:cxn ang="0">
                    <a:pos x="65" y="122"/>
                  </a:cxn>
                </a:cxnLst>
                <a:rect l="0" t="0" r="r" b="b"/>
                <a:pathLst>
                  <a:path w="237" h="336">
                    <a:moveTo>
                      <a:pt x="65" y="122"/>
                    </a:moveTo>
                    <a:lnTo>
                      <a:pt x="65" y="122"/>
                    </a:lnTo>
                    <a:lnTo>
                      <a:pt x="65" y="122"/>
                    </a:lnTo>
                    <a:cubicBezTo>
                      <a:pt x="28" y="138"/>
                      <a:pt x="3" y="175"/>
                      <a:pt x="0" y="216"/>
                    </a:cubicBezTo>
                    <a:lnTo>
                      <a:pt x="1" y="261"/>
                    </a:lnTo>
                    <a:lnTo>
                      <a:pt x="1" y="261"/>
                    </a:lnTo>
                    <a:cubicBezTo>
                      <a:pt x="1" y="272"/>
                      <a:pt x="6" y="283"/>
                      <a:pt x="14" y="290"/>
                    </a:cubicBezTo>
                    <a:lnTo>
                      <a:pt x="14" y="290"/>
                    </a:lnTo>
                    <a:cubicBezTo>
                      <a:pt x="18" y="294"/>
                      <a:pt x="25" y="295"/>
                      <a:pt x="30" y="293"/>
                    </a:cubicBezTo>
                    <a:lnTo>
                      <a:pt x="30" y="293"/>
                    </a:lnTo>
                    <a:cubicBezTo>
                      <a:pt x="30" y="299"/>
                      <a:pt x="34" y="304"/>
                      <a:pt x="39" y="307"/>
                    </a:cubicBezTo>
                    <a:lnTo>
                      <a:pt x="39" y="307"/>
                    </a:lnTo>
                    <a:cubicBezTo>
                      <a:pt x="75" y="326"/>
                      <a:pt x="116" y="336"/>
                      <a:pt x="157" y="336"/>
                    </a:cubicBezTo>
                    <a:lnTo>
                      <a:pt x="157" y="336"/>
                    </a:lnTo>
                    <a:cubicBezTo>
                      <a:pt x="171" y="335"/>
                      <a:pt x="184" y="332"/>
                      <a:pt x="195" y="325"/>
                    </a:cubicBezTo>
                    <a:lnTo>
                      <a:pt x="195" y="325"/>
                    </a:lnTo>
                    <a:cubicBezTo>
                      <a:pt x="199" y="329"/>
                      <a:pt x="206" y="330"/>
                      <a:pt x="211" y="328"/>
                    </a:cubicBezTo>
                    <a:lnTo>
                      <a:pt x="211" y="328"/>
                    </a:lnTo>
                    <a:cubicBezTo>
                      <a:pt x="222" y="322"/>
                      <a:pt x="231" y="312"/>
                      <a:pt x="236" y="300"/>
                    </a:cubicBezTo>
                    <a:lnTo>
                      <a:pt x="236" y="229"/>
                    </a:lnTo>
                    <a:lnTo>
                      <a:pt x="236" y="229"/>
                    </a:lnTo>
                    <a:cubicBezTo>
                      <a:pt x="237" y="186"/>
                      <a:pt x="212" y="146"/>
                      <a:pt x="172" y="129"/>
                    </a:cubicBezTo>
                    <a:lnTo>
                      <a:pt x="171" y="129"/>
                    </a:lnTo>
                    <a:lnTo>
                      <a:pt x="171" y="129"/>
                    </a:lnTo>
                    <a:cubicBezTo>
                      <a:pt x="199" y="101"/>
                      <a:pt x="198" y="56"/>
                      <a:pt x="171" y="28"/>
                    </a:cubicBezTo>
                    <a:cubicBezTo>
                      <a:pt x="144" y="0"/>
                      <a:pt x="99" y="0"/>
                      <a:pt x="72" y="28"/>
                    </a:cubicBezTo>
                    <a:cubicBezTo>
                      <a:pt x="47" y="53"/>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4" name="Freeform 620"/>
              <p:cNvSpPr>
                <a:spLocks noEditPoints="1"/>
              </p:cNvSpPr>
              <p:nvPr/>
            </p:nvSpPr>
            <p:spPr bwMode="auto">
              <a:xfrm>
                <a:off x="6411" y="3288"/>
                <a:ext cx="68" cy="62"/>
              </a:xfrm>
              <a:custGeom>
                <a:avLst/>
                <a:gdLst/>
                <a:ahLst/>
                <a:cxnLst>
                  <a:cxn ang="0">
                    <a:pos x="6" y="136"/>
                  </a:cxn>
                  <a:cxn ang="0">
                    <a:pos x="6" y="136"/>
                  </a:cxn>
                  <a:cxn ang="0">
                    <a:pos x="6" y="136"/>
                  </a:cxn>
                  <a:cxn ang="0">
                    <a:pos x="27" y="0"/>
                  </a:cxn>
                  <a:cxn ang="0">
                    <a:pos x="171" y="168"/>
                  </a:cxn>
                  <a:cxn ang="0">
                    <a:pos x="171" y="168"/>
                  </a:cxn>
                  <a:cxn ang="0">
                    <a:pos x="171" y="168"/>
                  </a:cxn>
                  <a:cxn ang="0">
                    <a:pos x="161" y="25"/>
                  </a:cxn>
                </a:cxnLst>
                <a:rect l="0" t="0" r="r" b="b"/>
                <a:pathLst>
                  <a:path w="182" h="168">
                    <a:moveTo>
                      <a:pt x="6" y="136"/>
                    </a:moveTo>
                    <a:lnTo>
                      <a:pt x="6" y="136"/>
                    </a:lnTo>
                    <a:lnTo>
                      <a:pt x="6" y="136"/>
                    </a:lnTo>
                    <a:cubicBezTo>
                      <a:pt x="0" y="88"/>
                      <a:pt x="7" y="43"/>
                      <a:pt x="27" y="0"/>
                    </a:cubicBezTo>
                    <a:moveTo>
                      <a:pt x="171" y="168"/>
                    </a:moveTo>
                    <a:lnTo>
                      <a:pt x="171" y="168"/>
                    </a:lnTo>
                    <a:lnTo>
                      <a:pt x="171" y="168"/>
                    </a:lnTo>
                    <a:cubicBezTo>
                      <a:pt x="182" y="120"/>
                      <a:pt x="178"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5" name="Freeform 621"/>
              <p:cNvSpPr>
                <a:spLocks noEditPoints="1"/>
              </p:cNvSpPr>
              <p:nvPr/>
            </p:nvSpPr>
            <p:spPr bwMode="auto">
              <a:xfrm>
                <a:off x="6546" y="3306"/>
                <a:ext cx="16" cy="16"/>
              </a:xfrm>
              <a:custGeom>
                <a:avLst/>
                <a:gdLst/>
                <a:ahLst/>
                <a:cxnLst>
                  <a:cxn ang="0">
                    <a:pos x="22" y="21"/>
                  </a:cxn>
                  <a:cxn ang="0">
                    <a:pos x="22" y="21"/>
                  </a:cxn>
                  <a:cxn ang="0">
                    <a:pos x="22" y="21"/>
                  </a:cxn>
                  <a:cxn ang="0">
                    <a:pos x="43" y="21"/>
                  </a:cxn>
                  <a:cxn ang="0">
                    <a:pos x="43" y="21"/>
                  </a:cxn>
                  <a:cxn ang="0">
                    <a:pos x="22" y="0"/>
                  </a:cxn>
                  <a:cxn ang="0">
                    <a:pos x="0" y="21"/>
                  </a:cxn>
                  <a:cxn ang="0">
                    <a:pos x="22" y="42"/>
                  </a:cxn>
                  <a:cxn ang="0">
                    <a:pos x="43" y="21"/>
                  </a:cxn>
                </a:cxnLst>
                <a:rect l="0" t="0" r="r" b="b"/>
                <a:pathLst>
                  <a:path w="43" h="42">
                    <a:moveTo>
                      <a:pt x="22" y="21"/>
                    </a:moveTo>
                    <a:lnTo>
                      <a:pt x="22" y="21"/>
                    </a:lnTo>
                    <a:lnTo>
                      <a:pt x="22" y="21"/>
                    </a:lnTo>
                    <a:close/>
                    <a:moveTo>
                      <a:pt x="43" y="21"/>
                    </a:moveTo>
                    <a:lnTo>
                      <a:pt x="43" y="21"/>
                    </a:lnTo>
                    <a:cubicBezTo>
                      <a:pt x="43" y="9"/>
                      <a:pt x="33" y="0"/>
                      <a:pt x="22" y="0"/>
                    </a:cubicBezTo>
                    <a:cubicBezTo>
                      <a:pt x="10" y="0"/>
                      <a:pt x="0" y="9"/>
                      <a:pt x="0" y="21"/>
                    </a:cubicBezTo>
                    <a:cubicBezTo>
                      <a:pt x="0" y="33"/>
                      <a:pt x="10" y="42"/>
                      <a:pt x="22" y="42"/>
                    </a:cubicBezTo>
                    <a:cubicBezTo>
                      <a:pt x="33" y="42"/>
                      <a:pt x="43" y="33"/>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6" name="Freeform 622"/>
              <p:cNvSpPr>
                <a:spLocks noEditPoints="1"/>
              </p:cNvSpPr>
              <p:nvPr/>
            </p:nvSpPr>
            <p:spPr bwMode="auto">
              <a:xfrm>
                <a:off x="6539" y="3299"/>
                <a:ext cx="31" cy="31"/>
              </a:xfrm>
              <a:custGeom>
                <a:avLst/>
                <a:gdLst/>
                <a:ahLst/>
                <a:cxnLst>
                  <a:cxn ang="0">
                    <a:pos x="64" y="42"/>
                  </a:cxn>
                  <a:cxn ang="0">
                    <a:pos x="64" y="42"/>
                  </a:cxn>
                  <a:cxn ang="0">
                    <a:pos x="43" y="63"/>
                  </a:cxn>
                  <a:cxn ang="0">
                    <a:pos x="21" y="42"/>
                  </a:cxn>
                  <a:cxn ang="0">
                    <a:pos x="43" y="21"/>
                  </a:cxn>
                  <a:cxn ang="0">
                    <a:pos x="64" y="42"/>
                  </a:cxn>
                  <a:cxn ang="0">
                    <a:pos x="85" y="42"/>
                  </a:cxn>
                  <a:cxn ang="0">
                    <a:pos x="85" y="42"/>
                  </a:cxn>
                  <a:cxn ang="0">
                    <a:pos x="43" y="0"/>
                  </a:cxn>
                  <a:cxn ang="0">
                    <a:pos x="0" y="42"/>
                  </a:cxn>
                  <a:cxn ang="0">
                    <a:pos x="43" y="84"/>
                  </a:cxn>
                  <a:cxn ang="0">
                    <a:pos x="85" y="42"/>
                  </a:cxn>
                </a:cxnLst>
                <a:rect l="0" t="0" r="r" b="b"/>
                <a:pathLst>
                  <a:path w="85" h="84">
                    <a:moveTo>
                      <a:pt x="64" y="42"/>
                    </a:moveTo>
                    <a:lnTo>
                      <a:pt x="64" y="42"/>
                    </a:lnTo>
                    <a:cubicBezTo>
                      <a:pt x="64" y="54"/>
                      <a:pt x="54" y="63"/>
                      <a:pt x="43" y="63"/>
                    </a:cubicBezTo>
                    <a:cubicBezTo>
                      <a:pt x="31" y="63"/>
                      <a:pt x="21" y="54"/>
                      <a:pt x="21" y="42"/>
                    </a:cubicBezTo>
                    <a:cubicBezTo>
                      <a:pt x="21" y="30"/>
                      <a:pt x="31" y="21"/>
                      <a:pt x="43" y="21"/>
                    </a:cubicBezTo>
                    <a:cubicBezTo>
                      <a:pt x="54" y="21"/>
                      <a:pt x="64" y="30"/>
                      <a:pt x="64" y="42"/>
                    </a:cubicBezTo>
                    <a:close/>
                    <a:moveTo>
                      <a:pt x="85" y="42"/>
                    </a:moveTo>
                    <a:lnTo>
                      <a:pt x="85" y="42"/>
                    </a:lnTo>
                    <a:cubicBezTo>
                      <a:pt x="85" y="19"/>
                      <a:pt x="66" y="0"/>
                      <a:pt x="43" y="0"/>
                    </a:cubicBezTo>
                    <a:cubicBezTo>
                      <a:pt x="19" y="0"/>
                      <a:pt x="0" y="19"/>
                      <a:pt x="0" y="42"/>
                    </a:cubicBezTo>
                    <a:cubicBezTo>
                      <a:pt x="0" y="65"/>
                      <a:pt x="19" y="84"/>
                      <a:pt x="43"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7" name="Freeform 623"/>
              <p:cNvSpPr>
                <a:spLocks noEditPoints="1"/>
              </p:cNvSpPr>
              <p:nvPr/>
            </p:nvSpPr>
            <p:spPr bwMode="auto">
              <a:xfrm>
                <a:off x="6531" y="3291"/>
                <a:ext cx="47" cy="46"/>
              </a:xfrm>
              <a:custGeom>
                <a:avLst/>
                <a:gdLst/>
                <a:ahLst/>
                <a:cxnLst>
                  <a:cxn ang="0">
                    <a:pos x="106" y="63"/>
                  </a:cxn>
                  <a:cxn ang="0">
                    <a:pos x="106" y="63"/>
                  </a:cxn>
                  <a:cxn ang="0">
                    <a:pos x="64" y="105"/>
                  </a:cxn>
                  <a:cxn ang="0">
                    <a:pos x="21" y="63"/>
                  </a:cxn>
                  <a:cxn ang="0">
                    <a:pos x="64" y="21"/>
                  </a:cxn>
                  <a:cxn ang="0">
                    <a:pos x="106" y="63"/>
                  </a:cxn>
                  <a:cxn ang="0">
                    <a:pos x="127" y="63"/>
                  </a:cxn>
                  <a:cxn ang="0">
                    <a:pos x="127" y="63"/>
                  </a:cxn>
                  <a:cxn ang="0">
                    <a:pos x="64" y="0"/>
                  </a:cxn>
                  <a:cxn ang="0">
                    <a:pos x="0" y="63"/>
                  </a:cxn>
                  <a:cxn ang="0">
                    <a:pos x="64" y="126"/>
                  </a:cxn>
                  <a:cxn ang="0">
                    <a:pos x="127" y="63"/>
                  </a:cxn>
                </a:cxnLst>
                <a:rect l="0" t="0" r="r" b="b"/>
                <a:pathLst>
                  <a:path w="127" h="126">
                    <a:moveTo>
                      <a:pt x="106" y="63"/>
                    </a:moveTo>
                    <a:lnTo>
                      <a:pt x="106" y="63"/>
                    </a:lnTo>
                    <a:cubicBezTo>
                      <a:pt x="106" y="86"/>
                      <a:pt x="87" y="105"/>
                      <a:pt x="64" y="105"/>
                    </a:cubicBezTo>
                    <a:cubicBezTo>
                      <a:pt x="40" y="105"/>
                      <a:pt x="21" y="86"/>
                      <a:pt x="21" y="63"/>
                    </a:cubicBezTo>
                    <a:cubicBezTo>
                      <a:pt x="21" y="40"/>
                      <a:pt x="40" y="21"/>
                      <a:pt x="64" y="21"/>
                    </a:cubicBezTo>
                    <a:cubicBezTo>
                      <a:pt x="87" y="21"/>
                      <a:pt x="106" y="40"/>
                      <a:pt x="106" y="63"/>
                    </a:cubicBezTo>
                    <a:close/>
                    <a:moveTo>
                      <a:pt x="127" y="63"/>
                    </a:moveTo>
                    <a:lnTo>
                      <a:pt x="127" y="63"/>
                    </a:lnTo>
                    <a:cubicBezTo>
                      <a:pt x="127" y="28"/>
                      <a:pt x="98" y="0"/>
                      <a:pt x="64" y="0"/>
                    </a:cubicBezTo>
                    <a:cubicBezTo>
                      <a:pt x="29" y="0"/>
                      <a:pt x="0" y="28"/>
                      <a:pt x="0" y="63"/>
                    </a:cubicBezTo>
                    <a:cubicBezTo>
                      <a:pt x="0" y="98"/>
                      <a:pt x="29" y="126"/>
                      <a:pt x="64" y="126"/>
                    </a:cubicBezTo>
                    <a:cubicBezTo>
                      <a:pt x="98"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8" name="Freeform 624"/>
              <p:cNvSpPr>
                <a:spLocks noEditPoints="1"/>
              </p:cNvSpPr>
              <p:nvPr/>
            </p:nvSpPr>
            <p:spPr bwMode="auto">
              <a:xfrm>
                <a:off x="6523" y="3283"/>
                <a:ext cx="63" cy="62"/>
              </a:xfrm>
              <a:custGeom>
                <a:avLst/>
                <a:gdLst/>
                <a:ahLst/>
                <a:cxnLst>
                  <a:cxn ang="0">
                    <a:pos x="148" y="84"/>
                  </a:cxn>
                  <a:cxn ang="0">
                    <a:pos x="148" y="84"/>
                  </a:cxn>
                  <a:cxn ang="0">
                    <a:pos x="85" y="147"/>
                  </a:cxn>
                  <a:cxn ang="0">
                    <a:pos x="21" y="84"/>
                  </a:cxn>
                  <a:cxn ang="0">
                    <a:pos x="85" y="21"/>
                  </a:cxn>
                  <a:cxn ang="0">
                    <a:pos x="148" y="84"/>
                  </a:cxn>
                  <a:cxn ang="0">
                    <a:pos x="169" y="84"/>
                  </a:cxn>
                  <a:cxn ang="0">
                    <a:pos x="169" y="84"/>
                  </a:cxn>
                  <a:cxn ang="0">
                    <a:pos x="85" y="0"/>
                  </a:cxn>
                  <a:cxn ang="0">
                    <a:pos x="0" y="84"/>
                  </a:cxn>
                  <a:cxn ang="0">
                    <a:pos x="85" y="168"/>
                  </a:cxn>
                  <a:cxn ang="0">
                    <a:pos x="169" y="84"/>
                  </a:cxn>
                </a:cxnLst>
                <a:rect l="0" t="0" r="r" b="b"/>
                <a:pathLst>
                  <a:path w="169" h="168">
                    <a:moveTo>
                      <a:pt x="148" y="84"/>
                    </a:moveTo>
                    <a:lnTo>
                      <a:pt x="148" y="84"/>
                    </a:lnTo>
                    <a:cubicBezTo>
                      <a:pt x="148" y="119"/>
                      <a:pt x="119" y="147"/>
                      <a:pt x="85" y="147"/>
                    </a:cubicBezTo>
                    <a:cubicBezTo>
                      <a:pt x="50" y="147"/>
                      <a:pt x="21" y="119"/>
                      <a:pt x="21" y="84"/>
                    </a:cubicBezTo>
                    <a:cubicBezTo>
                      <a:pt x="21" y="49"/>
                      <a:pt x="50" y="21"/>
                      <a:pt x="85" y="21"/>
                    </a:cubicBezTo>
                    <a:cubicBezTo>
                      <a:pt x="119" y="21"/>
                      <a:pt x="148" y="49"/>
                      <a:pt x="148" y="84"/>
                    </a:cubicBezTo>
                    <a:close/>
                    <a:moveTo>
                      <a:pt x="169" y="84"/>
                    </a:moveTo>
                    <a:lnTo>
                      <a:pt x="169" y="84"/>
                    </a:lnTo>
                    <a:cubicBezTo>
                      <a:pt x="169" y="38"/>
                      <a:pt x="131" y="0"/>
                      <a:pt x="85" y="0"/>
                    </a:cubicBezTo>
                    <a:cubicBezTo>
                      <a:pt x="38" y="0"/>
                      <a:pt x="0" y="38"/>
                      <a:pt x="0" y="84"/>
                    </a:cubicBezTo>
                    <a:cubicBezTo>
                      <a:pt x="0" y="130"/>
                      <a:pt x="38" y="168"/>
                      <a:pt x="85" y="168"/>
                    </a:cubicBezTo>
                    <a:cubicBezTo>
                      <a:pt x="131" y="168"/>
                      <a:pt x="169" y="130"/>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9" name="Freeform 625"/>
              <p:cNvSpPr>
                <a:spLocks noEditPoints="1"/>
              </p:cNvSpPr>
              <p:nvPr/>
            </p:nvSpPr>
            <p:spPr bwMode="auto">
              <a:xfrm>
                <a:off x="6515" y="3275"/>
                <a:ext cx="79" cy="78"/>
              </a:xfrm>
              <a:custGeom>
                <a:avLst/>
                <a:gdLst/>
                <a:ahLst/>
                <a:cxnLst>
                  <a:cxn ang="0">
                    <a:pos x="190" y="105"/>
                  </a:cxn>
                  <a:cxn ang="0">
                    <a:pos x="190" y="105"/>
                  </a:cxn>
                  <a:cxn ang="0">
                    <a:pos x="106" y="189"/>
                  </a:cxn>
                  <a:cxn ang="0">
                    <a:pos x="21" y="105"/>
                  </a:cxn>
                  <a:cxn ang="0">
                    <a:pos x="106" y="21"/>
                  </a:cxn>
                  <a:cxn ang="0">
                    <a:pos x="190" y="105"/>
                  </a:cxn>
                  <a:cxn ang="0">
                    <a:pos x="211" y="105"/>
                  </a:cxn>
                  <a:cxn ang="0">
                    <a:pos x="211" y="105"/>
                  </a:cxn>
                  <a:cxn ang="0">
                    <a:pos x="106" y="0"/>
                  </a:cxn>
                  <a:cxn ang="0">
                    <a:pos x="0" y="105"/>
                  </a:cxn>
                  <a:cxn ang="0">
                    <a:pos x="106" y="210"/>
                  </a:cxn>
                  <a:cxn ang="0">
                    <a:pos x="211" y="105"/>
                  </a:cxn>
                </a:cxnLst>
                <a:rect l="0" t="0" r="r" b="b"/>
                <a:pathLst>
                  <a:path w="211" h="210">
                    <a:moveTo>
                      <a:pt x="190" y="105"/>
                    </a:moveTo>
                    <a:lnTo>
                      <a:pt x="190" y="105"/>
                    </a:lnTo>
                    <a:cubicBezTo>
                      <a:pt x="190" y="151"/>
                      <a:pt x="152" y="189"/>
                      <a:pt x="106" y="189"/>
                    </a:cubicBezTo>
                    <a:cubicBezTo>
                      <a:pt x="59" y="189"/>
                      <a:pt x="21" y="151"/>
                      <a:pt x="21" y="105"/>
                    </a:cubicBezTo>
                    <a:cubicBezTo>
                      <a:pt x="21" y="59"/>
                      <a:pt x="59" y="21"/>
                      <a:pt x="106" y="21"/>
                    </a:cubicBezTo>
                    <a:cubicBezTo>
                      <a:pt x="152" y="21"/>
                      <a:pt x="190" y="59"/>
                      <a:pt x="190" y="105"/>
                    </a:cubicBezTo>
                    <a:close/>
                    <a:moveTo>
                      <a:pt x="211" y="105"/>
                    </a:moveTo>
                    <a:lnTo>
                      <a:pt x="211" y="105"/>
                    </a:lnTo>
                    <a:cubicBezTo>
                      <a:pt x="211" y="47"/>
                      <a:pt x="163" y="0"/>
                      <a:pt x="106" y="0"/>
                    </a:cubicBezTo>
                    <a:cubicBezTo>
                      <a:pt x="48" y="0"/>
                      <a:pt x="0" y="47"/>
                      <a:pt x="0" y="105"/>
                    </a:cubicBezTo>
                    <a:cubicBezTo>
                      <a:pt x="0" y="163"/>
                      <a:pt x="48" y="210"/>
                      <a:pt x="106" y="210"/>
                    </a:cubicBezTo>
                    <a:cubicBezTo>
                      <a:pt x="163" y="210"/>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0" name="Freeform 626"/>
              <p:cNvSpPr>
                <a:spLocks noEditPoints="1"/>
              </p:cNvSpPr>
              <p:nvPr/>
            </p:nvSpPr>
            <p:spPr bwMode="auto">
              <a:xfrm>
                <a:off x="6507" y="3267"/>
                <a:ext cx="94" cy="94"/>
              </a:xfrm>
              <a:custGeom>
                <a:avLst/>
                <a:gdLst/>
                <a:ahLst/>
                <a:cxnLst>
                  <a:cxn ang="0">
                    <a:pos x="232" y="127"/>
                  </a:cxn>
                  <a:cxn ang="0">
                    <a:pos x="232" y="127"/>
                  </a:cxn>
                  <a:cxn ang="0">
                    <a:pos x="127" y="232"/>
                  </a:cxn>
                  <a:cxn ang="0">
                    <a:pos x="21" y="127"/>
                  </a:cxn>
                  <a:cxn ang="0">
                    <a:pos x="127" y="22"/>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4" y="232"/>
                      <a:pt x="127" y="232"/>
                    </a:cubicBezTo>
                    <a:cubicBezTo>
                      <a:pt x="69" y="232"/>
                      <a:pt x="21" y="185"/>
                      <a:pt x="21" y="127"/>
                    </a:cubicBezTo>
                    <a:cubicBezTo>
                      <a:pt x="21" y="69"/>
                      <a:pt x="69" y="22"/>
                      <a:pt x="127" y="22"/>
                    </a:cubicBezTo>
                    <a:cubicBezTo>
                      <a:pt x="184" y="22"/>
                      <a:pt x="232" y="69"/>
                      <a:pt x="232" y="127"/>
                    </a:cubicBezTo>
                    <a:close/>
                    <a:moveTo>
                      <a:pt x="253" y="127"/>
                    </a:moveTo>
                    <a:lnTo>
                      <a:pt x="253" y="127"/>
                    </a:lnTo>
                    <a:cubicBezTo>
                      <a:pt x="253" y="57"/>
                      <a:pt x="196" y="0"/>
                      <a:pt x="127" y="0"/>
                    </a:cubicBezTo>
                    <a:cubicBezTo>
                      <a:pt x="57" y="0"/>
                      <a:pt x="0" y="57"/>
                      <a:pt x="0" y="127"/>
                    </a:cubicBezTo>
                    <a:cubicBezTo>
                      <a:pt x="0" y="197"/>
                      <a:pt x="57" y="253"/>
                      <a:pt x="127" y="253"/>
                    </a:cubicBezTo>
                    <a:cubicBezTo>
                      <a:pt x="196" y="253"/>
                      <a:pt x="253" y="197"/>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1" name="Freeform 627"/>
              <p:cNvSpPr>
                <a:spLocks noEditPoints="1"/>
              </p:cNvSpPr>
              <p:nvPr/>
            </p:nvSpPr>
            <p:spPr bwMode="auto">
              <a:xfrm>
                <a:off x="6499" y="3259"/>
                <a:ext cx="110"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6"/>
                  </a:cxn>
                  <a:cxn ang="0">
                    <a:pos x="295" y="148"/>
                  </a:cxn>
                </a:cxnLst>
                <a:rect l="0" t="0" r="r" b="b"/>
                <a:pathLst>
                  <a:path w="295" h="296">
                    <a:moveTo>
                      <a:pt x="274" y="148"/>
                    </a:moveTo>
                    <a:lnTo>
                      <a:pt x="274" y="148"/>
                    </a:lnTo>
                    <a:cubicBezTo>
                      <a:pt x="274" y="218"/>
                      <a:pt x="217" y="274"/>
                      <a:pt x="148" y="274"/>
                    </a:cubicBezTo>
                    <a:cubicBezTo>
                      <a:pt x="78" y="274"/>
                      <a:pt x="21" y="218"/>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6" y="0"/>
                      <a:pt x="0" y="67"/>
                      <a:pt x="0" y="148"/>
                    </a:cubicBezTo>
                    <a:cubicBezTo>
                      <a:pt x="0" y="229"/>
                      <a:pt x="66" y="296"/>
                      <a:pt x="148" y="296"/>
                    </a:cubicBezTo>
                    <a:cubicBezTo>
                      <a:pt x="229" y="296"/>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2" name="Freeform 628"/>
              <p:cNvSpPr>
                <a:spLocks noEditPoints="1"/>
              </p:cNvSpPr>
              <p:nvPr/>
            </p:nvSpPr>
            <p:spPr bwMode="auto">
              <a:xfrm>
                <a:off x="6492" y="3251"/>
                <a:ext cx="125" cy="126"/>
              </a:xfrm>
              <a:custGeom>
                <a:avLst/>
                <a:gdLst/>
                <a:ahLst/>
                <a:cxnLst>
                  <a:cxn ang="0">
                    <a:pos x="316" y="169"/>
                  </a:cxn>
                  <a:cxn ang="0">
                    <a:pos x="316" y="169"/>
                  </a:cxn>
                  <a:cxn ang="0">
                    <a:pos x="169" y="317"/>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7"/>
                      <a:pt x="169" y="317"/>
                    </a:cubicBezTo>
                    <a:cubicBezTo>
                      <a:pt x="87" y="317"/>
                      <a:pt x="21" y="250"/>
                      <a:pt x="21" y="169"/>
                    </a:cubicBezTo>
                    <a:cubicBezTo>
                      <a:pt x="21" y="88"/>
                      <a:pt x="87" y="21"/>
                      <a:pt x="169" y="21"/>
                    </a:cubicBezTo>
                    <a:cubicBezTo>
                      <a:pt x="250" y="21"/>
                      <a:pt x="316" y="88"/>
                      <a:pt x="316" y="169"/>
                    </a:cubicBezTo>
                    <a:close/>
                    <a:moveTo>
                      <a:pt x="337" y="169"/>
                    </a:moveTo>
                    <a:lnTo>
                      <a:pt x="337" y="169"/>
                    </a:lnTo>
                    <a:cubicBezTo>
                      <a:pt x="337" y="76"/>
                      <a:pt x="261" y="0"/>
                      <a:pt x="169" y="0"/>
                    </a:cubicBezTo>
                    <a:cubicBezTo>
                      <a:pt x="76" y="0"/>
                      <a:pt x="0" y="76"/>
                      <a:pt x="0" y="169"/>
                    </a:cubicBezTo>
                    <a:cubicBezTo>
                      <a:pt x="0" y="262"/>
                      <a:pt x="76" y="338"/>
                      <a:pt x="169"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3" name="Freeform 629"/>
              <p:cNvSpPr>
                <a:spLocks noEditPoints="1"/>
              </p:cNvSpPr>
              <p:nvPr/>
            </p:nvSpPr>
            <p:spPr bwMode="auto">
              <a:xfrm>
                <a:off x="6511" y="3275"/>
                <a:ext cx="87" cy="80"/>
              </a:xfrm>
              <a:custGeom>
                <a:avLst/>
                <a:gdLst/>
                <a:ahLst/>
                <a:cxnLst>
                  <a:cxn ang="0">
                    <a:pos x="38" y="185"/>
                  </a:cxn>
                  <a:cxn ang="0">
                    <a:pos x="38" y="185"/>
                  </a:cxn>
                  <a:cxn ang="0">
                    <a:pos x="38" y="185"/>
                  </a:cxn>
                  <a:cxn ang="0">
                    <a:pos x="156" y="214"/>
                  </a:cxn>
                  <a:cxn ang="0">
                    <a:pos x="156" y="214"/>
                  </a:cxn>
                  <a:cxn ang="0">
                    <a:pos x="195" y="203"/>
                  </a:cxn>
                  <a:cxn ang="0">
                    <a:pos x="195" y="203"/>
                  </a:cxn>
                  <a:cxn ang="0">
                    <a:pos x="210" y="206"/>
                  </a:cxn>
                  <a:cxn ang="0">
                    <a:pos x="210" y="206"/>
                  </a:cxn>
                  <a:cxn ang="0">
                    <a:pos x="235" y="178"/>
                  </a:cxn>
                  <a:cxn ang="0">
                    <a:pos x="235" y="100"/>
                  </a:cxn>
                  <a:cxn ang="0">
                    <a:pos x="235" y="100"/>
                  </a:cxn>
                  <a:cxn ang="0">
                    <a:pos x="171" y="7"/>
                  </a:cxn>
                  <a:cxn ang="0">
                    <a:pos x="64" y="0"/>
                  </a:cxn>
                  <a:cxn ang="0">
                    <a:pos x="64" y="0"/>
                  </a:cxn>
                  <a:cxn ang="0">
                    <a:pos x="64" y="0"/>
                  </a:cxn>
                  <a:cxn ang="0">
                    <a:pos x="0" y="94"/>
                  </a:cxn>
                  <a:cxn ang="0">
                    <a:pos x="0" y="139"/>
                  </a:cxn>
                  <a:cxn ang="0">
                    <a:pos x="0" y="139"/>
                  </a:cxn>
                  <a:cxn ang="0">
                    <a:pos x="13" y="168"/>
                  </a:cxn>
                  <a:cxn ang="0">
                    <a:pos x="13" y="168"/>
                  </a:cxn>
                  <a:cxn ang="0">
                    <a:pos x="29" y="171"/>
                  </a:cxn>
                  <a:cxn ang="0">
                    <a:pos x="29" y="171"/>
                  </a:cxn>
                  <a:cxn ang="0">
                    <a:pos x="38" y="185"/>
                  </a:cxn>
                </a:cxnLst>
                <a:rect l="0" t="0" r="r" b="b"/>
                <a:pathLst>
                  <a:path w="235" h="214">
                    <a:moveTo>
                      <a:pt x="38" y="185"/>
                    </a:moveTo>
                    <a:lnTo>
                      <a:pt x="38" y="185"/>
                    </a:lnTo>
                    <a:lnTo>
                      <a:pt x="38" y="185"/>
                    </a:lnTo>
                    <a:cubicBezTo>
                      <a:pt x="74" y="204"/>
                      <a:pt x="115" y="214"/>
                      <a:pt x="156" y="214"/>
                    </a:cubicBezTo>
                    <a:lnTo>
                      <a:pt x="156" y="214"/>
                    </a:lnTo>
                    <a:cubicBezTo>
                      <a:pt x="170" y="214"/>
                      <a:pt x="183" y="210"/>
                      <a:pt x="195" y="203"/>
                    </a:cubicBezTo>
                    <a:lnTo>
                      <a:pt x="195" y="203"/>
                    </a:lnTo>
                    <a:cubicBezTo>
                      <a:pt x="199" y="207"/>
                      <a:pt x="205" y="209"/>
                      <a:pt x="210" y="206"/>
                    </a:cubicBezTo>
                    <a:lnTo>
                      <a:pt x="210" y="206"/>
                    </a:lnTo>
                    <a:cubicBezTo>
                      <a:pt x="221" y="200"/>
                      <a:pt x="230" y="190"/>
                      <a:pt x="235" y="178"/>
                    </a:cubicBezTo>
                    <a:lnTo>
                      <a:pt x="235" y="100"/>
                    </a:lnTo>
                    <a:lnTo>
                      <a:pt x="235" y="100"/>
                    </a:lnTo>
                    <a:cubicBezTo>
                      <a:pt x="233" y="59"/>
                      <a:pt x="208" y="23"/>
                      <a:pt x="171" y="7"/>
                    </a:cubicBezTo>
                    <a:moveTo>
                      <a:pt x="64" y="0"/>
                    </a:moveTo>
                    <a:lnTo>
                      <a:pt x="64" y="0"/>
                    </a:lnTo>
                    <a:lnTo>
                      <a:pt x="64" y="0"/>
                    </a:lnTo>
                    <a:cubicBezTo>
                      <a:pt x="27" y="16"/>
                      <a:pt x="1" y="53"/>
                      <a:pt x="0" y="94"/>
                    </a:cubicBezTo>
                    <a:lnTo>
                      <a:pt x="0" y="139"/>
                    </a:lnTo>
                    <a:lnTo>
                      <a:pt x="0" y="139"/>
                    </a:lnTo>
                    <a:cubicBezTo>
                      <a:pt x="0" y="150"/>
                      <a:pt x="5" y="161"/>
                      <a:pt x="13" y="168"/>
                    </a:cubicBezTo>
                    <a:lnTo>
                      <a:pt x="13" y="168"/>
                    </a:lnTo>
                    <a:cubicBezTo>
                      <a:pt x="18" y="172"/>
                      <a:pt x="24" y="173"/>
                      <a:pt x="29" y="171"/>
                    </a:cubicBezTo>
                    <a:lnTo>
                      <a:pt x="29" y="171"/>
                    </a:lnTo>
                    <a:cubicBezTo>
                      <a:pt x="29" y="177"/>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4" name="Freeform 630"/>
              <p:cNvSpPr>
                <a:spLocks noEditPoints="1"/>
              </p:cNvSpPr>
              <p:nvPr/>
            </p:nvSpPr>
            <p:spPr bwMode="auto">
              <a:xfrm>
                <a:off x="6547" y="3250"/>
                <a:ext cx="17"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5" name="Freeform 631"/>
              <p:cNvSpPr>
                <a:spLocks noEditPoints="1"/>
              </p:cNvSpPr>
              <p:nvPr/>
            </p:nvSpPr>
            <p:spPr bwMode="auto">
              <a:xfrm>
                <a:off x="6539" y="3242"/>
                <a:ext cx="33"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19" y="0"/>
                      <a:pt x="0" y="20"/>
                      <a:pt x="0" y="44"/>
                    </a:cubicBezTo>
                    <a:cubicBezTo>
                      <a:pt x="0" y="68"/>
                      <a:pt x="19"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6" name="Freeform 632"/>
              <p:cNvSpPr>
                <a:spLocks noEditPoints="1"/>
              </p:cNvSpPr>
              <p:nvPr/>
            </p:nvSpPr>
            <p:spPr bwMode="auto">
              <a:xfrm>
                <a:off x="6531" y="3234"/>
                <a:ext cx="49" cy="49"/>
              </a:xfrm>
              <a:custGeom>
                <a:avLst/>
                <a:gdLst/>
                <a:ahLst/>
                <a:cxnLst>
                  <a:cxn ang="0">
                    <a:pos x="110" y="66"/>
                  </a:cxn>
                  <a:cxn ang="0">
                    <a:pos x="110" y="66"/>
                  </a:cxn>
                  <a:cxn ang="0">
                    <a:pos x="66" y="110"/>
                  </a:cxn>
                  <a:cxn ang="0">
                    <a:pos x="22" y="66"/>
                  </a:cxn>
                  <a:cxn ang="0">
                    <a:pos x="66" y="22"/>
                  </a:cxn>
                  <a:cxn ang="0">
                    <a:pos x="110" y="66"/>
                  </a:cxn>
                  <a:cxn ang="0">
                    <a:pos x="131" y="66"/>
                  </a:cxn>
                  <a:cxn ang="0">
                    <a:pos x="131" y="66"/>
                  </a:cxn>
                  <a:cxn ang="0">
                    <a:pos x="66" y="0"/>
                  </a:cxn>
                  <a:cxn ang="0">
                    <a:pos x="0" y="66"/>
                  </a:cxn>
                  <a:cxn ang="0">
                    <a:pos x="66" y="132"/>
                  </a:cxn>
                  <a:cxn ang="0">
                    <a:pos x="131" y="66"/>
                  </a:cxn>
                </a:cxnLst>
                <a:rect l="0" t="0" r="r" b="b"/>
                <a:pathLst>
                  <a:path w="131" h="132">
                    <a:moveTo>
                      <a:pt x="110" y="66"/>
                    </a:moveTo>
                    <a:lnTo>
                      <a:pt x="110" y="66"/>
                    </a:lnTo>
                    <a:cubicBezTo>
                      <a:pt x="110" y="90"/>
                      <a:pt x="90" y="110"/>
                      <a:pt x="66" y="110"/>
                    </a:cubicBezTo>
                    <a:cubicBezTo>
                      <a:pt x="41" y="110"/>
                      <a:pt x="22" y="90"/>
                      <a:pt x="22" y="66"/>
                    </a:cubicBezTo>
                    <a:cubicBezTo>
                      <a:pt x="22" y="42"/>
                      <a:pt x="41" y="22"/>
                      <a:pt x="66" y="22"/>
                    </a:cubicBezTo>
                    <a:cubicBezTo>
                      <a:pt x="90" y="22"/>
                      <a:pt x="110" y="42"/>
                      <a:pt x="110" y="66"/>
                    </a:cubicBezTo>
                    <a:close/>
                    <a:moveTo>
                      <a:pt x="131" y="66"/>
                    </a:moveTo>
                    <a:lnTo>
                      <a:pt x="131" y="66"/>
                    </a:lnTo>
                    <a:cubicBezTo>
                      <a:pt x="131" y="30"/>
                      <a:pt x="102" y="0"/>
                      <a:pt x="66" y="0"/>
                    </a:cubicBezTo>
                    <a:cubicBezTo>
                      <a:pt x="29" y="0"/>
                      <a:pt x="0" y="30"/>
                      <a:pt x="0" y="66"/>
                    </a:cubicBezTo>
                    <a:cubicBezTo>
                      <a:pt x="0" y="102"/>
                      <a:pt x="29" y="132"/>
                      <a:pt x="66" y="132"/>
                    </a:cubicBezTo>
                    <a:cubicBezTo>
                      <a:pt x="102" y="132"/>
                      <a:pt x="131" y="102"/>
                      <a:pt x="131"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7" name="Freeform 633"/>
              <p:cNvSpPr>
                <a:spLocks noEditPoints="1"/>
              </p:cNvSpPr>
              <p:nvPr/>
            </p:nvSpPr>
            <p:spPr bwMode="auto">
              <a:xfrm>
                <a:off x="6523" y="3226"/>
                <a:ext cx="65" cy="65"/>
              </a:xfrm>
              <a:custGeom>
                <a:avLst/>
                <a:gdLst/>
                <a:ahLst/>
                <a:cxnLst>
                  <a:cxn ang="0">
                    <a:pos x="153" y="88"/>
                  </a:cxn>
                  <a:cxn ang="0">
                    <a:pos x="153" y="88"/>
                  </a:cxn>
                  <a:cxn ang="0">
                    <a:pos x="88" y="154"/>
                  </a:cxn>
                  <a:cxn ang="0">
                    <a:pos x="22" y="88"/>
                  </a:cxn>
                  <a:cxn ang="0">
                    <a:pos x="88" y="22"/>
                  </a:cxn>
                  <a:cxn ang="0">
                    <a:pos x="153" y="88"/>
                  </a:cxn>
                  <a:cxn ang="0">
                    <a:pos x="175" y="88"/>
                  </a:cxn>
                  <a:cxn ang="0">
                    <a:pos x="175" y="88"/>
                  </a:cxn>
                  <a:cxn ang="0">
                    <a:pos x="88" y="0"/>
                  </a:cxn>
                  <a:cxn ang="0">
                    <a:pos x="0" y="88"/>
                  </a:cxn>
                  <a:cxn ang="0">
                    <a:pos x="88" y="176"/>
                  </a:cxn>
                  <a:cxn ang="0">
                    <a:pos x="175" y="88"/>
                  </a:cxn>
                </a:cxnLst>
                <a:rect l="0" t="0" r="r" b="b"/>
                <a:pathLst>
                  <a:path w="175" h="176">
                    <a:moveTo>
                      <a:pt x="153" y="88"/>
                    </a:moveTo>
                    <a:lnTo>
                      <a:pt x="153" y="88"/>
                    </a:lnTo>
                    <a:cubicBezTo>
                      <a:pt x="153" y="124"/>
                      <a:pt x="124" y="154"/>
                      <a:pt x="88" y="154"/>
                    </a:cubicBezTo>
                    <a:cubicBezTo>
                      <a:pt x="51" y="154"/>
                      <a:pt x="22" y="124"/>
                      <a:pt x="22" y="88"/>
                    </a:cubicBezTo>
                    <a:cubicBezTo>
                      <a:pt x="22" y="52"/>
                      <a:pt x="51" y="22"/>
                      <a:pt x="88" y="22"/>
                    </a:cubicBezTo>
                    <a:cubicBezTo>
                      <a:pt x="124" y="22"/>
                      <a:pt x="153" y="52"/>
                      <a:pt x="153" y="88"/>
                    </a:cubicBezTo>
                    <a:close/>
                    <a:moveTo>
                      <a:pt x="175" y="88"/>
                    </a:moveTo>
                    <a:lnTo>
                      <a:pt x="175" y="88"/>
                    </a:lnTo>
                    <a:cubicBezTo>
                      <a:pt x="175" y="40"/>
                      <a:pt x="136" y="0"/>
                      <a:pt x="88" y="0"/>
                    </a:cubicBezTo>
                    <a:cubicBezTo>
                      <a:pt x="39" y="0"/>
                      <a:pt x="0" y="40"/>
                      <a:pt x="0" y="88"/>
                    </a:cubicBezTo>
                    <a:cubicBezTo>
                      <a:pt x="0" y="136"/>
                      <a:pt x="39" y="176"/>
                      <a:pt x="88" y="176"/>
                    </a:cubicBezTo>
                    <a:cubicBezTo>
                      <a:pt x="136" y="176"/>
                      <a:pt x="175" y="136"/>
                      <a:pt x="175"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8" name="Freeform 634"/>
              <p:cNvSpPr>
                <a:spLocks noEditPoints="1"/>
              </p:cNvSpPr>
              <p:nvPr/>
            </p:nvSpPr>
            <p:spPr bwMode="auto">
              <a:xfrm>
                <a:off x="6515" y="3218"/>
                <a:ext cx="81" cy="81"/>
              </a:xfrm>
              <a:custGeom>
                <a:avLst/>
                <a:gdLst/>
                <a:ahLst/>
                <a:cxnLst>
                  <a:cxn ang="0">
                    <a:pos x="197" y="110"/>
                  </a:cxn>
                  <a:cxn ang="0">
                    <a:pos x="197" y="110"/>
                  </a:cxn>
                  <a:cxn ang="0">
                    <a:pos x="110" y="198"/>
                  </a:cxn>
                  <a:cxn ang="0">
                    <a:pos x="22" y="110"/>
                  </a:cxn>
                  <a:cxn ang="0">
                    <a:pos x="110" y="22"/>
                  </a:cxn>
                  <a:cxn ang="0">
                    <a:pos x="197" y="110"/>
                  </a:cxn>
                  <a:cxn ang="0">
                    <a:pos x="219" y="110"/>
                  </a:cxn>
                  <a:cxn ang="0">
                    <a:pos x="219" y="110"/>
                  </a:cxn>
                  <a:cxn ang="0">
                    <a:pos x="110" y="0"/>
                  </a:cxn>
                  <a:cxn ang="0">
                    <a:pos x="0" y="110"/>
                  </a:cxn>
                  <a:cxn ang="0">
                    <a:pos x="110" y="220"/>
                  </a:cxn>
                  <a:cxn ang="0">
                    <a:pos x="219" y="110"/>
                  </a:cxn>
                </a:cxnLst>
                <a:rect l="0" t="0" r="r" b="b"/>
                <a:pathLst>
                  <a:path w="219" h="220">
                    <a:moveTo>
                      <a:pt x="197" y="110"/>
                    </a:moveTo>
                    <a:lnTo>
                      <a:pt x="197" y="110"/>
                    </a:lnTo>
                    <a:cubicBezTo>
                      <a:pt x="197" y="158"/>
                      <a:pt x="158" y="198"/>
                      <a:pt x="110" y="198"/>
                    </a:cubicBezTo>
                    <a:cubicBezTo>
                      <a:pt x="61" y="198"/>
                      <a:pt x="22" y="158"/>
                      <a:pt x="22" y="110"/>
                    </a:cubicBezTo>
                    <a:cubicBezTo>
                      <a:pt x="22" y="62"/>
                      <a:pt x="61" y="22"/>
                      <a:pt x="110" y="22"/>
                    </a:cubicBezTo>
                    <a:cubicBezTo>
                      <a:pt x="158" y="22"/>
                      <a:pt x="197" y="62"/>
                      <a:pt x="197" y="110"/>
                    </a:cubicBezTo>
                    <a:close/>
                    <a:moveTo>
                      <a:pt x="219" y="110"/>
                    </a:moveTo>
                    <a:lnTo>
                      <a:pt x="219" y="110"/>
                    </a:lnTo>
                    <a:cubicBezTo>
                      <a:pt x="219" y="50"/>
                      <a:pt x="170" y="0"/>
                      <a:pt x="110" y="0"/>
                    </a:cubicBezTo>
                    <a:cubicBezTo>
                      <a:pt x="49" y="0"/>
                      <a:pt x="0" y="50"/>
                      <a:pt x="0" y="110"/>
                    </a:cubicBezTo>
                    <a:cubicBezTo>
                      <a:pt x="0" y="170"/>
                      <a:pt x="49" y="220"/>
                      <a:pt x="110" y="220"/>
                    </a:cubicBezTo>
                    <a:cubicBezTo>
                      <a:pt x="170" y="220"/>
                      <a:pt x="219" y="170"/>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9" name="Freeform 635"/>
              <p:cNvSpPr>
                <a:spLocks/>
              </p:cNvSpPr>
              <p:nvPr/>
            </p:nvSpPr>
            <p:spPr bwMode="auto">
              <a:xfrm>
                <a:off x="6527" y="3230"/>
                <a:ext cx="57" cy="58"/>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4" y="157"/>
                      <a:pt x="27" y="129"/>
                    </a:cubicBezTo>
                    <a:cubicBezTo>
                      <a:pt x="0" y="101"/>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0" name="Freeform 636"/>
              <p:cNvSpPr>
                <a:spLocks noEditPoints="1"/>
              </p:cNvSpPr>
              <p:nvPr/>
            </p:nvSpPr>
            <p:spPr bwMode="auto">
              <a:xfrm>
                <a:off x="6511" y="3230"/>
                <a:ext cx="87" cy="125"/>
              </a:xfrm>
              <a:custGeom>
                <a:avLst/>
                <a:gdLst/>
                <a:ahLst/>
                <a:cxnLst>
                  <a:cxn ang="0">
                    <a:pos x="64" y="122"/>
                  </a:cxn>
                  <a:cxn ang="0">
                    <a:pos x="64" y="122"/>
                  </a:cxn>
                  <a:cxn ang="0">
                    <a:pos x="64" y="122"/>
                  </a:cxn>
                  <a:cxn ang="0">
                    <a:pos x="0" y="216"/>
                  </a:cxn>
                  <a:cxn ang="0">
                    <a:pos x="0" y="261"/>
                  </a:cxn>
                  <a:cxn ang="0">
                    <a:pos x="0" y="261"/>
                  </a:cxn>
                  <a:cxn ang="0">
                    <a:pos x="13" y="290"/>
                  </a:cxn>
                  <a:cxn ang="0">
                    <a:pos x="13" y="290"/>
                  </a:cxn>
                  <a:cxn ang="0">
                    <a:pos x="29" y="293"/>
                  </a:cxn>
                  <a:cxn ang="0">
                    <a:pos x="29" y="293"/>
                  </a:cxn>
                  <a:cxn ang="0">
                    <a:pos x="38" y="307"/>
                  </a:cxn>
                  <a:cxn ang="0">
                    <a:pos x="38" y="307"/>
                  </a:cxn>
                  <a:cxn ang="0">
                    <a:pos x="156" y="336"/>
                  </a:cxn>
                  <a:cxn ang="0">
                    <a:pos x="156" y="336"/>
                  </a:cxn>
                  <a:cxn ang="0">
                    <a:pos x="195" y="325"/>
                  </a:cxn>
                  <a:cxn ang="0">
                    <a:pos x="195" y="325"/>
                  </a:cxn>
                  <a:cxn ang="0">
                    <a:pos x="210" y="328"/>
                  </a:cxn>
                  <a:cxn ang="0">
                    <a:pos x="210" y="328"/>
                  </a:cxn>
                  <a:cxn ang="0">
                    <a:pos x="235" y="300"/>
                  </a:cxn>
                  <a:cxn ang="0">
                    <a:pos x="235" y="229"/>
                  </a:cxn>
                  <a:cxn ang="0">
                    <a:pos x="235" y="229"/>
                  </a:cxn>
                  <a:cxn ang="0">
                    <a:pos x="171" y="129"/>
                  </a:cxn>
                  <a:cxn ang="0">
                    <a:pos x="170" y="129"/>
                  </a:cxn>
                  <a:cxn ang="0">
                    <a:pos x="170" y="129"/>
                  </a:cxn>
                  <a:cxn ang="0">
                    <a:pos x="170" y="28"/>
                  </a:cxn>
                  <a:cxn ang="0">
                    <a:pos x="71" y="28"/>
                  </a:cxn>
                  <a:cxn ang="0">
                    <a:pos x="64" y="122"/>
                  </a:cxn>
                  <a:cxn ang="0">
                    <a:pos x="64" y="122"/>
                  </a:cxn>
                  <a:cxn ang="0">
                    <a:pos x="64" y="122"/>
                  </a:cxn>
                  <a:cxn ang="0">
                    <a:pos x="64" y="122"/>
                  </a:cxn>
                </a:cxnLst>
                <a:rect l="0" t="0" r="r" b="b"/>
                <a:pathLst>
                  <a:path w="236" h="336">
                    <a:moveTo>
                      <a:pt x="64" y="122"/>
                    </a:moveTo>
                    <a:lnTo>
                      <a:pt x="64" y="122"/>
                    </a:lnTo>
                    <a:lnTo>
                      <a:pt x="64" y="122"/>
                    </a:lnTo>
                    <a:cubicBezTo>
                      <a:pt x="27" y="138"/>
                      <a:pt x="2" y="175"/>
                      <a:pt x="0" y="216"/>
                    </a:cubicBezTo>
                    <a:lnTo>
                      <a:pt x="0" y="261"/>
                    </a:lnTo>
                    <a:lnTo>
                      <a:pt x="0" y="261"/>
                    </a:lnTo>
                    <a:cubicBezTo>
                      <a:pt x="0" y="272"/>
                      <a:pt x="5" y="283"/>
                      <a:pt x="13" y="290"/>
                    </a:cubicBezTo>
                    <a:lnTo>
                      <a:pt x="13" y="290"/>
                    </a:lnTo>
                    <a:cubicBezTo>
                      <a:pt x="18" y="294"/>
                      <a:pt x="24" y="295"/>
                      <a:pt x="29" y="293"/>
                    </a:cubicBezTo>
                    <a:lnTo>
                      <a:pt x="29" y="293"/>
                    </a:lnTo>
                    <a:cubicBezTo>
                      <a:pt x="29" y="299"/>
                      <a:pt x="33" y="304"/>
                      <a:pt x="38" y="307"/>
                    </a:cubicBezTo>
                    <a:lnTo>
                      <a:pt x="38" y="307"/>
                    </a:lnTo>
                    <a:cubicBezTo>
                      <a:pt x="74" y="326"/>
                      <a:pt x="115" y="336"/>
                      <a:pt x="156" y="336"/>
                    </a:cubicBezTo>
                    <a:lnTo>
                      <a:pt x="156" y="336"/>
                    </a:lnTo>
                    <a:cubicBezTo>
                      <a:pt x="170" y="335"/>
                      <a:pt x="183" y="332"/>
                      <a:pt x="195" y="325"/>
                    </a:cubicBezTo>
                    <a:lnTo>
                      <a:pt x="195" y="325"/>
                    </a:lnTo>
                    <a:cubicBezTo>
                      <a:pt x="199" y="329"/>
                      <a:pt x="205" y="330"/>
                      <a:pt x="210" y="328"/>
                    </a:cubicBezTo>
                    <a:lnTo>
                      <a:pt x="210" y="328"/>
                    </a:lnTo>
                    <a:cubicBezTo>
                      <a:pt x="221" y="322"/>
                      <a:pt x="230" y="312"/>
                      <a:pt x="235" y="300"/>
                    </a:cubicBezTo>
                    <a:lnTo>
                      <a:pt x="235" y="229"/>
                    </a:lnTo>
                    <a:lnTo>
                      <a:pt x="235" y="229"/>
                    </a:lnTo>
                    <a:cubicBezTo>
                      <a:pt x="236" y="186"/>
                      <a:pt x="211" y="146"/>
                      <a:pt x="171" y="129"/>
                    </a:cubicBezTo>
                    <a:lnTo>
                      <a:pt x="170" y="129"/>
                    </a:lnTo>
                    <a:lnTo>
                      <a:pt x="170" y="129"/>
                    </a:lnTo>
                    <a:cubicBezTo>
                      <a:pt x="198" y="101"/>
                      <a:pt x="198" y="56"/>
                      <a:pt x="170" y="28"/>
                    </a:cubicBezTo>
                    <a:cubicBezTo>
                      <a:pt x="143" y="0"/>
                      <a:pt x="98" y="0"/>
                      <a:pt x="71" y="28"/>
                    </a:cubicBezTo>
                    <a:cubicBezTo>
                      <a:pt x="46" y="53"/>
                      <a:pt x="43" y="93"/>
                      <a:pt x="64" y="122"/>
                    </a:cubicBezTo>
                    <a:lnTo>
                      <a:pt x="64" y="122"/>
                    </a:lnTo>
                    <a:close/>
                    <a:moveTo>
                      <a:pt x="64" y="122"/>
                    </a:moveTo>
                    <a:lnTo>
                      <a:pt x="64"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1" name="Freeform 637"/>
              <p:cNvSpPr>
                <a:spLocks noEditPoints="1"/>
              </p:cNvSpPr>
              <p:nvPr/>
            </p:nvSpPr>
            <p:spPr bwMode="auto">
              <a:xfrm>
                <a:off x="6519" y="3288"/>
                <a:ext cx="68" cy="62"/>
              </a:xfrm>
              <a:custGeom>
                <a:avLst/>
                <a:gdLst/>
                <a:ahLst/>
                <a:cxnLst>
                  <a:cxn ang="0">
                    <a:pos x="6" y="136"/>
                  </a:cxn>
                  <a:cxn ang="0">
                    <a:pos x="6" y="136"/>
                  </a:cxn>
                  <a:cxn ang="0">
                    <a:pos x="6" y="136"/>
                  </a:cxn>
                  <a:cxn ang="0">
                    <a:pos x="27" y="0"/>
                  </a:cxn>
                  <a:cxn ang="0">
                    <a:pos x="172" y="168"/>
                  </a:cxn>
                  <a:cxn ang="0">
                    <a:pos x="172" y="168"/>
                  </a:cxn>
                  <a:cxn ang="0">
                    <a:pos x="172" y="168"/>
                  </a:cxn>
                  <a:cxn ang="0">
                    <a:pos x="161" y="25"/>
                  </a:cxn>
                </a:cxnLst>
                <a:rect l="0" t="0" r="r" b="b"/>
                <a:pathLst>
                  <a:path w="182" h="168">
                    <a:moveTo>
                      <a:pt x="6" y="136"/>
                    </a:moveTo>
                    <a:lnTo>
                      <a:pt x="6" y="136"/>
                    </a:lnTo>
                    <a:lnTo>
                      <a:pt x="6" y="136"/>
                    </a:lnTo>
                    <a:cubicBezTo>
                      <a:pt x="0" y="88"/>
                      <a:pt x="7" y="43"/>
                      <a:pt x="27" y="0"/>
                    </a:cubicBezTo>
                    <a:moveTo>
                      <a:pt x="172" y="168"/>
                    </a:moveTo>
                    <a:lnTo>
                      <a:pt x="172" y="168"/>
                    </a:lnTo>
                    <a:lnTo>
                      <a:pt x="172" y="168"/>
                    </a:lnTo>
                    <a:cubicBezTo>
                      <a:pt x="182" y="120"/>
                      <a:pt x="178"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2" name="Freeform 638"/>
              <p:cNvSpPr>
                <a:spLocks noEditPoints="1"/>
              </p:cNvSpPr>
              <p:nvPr/>
            </p:nvSpPr>
            <p:spPr bwMode="auto">
              <a:xfrm>
                <a:off x="6699" y="3351"/>
                <a:ext cx="16" cy="15"/>
              </a:xfrm>
              <a:custGeom>
                <a:avLst/>
                <a:gdLst/>
                <a:ahLst/>
                <a:cxnLst>
                  <a:cxn ang="0">
                    <a:pos x="22" y="21"/>
                  </a:cxn>
                  <a:cxn ang="0">
                    <a:pos x="22" y="21"/>
                  </a:cxn>
                  <a:cxn ang="0">
                    <a:pos x="22" y="21"/>
                  </a:cxn>
                  <a:cxn ang="0">
                    <a:pos x="43" y="21"/>
                  </a:cxn>
                  <a:cxn ang="0">
                    <a:pos x="43" y="21"/>
                  </a:cxn>
                  <a:cxn ang="0">
                    <a:pos x="22" y="0"/>
                  </a:cxn>
                  <a:cxn ang="0">
                    <a:pos x="0" y="21"/>
                  </a:cxn>
                  <a:cxn ang="0">
                    <a:pos x="22" y="42"/>
                  </a:cxn>
                  <a:cxn ang="0">
                    <a:pos x="43" y="21"/>
                  </a:cxn>
                </a:cxnLst>
                <a:rect l="0" t="0" r="r" b="b"/>
                <a:pathLst>
                  <a:path w="43" h="42">
                    <a:moveTo>
                      <a:pt x="22" y="21"/>
                    </a:moveTo>
                    <a:lnTo>
                      <a:pt x="22" y="21"/>
                    </a:lnTo>
                    <a:lnTo>
                      <a:pt x="22" y="21"/>
                    </a:lnTo>
                    <a:close/>
                    <a:moveTo>
                      <a:pt x="43" y="21"/>
                    </a:moveTo>
                    <a:lnTo>
                      <a:pt x="43" y="21"/>
                    </a:lnTo>
                    <a:cubicBezTo>
                      <a:pt x="43" y="9"/>
                      <a:pt x="33" y="0"/>
                      <a:pt x="22" y="0"/>
                    </a:cubicBezTo>
                    <a:cubicBezTo>
                      <a:pt x="10" y="0"/>
                      <a:pt x="0" y="9"/>
                      <a:pt x="0" y="21"/>
                    </a:cubicBezTo>
                    <a:cubicBezTo>
                      <a:pt x="0" y="33"/>
                      <a:pt x="10" y="42"/>
                      <a:pt x="22" y="42"/>
                    </a:cubicBezTo>
                    <a:cubicBezTo>
                      <a:pt x="33" y="42"/>
                      <a:pt x="43" y="33"/>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3" name="Freeform 639"/>
              <p:cNvSpPr>
                <a:spLocks noEditPoints="1"/>
              </p:cNvSpPr>
              <p:nvPr/>
            </p:nvSpPr>
            <p:spPr bwMode="auto">
              <a:xfrm>
                <a:off x="6691" y="3343"/>
                <a:ext cx="32" cy="31"/>
              </a:xfrm>
              <a:custGeom>
                <a:avLst/>
                <a:gdLst/>
                <a:ahLst/>
                <a:cxnLst>
                  <a:cxn ang="0">
                    <a:pos x="64" y="42"/>
                  </a:cxn>
                  <a:cxn ang="0">
                    <a:pos x="64" y="42"/>
                  </a:cxn>
                  <a:cxn ang="0">
                    <a:pos x="43" y="63"/>
                  </a:cxn>
                  <a:cxn ang="0">
                    <a:pos x="21" y="42"/>
                  </a:cxn>
                  <a:cxn ang="0">
                    <a:pos x="43" y="21"/>
                  </a:cxn>
                  <a:cxn ang="0">
                    <a:pos x="64" y="42"/>
                  </a:cxn>
                  <a:cxn ang="0">
                    <a:pos x="85" y="42"/>
                  </a:cxn>
                  <a:cxn ang="0">
                    <a:pos x="85" y="42"/>
                  </a:cxn>
                  <a:cxn ang="0">
                    <a:pos x="43" y="0"/>
                  </a:cxn>
                  <a:cxn ang="0">
                    <a:pos x="0" y="42"/>
                  </a:cxn>
                  <a:cxn ang="0">
                    <a:pos x="43" y="84"/>
                  </a:cxn>
                  <a:cxn ang="0">
                    <a:pos x="85" y="42"/>
                  </a:cxn>
                </a:cxnLst>
                <a:rect l="0" t="0" r="r" b="b"/>
                <a:pathLst>
                  <a:path w="85" h="84">
                    <a:moveTo>
                      <a:pt x="64" y="42"/>
                    </a:moveTo>
                    <a:lnTo>
                      <a:pt x="64" y="42"/>
                    </a:lnTo>
                    <a:cubicBezTo>
                      <a:pt x="64" y="54"/>
                      <a:pt x="54" y="63"/>
                      <a:pt x="43" y="63"/>
                    </a:cubicBezTo>
                    <a:cubicBezTo>
                      <a:pt x="31" y="63"/>
                      <a:pt x="21" y="54"/>
                      <a:pt x="21" y="42"/>
                    </a:cubicBezTo>
                    <a:cubicBezTo>
                      <a:pt x="21" y="30"/>
                      <a:pt x="31" y="21"/>
                      <a:pt x="43" y="21"/>
                    </a:cubicBezTo>
                    <a:cubicBezTo>
                      <a:pt x="54" y="21"/>
                      <a:pt x="64" y="30"/>
                      <a:pt x="64" y="42"/>
                    </a:cubicBezTo>
                    <a:close/>
                    <a:moveTo>
                      <a:pt x="85" y="42"/>
                    </a:moveTo>
                    <a:lnTo>
                      <a:pt x="85" y="42"/>
                    </a:lnTo>
                    <a:cubicBezTo>
                      <a:pt x="85" y="19"/>
                      <a:pt x="66" y="0"/>
                      <a:pt x="43" y="0"/>
                    </a:cubicBezTo>
                    <a:cubicBezTo>
                      <a:pt x="19" y="0"/>
                      <a:pt x="0" y="19"/>
                      <a:pt x="0" y="42"/>
                    </a:cubicBezTo>
                    <a:cubicBezTo>
                      <a:pt x="0" y="65"/>
                      <a:pt x="19" y="84"/>
                      <a:pt x="43"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4" name="Freeform 640"/>
              <p:cNvSpPr>
                <a:spLocks noEditPoints="1"/>
              </p:cNvSpPr>
              <p:nvPr/>
            </p:nvSpPr>
            <p:spPr bwMode="auto">
              <a:xfrm>
                <a:off x="6683" y="3335"/>
                <a:ext cx="48" cy="47"/>
              </a:xfrm>
              <a:custGeom>
                <a:avLst/>
                <a:gdLst/>
                <a:ahLst/>
                <a:cxnLst>
                  <a:cxn ang="0">
                    <a:pos x="106" y="63"/>
                  </a:cxn>
                  <a:cxn ang="0">
                    <a:pos x="106" y="63"/>
                  </a:cxn>
                  <a:cxn ang="0">
                    <a:pos x="64" y="105"/>
                  </a:cxn>
                  <a:cxn ang="0">
                    <a:pos x="21" y="63"/>
                  </a:cxn>
                  <a:cxn ang="0">
                    <a:pos x="64" y="21"/>
                  </a:cxn>
                  <a:cxn ang="0">
                    <a:pos x="106" y="63"/>
                  </a:cxn>
                  <a:cxn ang="0">
                    <a:pos x="127" y="63"/>
                  </a:cxn>
                  <a:cxn ang="0">
                    <a:pos x="127" y="63"/>
                  </a:cxn>
                  <a:cxn ang="0">
                    <a:pos x="64" y="0"/>
                  </a:cxn>
                  <a:cxn ang="0">
                    <a:pos x="0" y="63"/>
                  </a:cxn>
                  <a:cxn ang="0">
                    <a:pos x="64" y="126"/>
                  </a:cxn>
                  <a:cxn ang="0">
                    <a:pos x="127" y="63"/>
                  </a:cxn>
                </a:cxnLst>
                <a:rect l="0" t="0" r="r" b="b"/>
                <a:pathLst>
                  <a:path w="127" h="126">
                    <a:moveTo>
                      <a:pt x="106" y="63"/>
                    </a:moveTo>
                    <a:lnTo>
                      <a:pt x="106" y="63"/>
                    </a:lnTo>
                    <a:cubicBezTo>
                      <a:pt x="106" y="86"/>
                      <a:pt x="87" y="105"/>
                      <a:pt x="64" y="105"/>
                    </a:cubicBezTo>
                    <a:cubicBezTo>
                      <a:pt x="40" y="105"/>
                      <a:pt x="21" y="86"/>
                      <a:pt x="21" y="63"/>
                    </a:cubicBezTo>
                    <a:cubicBezTo>
                      <a:pt x="21" y="40"/>
                      <a:pt x="40" y="21"/>
                      <a:pt x="64" y="21"/>
                    </a:cubicBezTo>
                    <a:cubicBezTo>
                      <a:pt x="87" y="21"/>
                      <a:pt x="106" y="40"/>
                      <a:pt x="106" y="63"/>
                    </a:cubicBezTo>
                    <a:close/>
                    <a:moveTo>
                      <a:pt x="127" y="63"/>
                    </a:moveTo>
                    <a:lnTo>
                      <a:pt x="127" y="63"/>
                    </a:lnTo>
                    <a:cubicBezTo>
                      <a:pt x="127" y="28"/>
                      <a:pt x="98" y="0"/>
                      <a:pt x="64" y="0"/>
                    </a:cubicBezTo>
                    <a:cubicBezTo>
                      <a:pt x="29" y="0"/>
                      <a:pt x="0" y="28"/>
                      <a:pt x="0" y="63"/>
                    </a:cubicBezTo>
                    <a:cubicBezTo>
                      <a:pt x="0" y="98"/>
                      <a:pt x="29" y="126"/>
                      <a:pt x="64" y="126"/>
                    </a:cubicBezTo>
                    <a:cubicBezTo>
                      <a:pt x="98"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5" name="Freeform 641"/>
              <p:cNvSpPr>
                <a:spLocks noEditPoints="1"/>
              </p:cNvSpPr>
              <p:nvPr/>
            </p:nvSpPr>
            <p:spPr bwMode="auto">
              <a:xfrm>
                <a:off x="6675" y="3327"/>
                <a:ext cx="63" cy="63"/>
              </a:xfrm>
              <a:custGeom>
                <a:avLst/>
                <a:gdLst/>
                <a:ahLst/>
                <a:cxnLst>
                  <a:cxn ang="0">
                    <a:pos x="148" y="84"/>
                  </a:cxn>
                  <a:cxn ang="0">
                    <a:pos x="148" y="84"/>
                  </a:cxn>
                  <a:cxn ang="0">
                    <a:pos x="85" y="147"/>
                  </a:cxn>
                  <a:cxn ang="0">
                    <a:pos x="21" y="84"/>
                  </a:cxn>
                  <a:cxn ang="0">
                    <a:pos x="85" y="21"/>
                  </a:cxn>
                  <a:cxn ang="0">
                    <a:pos x="148" y="84"/>
                  </a:cxn>
                  <a:cxn ang="0">
                    <a:pos x="169" y="84"/>
                  </a:cxn>
                  <a:cxn ang="0">
                    <a:pos x="169" y="84"/>
                  </a:cxn>
                  <a:cxn ang="0">
                    <a:pos x="85" y="0"/>
                  </a:cxn>
                  <a:cxn ang="0">
                    <a:pos x="0" y="84"/>
                  </a:cxn>
                  <a:cxn ang="0">
                    <a:pos x="85" y="168"/>
                  </a:cxn>
                  <a:cxn ang="0">
                    <a:pos x="169" y="84"/>
                  </a:cxn>
                </a:cxnLst>
                <a:rect l="0" t="0" r="r" b="b"/>
                <a:pathLst>
                  <a:path w="169" h="168">
                    <a:moveTo>
                      <a:pt x="148" y="84"/>
                    </a:moveTo>
                    <a:lnTo>
                      <a:pt x="148" y="84"/>
                    </a:lnTo>
                    <a:cubicBezTo>
                      <a:pt x="148" y="119"/>
                      <a:pt x="119" y="147"/>
                      <a:pt x="85" y="147"/>
                    </a:cubicBezTo>
                    <a:cubicBezTo>
                      <a:pt x="50" y="147"/>
                      <a:pt x="21" y="119"/>
                      <a:pt x="21" y="84"/>
                    </a:cubicBezTo>
                    <a:cubicBezTo>
                      <a:pt x="21" y="49"/>
                      <a:pt x="50" y="21"/>
                      <a:pt x="85" y="21"/>
                    </a:cubicBezTo>
                    <a:cubicBezTo>
                      <a:pt x="119" y="21"/>
                      <a:pt x="148" y="49"/>
                      <a:pt x="148" y="84"/>
                    </a:cubicBezTo>
                    <a:close/>
                    <a:moveTo>
                      <a:pt x="169" y="84"/>
                    </a:moveTo>
                    <a:lnTo>
                      <a:pt x="169" y="84"/>
                    </a:lnTo>
                    <a:cubicBezTo>
                      <a:pt x="169" y="38"/>
                      <a:pt x="131" y="0"/>
                      <a:pt x="85" y="0"/>
                    </a:cubicBezTo>
                    <a:cubicBezTo>
                      <a:pt x="38" y="0"/>
                      <a:pt x="0" y="38"/>
                      <a:pt x="0" y="84"/>
                    </a:cubicBezTo>
                    <a:cubicBezTo>
                      <a:pt x="0" y="130"/>
                      <a:pt x="38" y="168"/>
                      <a:pt x="85" y="168"/>
                    </a:cubicBezTo>
                    <a:cubicBezTo>
                      <a:pt x="131" y="168"/>
                      <a:pt x="169" y="130"/>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6" name="Freeform 642"/>
              <p:cNvSpPr>
                <a:spLocks noEditPoints="1"/>
              </p:cNvSpPr>
              <p:nvPr/>
            </p:nvSpPr>
            <p:spPr bwMode="auto">
              <a:xfrm>
                <a:off x="6668" y="3320"/>
                <a:ext cx="78" cy="78"/>
              </a:xfrm>
              <a:custGeom>
                <a:avLst/>
                <a:gdLst/>
                <a:ahLst/>
                <a:cxnLst>
                  <a:cxn ang="0">
                    <a:pos x="190" y="105"/>
                  </a:cxn>
                  <a:cxn ang="0">
                    <a:pos x="190" y="105"/>
                  </a:cxn>
                  <a:cxn ang="0">
                    <a:pos x="106" y="189"/>
                  </a:cxn>
                  <a:cxn ang="0">
                    <a:pos x="21" y="105"/>
                  </a:cxn>
                  <a:cxn ang="0">
                    <a:pos x="106" y="21"/>
                  </a:cxn>
                  <a:cxn ang="0">
                    <a:pos x="190" y="105"/>
                  </a:cxn>
                  <a:cxn ang="0">
                    <a:pos x="211" y="105"/>
                  </a:cxn>
                  <a:cxn ang="0">
                    <a:pos x="211" y="105"/>
                  </a:cxn>
                  <a:cxn ang="0">
                    <a:pos x="106" y="0"/>
                  </a:cxn>
                  <a:cxn ang="0">
                    <a:pos x="0" y="105"/>
                  </a:cxn>
                  <a:cxn ang="0">
                    <a:pos x="106" y="210"/>
                  </a:cxn>
                  <a:cxn ang="0">
                    <a:pos x="211" y="105"/>
                  </a:cxn>
                </a:cxnLst>
                <a:rect l="0" t="0" r="r" b="b"/>
                <a:pathLst>
                  <a:path w="211" h="210">
                    <a:moveTo>
                      <a:pt x="190" y="105"/>
                    </a:moveTo>
                    <a:lnTo>
                      <a:pt x="190" y="105"/>
                    </a:lnTo>
                    <a:cubicBezTo>
                      <a:pt x="190" y="151"/>
                      <a:pt x="152" y="189"/>
                      <a:pt x="106" y="189"/>
                    </a:cubicBezTo>
                    <a:cubicBezTo>
                      <a:pt x="59" y="189"/>
                      <a:pt x="21" y="151"/>
                      <a:pt x="21" y="105"/>
                    </a:cubicBezTo>
                    <a:cubicBezTo>
                      <a:pt x="21" y="59"/>
                      <a:pt x="59" y="21"/>
                      <a:pt x="106" y="21"/>
                    </a:cubicBezTo>
                    <a:cubicBezTo>
                      <a:pt x="152" y="21"/>
                      <a:pt x="190" y="59"/>
                      <a:pt x="190" y="105"/>
                    </a:cubicBezTo>
                    <a:close/>
                    <a:moveTo>
                      <a:pt x="211" y="105"/>
                    </a:moveTo>
                    <a:lnTo>
                      <a:pt x="211" y="105"/>
                    </a:lnTo>
                    <a:cubicBezTo>
                      <a:pt x="211" y="47"/>
                      <a:pt x="164" y="0"/>
                      <a:pt x="106" y="0"/>
                    </a:cubicBezTo>
                    <a:cubicBezTo>
                      <a:pt x="48" y="0"/>
                      <a:pt x="0" y="47"/>
                      <a:pt x="0" y="105"/>
                    </a:cubicBezTo>
                    <a:cubicBezTo>
                      <a:pt x="0" y="163"/>
                      <a:pt x="48" y="210"/>
                      <a:pt x="106" y="210"/>
                    </a:cubicBezTo>
                    <a:cubicBezTo>
                      <a:pt x="164" y="210"/>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7" name="Freeform 643"/>
              <p:cNvSpPr>
                <a:spLocks noEditPoints="1"/>
              </p:cNvSpPr>
              <p:nvPr/>
            </p:nvSpPr>
            <p:spPr bwMode="auto">
              <a:xfrm>
                <a:off x="6660" y="3312"/>
                <a:ext cx="94" cy="93"/>
              </a:xfrm>
              <a:custGeom>
                <a:avLst/>
                <a:gdLst/>
                <a:ahLst/>
                <a:cxnLst>
                  <a:cxn ang="0">
                    <a:pos x="232" y="127"/>
                  </a:cxn>
                  <a:cxn ang="0">
                    <a:pos x="232" y="127"/>
                  </a:cxn>
                  <a:cxn ang="0">
                    <a:pos x="127" y="232"/>
                  </a:cxn>
                  <a:cxn ang="0">
                    <a:pos x="21" y="127"/>
                  </a:cxn>
                  <a:cxn ang="0">
                    <a:pos x="127" y="22"/>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2"/>
                      <a:pt x="127" y="22"/>
                    </a:cubicBezTo>
                    <a:cubicBezTo>
                      <a:pt x="185" y="22"/>
                      <a:pt x="232" y="69"/>
                      <a:pt x="232" y="127"/>
                    </a:cubicBezTo>
                    <a:close/>
                    <a:moveTo>
                      <a:pt x="253" y="127"/>
                    </a:moveTo>
                    <a:lnTo>
                      <a:pt x="253" y="127"/>
                    </a:lnTo>
                    <a:cubicBezTo>
                      <a:pt x="253" y="57"/>
                      <a:pt x="196" y="0"/>
                      <a:pt x="127" y="0"/>
                    </a:cubicBezTo>
                    <a:cubicBezTo>
                      <a:pt x="57" y="0"/>
                      <a:pt x="0" y="57"/>
                      <a:pt x="0" y="127"/>
                    </a:cubicBezTo>
                    <a:cubicBezTo>
                      <a:pt x="0" y="197"/>
                      <a:pt x="57" y="253"/>
                      <a:pt x="127" y="253"/>
                    </a:cubicBezTo>
                    <a:cubicBezTo>
                      <a:pt x="196" y="253"/>
                      <a:pt x="253" y="197"/>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8" name="Freeform 644"/>
              <p:cNvSpPr>
                <a:spLocks noEditPoints="1"/>
              </p:cNvSpPr>
              <p:nvPr/>
            </p:nvSpPr>
            <p:spPr bwMode="auto">
              <a:xfrm>
                <a:off x="6652" y="3304"/>
                <a:ext cx="110"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6"/>
                  </a:cxn>
                  <a:cxn ang="0">
                    <a:pos x="295" y="148"/>
                  </a:cxn>
                </a:cxnLst>
                <a:rect l="0" t="0" r="r" b="b"/>
                <a:pathLst>
                  <a:path w="295" h="296">
                    <a:moveTo>
                      <a:pt x="274" y="148"/>
                    </a:moveTo>
                    <a:lnTo>
                      <a:pt x="274" y="148"/>
                    </a:lnTo>
                    <a:cubicBezTo>
                      <a:pt x="274" y="218"/>
                      <a:pt x="217" y="274"/>
                      <a:pt x="148" y="274"/>
                    </a:cubicBezTo>
                    <a:cubicBezTo>
                      <a:pt x="78" y="274"/>
                      <a:pt x="21" y="218"/>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6" y="0"/>
                      <a:pt x="0" y="67"/>
                      <a:pt x="0" y="148"/>
                    </a:cubicBezTo>
                    <a:cubicBezTo>
                      <a:pt x="0" y="229"/>
                      <a:pt x="66" y="296"/>
                      <a:pt x="148" y="296"/>
                    </a:cubicBezTo>
                    <a:cubicBezTo>
                      <a:pt x="229" y="296"/>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9" name="Freeform 645"/>
              <p:cNvSpPr>
                <a:spLocks noEditPoints="1"/>
              </p:cNvSpPr>
              <p:nvPr/>
            </p:nvSpPr>
            <p:spPr bwMode="auto">
              <a:xfrm>
                <a:off x="6644" y="3296"/>
                <a:ext cx="126" cy="125"/>
              </a:xfrm>
              <a:custGeom>
                <a:avLst/>
                <a:gdLst/>
                <a:ahLst/>
                <a:cxnLst>
                  <a:cxn ang="0">
                    <a:pos x="316" y="169"/>
                  </a:cxn>
                  <a:cxn ang="0">
                    <a:pos x="316" y="169"/>
                  </a:cxn>
                  <a:cxn ang="0">
                    <a:pos x="169" y="317"/>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7"/>
                      <a:pt x="169" y="317"/>
                    </a:cubicBezTo>
                    <a:cubicBezTo>
                      <a:pt x="87" y="317"/>
                      <a:pt x="21" y="250"/>
                      <a:pt x="21" y="169"/>
                    </a:cubicBezTo>
                    <a:cubicBezTo>
                      <a:pt x="21" y="88"/>
                      <a:pt x="87" y="21"/>
                      <a:pt x="169" y="21"/>
                    </a:cubicBezTo>
                    <a:cubicBezTo>
                      <a:pt x="250" y="21"/>
                      <a:pt x="316" y="88"/>
                      <a:pt x="316" y="169"/>
                    </a:cubicBezTo>
                    <a:close/>
                    <a:moveTo>
                      <a:pt x="337" y="169"/>
                    </a:moveTo>
                    <a:lnTo>
                      <a:pt x="337" y="169"/>
                    </a:lnTo>
                    <a:cubicBezTo>
                      <a:pt x="337" y="76"/>
                      <a:pt x="261" y="0"/>
                      <a:pt x="169" y="0"/>
                    </a:cubicBezTo>
                    <a:cubicBezTo>
                      <a:pt x="76" y="0"/>
                      <a:pt x="0" y="76"/>
                      <a:pt x="0" y="169"/>
                    </a:cubicBezTo>
                    <a:cubicBezTo>
                      <a:pt x="0" y="262"/>
                      <a:pt x="76" y="338"/>
                      <a:pt x="169"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0" name="Freeform 646"/>
              <p:cNvSpPr>
                <a:spLocks noEditPoints="1"/>
              </p:cNvSpPr>
              <p:nvPr/>
            </p:nvSpPr>
            <p:spPr bwMode="auto">
              <a:xfrm>
                <a:off x="6663" y="3320"/>
                <a:ext cx="88" cy="79"/>
              </a:xfrm>
              <a:custGeom>
                <a:avLst/>
                <a:gdLst/>
                <a:ahLst/>
                <a:cxnLst>
                  <a:cxn ang="0">
                    <a:pos x="38" y="185"/>
                  </a:cxn>
                  <a:cxn ang="0">
                    <a:pos x="38" y="185"/>
                  </a:cxn>
                  <a:cxn ang="0">
                    <a:pos x="38" y="185"/>
                  </a:cxn>
                  <a:cxn ang="0">
                    <a:pos x="156" y="214"/>
                  </a:cxn>
                  <a:cxn ang="0">
                    <a:pos x="156" y="214"/>
                  </a:cxn>
                  <a:cxn ang="0">
                    <a:pos x="195" y="203"/>
                  </a:cxn>
                  <a:cxn ang="0">
                    <a:pos x="195" y="203"/>
                  </a:cxn>
                  <a:cxn ang="0">
                    <a:pos x="210" y="206"/>
                  </a:cxn>
                  <a:cxn ang="0">
                    <a:pos x="210" y="206"/>
                  </a:cxn>
                  <a:cxn ang="0">
                    <a:pos x="236" y="178"/>
                  </a:cxn>
                  <a:cxn ang="0">
                    <a:pos x="236" y="100"/>
                  </a:cxn>
                  <a:cxn ang="0">
                    <a:pos x="236" y="100"/>
                  </a:cxn>
                  <a:cxn ang="0">
                    <a:pos x="171" y="7"/>
                  </a:cxn>
                  <a:cxn ang="0">
                    <a:pos x="64" y="0"/>
                  </a:cxn>
                  <a:cxn ang="0">
                    <a:pos x="64" y="0"/>
                  </a:cxn>
                  <a:cxn ang="0">
                    <a:pos x="64" y="0"/>
                  </a:cxn>
                  <a:cxn ang="0">
                    <a:pos x="0" y="94"/>
                  </a:cxn>
                  <a:cxn ang="0">
                    <a:pos x="0" y="139"/>
                  </a:cxn>
                  <a:cxn ang="0">
                    <a:pos x="0" y="139"/>
                  </a:cxn>
                  <a:cxn ang="0">
                    <a:pos x="13" y="168"/>
                  </a:cxn>
                  <a:cxn ang="0">
                    <a:pos x="13" y="168"/>
                  </a:cxn>
                  <a:cxn ang="0">
                    <a:pos x="29" y="171"/>
                  </a:cxn>
                  <a:cxn ang="0">
                    <a:pos x="29" y="171"/>
                  </a:cxn>
                  <a:cxn ang="0">
                    <a:pos x="38" y="185"/>
                  </a:cxn>
                </a:cxnLst>
                <a:rect l="0" t="0" r="r" b="b"/>
                <a:pathLst>
                  <a:path w="236" h="214">
                    <a:moveTo>
                      <a:pt x="38" y="185"/>
                    </a:moveTo>
                    <a:lnTo>
                      <a:pt x="38" y="185"/>
                    </a:lnTo>
                    <a:lnTo>
                      <a:pt x="38" y="185"/>
                    </a:lnTo>
                    <a:cubicBezTo>
                      <a:pt x="74" y="204"/>
                      <a:pt x="115" y="214"/>
                      <a:pt x="156" y="214"/>
                    </a:cubicBezTo>
                    <a:lnTo>
                      <a:pt x="156" y="214"/>
                    </a:lnTo>
                    <a:cubicBezTo>
                      <a:pt x="170" y="214"/>
                      <a:pt x="183" y="210"/>
                      <a:pt x="195" y="203"/>
                    </a:cubicBezTo>
                    <a:lnTo>
                      <a:pt x="195" y="203"/>
                    </a:lnTo>
                    <a:cubicBezTo>
                      <a:pt x="199" y="207"/>
                      <a:pt x="205" y="209"/>
                      <a:pt x="210" y="206"/>
                    </a:cubicBezTo>
                    <a:lnTo>
                      <a:pt x="210" y="206"/>
                    </a:lnTo>
                    <a:cubicBezTo>
                      <a:pt x="221" y="200"/>
                      <a:pt x="230" y="190"/>
                      <a:pt x="236" y="178"/>
                    </a:cubicBezTo>
                    <a:lnTo>
                      <a:pt x="236" y="100"/>
                    </a:lnTo>
                    <a:lnTo>
                      <a:pt x="236" y="100"/>
                    </a:lnTo>
                    <a:cubicBezTo>
                      <a:pt x="233" y="59"/>
                      <a:pt x="208" y="23"/>
                      <a:pt x="171" y="7"/>
                    </a:cubicBezTo>
                    <a:moveTo>
                      <a:pt x="64" y="0"/>
                    </a:moveTo>
                    <a:lnTo>
                      <a:pt x="64" y="0"/>
                    </a:lnTo>
                    <a:lnTo>
                      <a:pt x="64" y="0"/>
                    </a:lnTo>
                    <a:cubicBezTo>
                      <a:pt x="27" y="16"/>
                      <a:pt x="2" y="53"/>
                      <a:pt x="0" y="94"/>
                    </a:cubicBezTo>
                    <a:lnTo>
                      <a:pt x="0" y="139"/>
                    </a:lnTo>
                    <a:lnTo>
                      <a:pt x="0" y="139"/>
                    </a:lnTo>
                    <a:cubicBezTo>
                      <a:pt x="0" y="150"/>
                      <a:pt x="5" y="161"/>
                      <a:pt x="13" y="168"/>
                    </a:cubicBezTo>
                    <a:lnTo>
                      <a:pt x="13" y="168"/>
                    </a:lnTo>
                    <a:cubicBezTo>
                      <a:pt x="18" y="172"/>
                      <a:pt x="24" y="173"/>
                      <a:pt x="29" y="171"/>
                    </a:cubicBezTo>
                    <a:lnTo>
                      <a:pt x="29" y="171"/>
                    </a:lnTo>
                    <a:cubicBezTo>
                      <a:pt x="29" y="177"/>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1" name="Freeform 647"/>
              <p:cNvSpPr>
                <a:spLocks noEditPoints="1"/>
              </p:cNvSpPr>
              <p:nvPr/>
            </p:nvSpPr>
            <p:spPr bwMode="auto">
              <a:xfrm>
                <a:off x="6700" y="3295"/>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2" name="Freeform 648"/>
              <p:cNvSpPr>
                <a:spLocks noEditPoints="1"/>
              </p:cNvSpPr>
              <p:nvPr/>
            </p:nvSpPr>
            <p:spPr bwMode="auto">
              <a:xfrm>
                <a:off x="6692" y="3287"/>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3" name="Freeform 649"/>
              <p:cNvSpPr>
                <a:spLocks noEditPoints="1"/>
              </p:cNvSpPr>
              <p:nvPr/>
            </p:nvSpPr>
            <p:spPr bwMode="auto">
              <a:xfrm>
                <a:off x="6684" y="3278"/>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29" y="0"/>
                      <a:pt x="0" y="30"/>
                      <a:pt x="0" y="66"/>
                    </a:cubicBezTo>
                    <a:cubicBezTo>
                      <a:pt x="0" y="102"/>
                      <a:pt x="29"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4" name="Freeform 650"/>
              <p:cNvSpPr>
                <a:spLocks noEditPoints="1"/>
              </p:cNvSpPr>
              <p:nvPr/>
            </p:nvSpPr>
            <p:spPr bwMode="auto">
              <a:xfrm>
                <a:off x="6675" y="3270"/>
                <a:ext cx="66" cy="66"/>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1" y="154"/>
                      <a:pt x="22" y="124"/>
                      <a:pt x="22" y="88"/>
                    </a:cubicBezTo>
                    <a:cubicBezTo>
                      <a:pt x="22" y="52"/>
                      <a:pt x="51" y="22"/>
                      <a:pt x="88" y="22"/>
                    </a:cubicBezTo>
                    <a:cubicBezTo>
                      <a:pt x="124" y="22"/>
                      <a:pt x="154" y="52"/>
                      <a:pt x="154" y="88"/>
                    </a:cubicBezTo>
                    <a:close/>
                    <a:moveTo>
                      <a:pt x="176" y="88"/>
                    </a:moveTo>
                    <a:lnTo>
                      <a:pt x="176" y="88"/>
                    </a:lnTo>
                    <a:cubicBezTo>
                      <a:pt x="176" y="40"/>
                      <a:pt x="136" y="0"/>
                      <a:pt x="88" y="0"/>
                    </a:cubicBezTo>
                    <a:cubicBezTo>
                      <a:pt x="39" y="0"/>
                      <a:pt x="0" y="40"/>
                      <a:pt x="0" y="88"/>
                    </a:cubicBezTo>
                    <a:cubicBezTo>
                      <a:pt x="0" y="136"/>
                      <a:pt x="39"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5" name="Freeform 651"/>
              <p:cNvSpPr>
                <a:spLocks noEditPoints="1"/>
              </p:cNvSpPr>
              <p:nvPr/>
            </p:nvSpPr>
            <p:spPr bwMode="auto">
              <a:xfrm>
                <a:off x="6667" y="3262"/>
                <a:ext cx="82" cy="82"/>
              </a:xfrm>
              <a:custGeom>
                <a:avLst/>
                <a:gdLst/>
                <a:ahLst/>
                <a:cxnLst>
                  <a:cxn ang="0">
                    <a:pos x="198" y="110"/>
                  </a:cxn>
                  <a:cxn ang="0">
                    <a:pos x="198" y="110"/>
                  </a:cxn>
                  <a:cxn ang="0">
                    <a:pos x="110" y="198"/>
                  </a:cxn>
                  <a:cxn ang="0">
                    <a:pos x="22" y="110"/>
                  </a:cxn>
                  <a:cxn ang="0">
                    <a:pos x="110" y="22"/>
                  </a:cxn>
                  <a:cxn ang="0">
                    <a:pos x="198" y="110"/>
                  </a:cxn>
                  <a:cxn ang="0">
                    <a:pos x="219" y="110"/>
                  </a:cxn>
                  <a:cxn ang="0">
                    <a:pos x="219" y="110"/>
                  </a:cxn>
                  <a:cxn ang="0">
                    <a:pos x="110" y="0"/>
                  </a:cxn>
                  <a:cxn ang="0">
                    <a:pos x="0" y="110"/>
                  </a:cxn>
                  <a:cxn ang="0">
                    <a:pos x="110" y="220"/>
                  </a:cxn>
                  <a:cxn ang="0">
                    <a:pos x="219" y="110"/>
                  </a:cxn>
                </a:cxnLst>
                <a:rect l="0" t="0" r="r" b="b"/>
                <a:pathLst>
                  <a:path w="219" h="220">
                    <a:moveTo>
                      <a:pt x="198" y="110"/>
                    </a:moveTo>
                    <a:lnTo>
                      <a:pt x="198" y="110"/>
                    </a:lnTo>
                    <a:cubicBezTo>
                      <a:pt x="198" y="158"/>
                      <a:pt x="158" y="198"/>
                      <a:pt x="110" y="198"/>
                    </a:cubicBezTo>
                    <a:cubicBezTo>
                      <a:pt x="61" y="198"/>
                      <a:pt x="22" y="158"/>
                      <a:pt x="22" y="110"/>
                    </a:cubicBezTo>
                    <a:cubicBezTo>
                      <a:pt x="22" y="62"/>
                      <a:pt x="61" y="22"/>
                      <a:pt x="110" y="22"/>
                    </a:cubicBezTo>
                    <a:cubicBezTo>
                      <a:pt x="158" y="22"/>
                      <a:pt x="198" y="62"/>
                      <a:pt x="198" y="110"/>
                    </a:cubicBezTo>
                    <a:close/>
                    <a:moveTo>
                      <a:pt x="219" y="110"/>
                    </a:moveTo>
                    <a:lnTo>
                      <a:pt x="219" y="110"/>
                    </a:lnTo>
                    <a:cubicBezTo>
                      <a:pt x="219" y="50"/>
                      <a:pt x="170" y="0"/>
                      <a:pt x="110" y="0"/>
                    </a:cubicBezTo>
                    <a:cubicBezTo>
                      <a:pt x="49" y="0"/>
                      <a:pt x="0" y="50"/>
                      <a:pt x="0" y="110"/>
                    </a:cubicBezTo>
                    <a:cubicBezTo>
                      <a:pt x="0" y="170"/>
                      <a:pt x="49" y="220"/>
                      <a:pt x="110" y="220"/>
                    </a:cubicBezTo>
                    <a:cubicBezTo>
                      <a:pt x="170" y="220"/>
                      <a:pt x="219" y="170"/>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6" name="Freeform 652"/>
              <p:cNvSpPr>
                <a:spLocks/>
              </p:cNvSpPr>
              <p:nvPr/>
            </p:nvSpPr>
            <p:spPr bwMode="auto">
              <a:xfrm>
                <a:off x="6680" y="3274"/>
                <a:ext cx="57" cy="59"/>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4" y="157"/>
                      <a:pt x="27" y="129"/>
                    </a:cubicBezTo>
                    <a:cubicBezTo>
                      <a:pt x="0" y="101"/>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7" name="Freeform 653"/>
              <p:cNvSpPr>
                <a:spLocks noEditPoints="1"/>
              </p:cNvSpPr>
              <p:nvPr/>
            </p:nvSpPr>
            <p:spPr bwMode="auto">
              <a:xfrm>
                <a:off x="6663" y="3274"/>
                <a:ext cx="88" cy="125"/>
              </a:xfrm>
              <a:custGeom>
                <a:avLst/>
                <a:gdLst/>
                <a:ahLst/>
                <a:cxnLst>
                  <a:cxn ang="0">
                    <a:pos x="64" y="122"/>
                  </a:cxn>
                  <a:cxn ang="0">
                    <a:pos x="64" y="122"/>
                  </a:cxn>
                  <a:cxn ang="0">
                    <a:pos x="64" y="122"/>
                  </a:cxn>
                  <a:cxn ang="0">
                    <a:pos x="0" y="216"/>
                  </a:cxn>
                  <a:cxn ang="0">
                    <a:pos x="0" y="261"/>
                  </a:cxn>
                  <a:cxn ang="0">
                    <a:pos x="0" y="261"/>
                  </a:cxn>
                  <a:cxn ang="0">
                    <a:pos x="13" y="290"/>
                  </a:cxn>
                  <a:cxn ang="0">
                    <a:pos x="13" y="290"/>
                  </a:cxn>
                  <a:cxn ang="0">
                    <a:pos x="29" y="293"/>
                  </a:cxn>
                  <a:cxn ang="0">
                    <a:pos x="29" y="293"/>
                  </a:cxn>
                  <a:cxn ang="0">
                    <a:pos x="38" y="307"/>
                  </a:cxn>
                  <a:cxn ang="0">
                    <a:pos x="38" y="307"/>
                  </a:cxn>
                  <a:cxn ang="0">
                    <a:pos x="156" y="336"/>
                  </a:cxn>
                  <a:cxn ang="0">
                    <a:pos x="156" y="336"/>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8"/>
                  </a:cxn>
                  <a:cxn ang="0">
                    <a:pos x="71" y="28"/>
                  </a:cxn>
                  <a:cxn ang="0">
                    <a:pos x="64" y="122"/>
                  </a:cxn>
                  <a:cxn ang="0">
                    <a:pos x="64" y="122"/>
                  </a:cxn>
                  <a:cxn ang="0">
                    <a:pos x="64" y="122"/>
                  </a:cxn>
                  <a:cxn ang="0">
                    <a:pos x="64" y="122"/>
                  </a:cxn>
                </a:cxnLst>
                <a:rect l="0" t="0" r="r" b="b"/>
                <a:pathLst>
                  <a:path w="237" h="336">
                    <a:moveTo>
                      <a:pt x="64" y="122"/>
                    </a:moveTo>
                    <a:lnTo>
                      <a:pt x="64" y="122"/>
                    </a:lnTo>
                    <a:lnTo>
                      <a:pt x="64" y="122"/>
                    </a:lnTo>
                    <a:cubicBezTo>
                      <a:pt x="27" y="138"/>
                      <a:pt x="2" y="175"/>
                      <a:pt x="0" y="216"/>
                    </a:cubicBezTo>
                    <a:lnTo>
                      <a:pt x="0" y="261"/>
                    </a:lnTo>
                    <a:lnTo>
                      <a:pt x="0" y="261"/>
                    </a:lnTo>
                    <a:cubicBezTo>
                      <a:pt x="0" y="272"/>
                      <a:pt x="5" y="283"/>
                      <a:pt x="13" y="290"/>
                    </a:cubicBezTo>
                    <a:lnTo>
                      <a:pt x="13" y="290"/>
                    </a:lnTo>
                    <a:cubicBezTo>
                      <a:pt x="18" y="294"/>
                      <a:pt x="24" y="295"/>
                      <a:pt x="29" y="293"/>
                    </a:cubicBezTo>
                    <a:lnTo>
                      <a:pt x="29" y="293"/>
                    </a:lnTo>
                    <a:cubicBezTo>
                      <a:pt x="29" y="299"/>
                      <a:pt x="33" y="304"/>
                      <a:pt x="38" y="307"/>
                    </a:cubicBezTo>
                    <a:lnTo>
                      <a:pt x="38" y="307"/>
                    </a:lnTo>
                    <a:cubicBezTo>
                      <a:pt x="74" y="326"/>
                      <a:pt x="115" y="336"/>
                      <a:pt x="156" y="336"/>
                    </a:cubicBezTo>
                    <a:lnTo>
                      <a:pt x="156" y="336"/>
                    </a:lnTo>
                    <a:cubicBezTo>
                      <a:pt x="170" y="335"/>
                      <a:pt x="183" y="332"/>
                      <a:pt x="195" y="325"/>
                    </a:cubicBezTo>
                    <a:lnTo>
                      <a:pt x="195" y="325"/>
                    </a:lnTo>
                    <a:cubicBezTo>
                      <a:pt x="199" y="329"/>
                      <a:pt x="205" y="330"/>
                      <a:pt x="210" y="328"/>
                    </a:cubicBezTo>
                    <a:lnTo>
                      <a:pt x="210" y="328"/>
                    </a:lnTo>
                    <a:cubicBezTo>
                      <a:pt x="221" y="322"/>
                      <a:pt x="230" y="312"/>
                      <a:pt x="236" y="300"/>
                    </a:cubicBezTo>
                    <a:lnTo>
                      <a:pt x="236" y="229"/>
                    </a:lnTo>
                    <a:lnTo>
                      <a:pt x="236" y="229"/>
                    </a:lnTo>
                    <a:cubicBezTo>
                      <a:pt x="237" y="186"/>
                      <a:pt x="211" y="146"/>
                      <a:pt x="171" y="129"/>
                    </a:cubicBezTo>
                    <a:lnTo>
                      <a:pt x="170" y="129"/>
                    </a:lnTo>
                    <a:lnTo>
                      <a:pt x="170" y="129"/>
                    </a:lnTo>
                    <a:cubicBezTo>
                      <a:pt x="198" y="101"/>
                      <a:pt x="198" y="56"/>
                      <a:pt x="170" y="28"/>
                    </a:cubicBezTo>
                    <a:cubicBezTo>
                      <a:pt x="143" y="0"/>
                      <a:pt x="98" y="0"/>
                      <a:pt x="71" y="28"/>
                    </a:cubicBezTo>
                    <a:cubicBezTo>
                      <a:pt x="46" y="53"/>
                      <a:pt x="44" y="93"/>
                      <a:pt x="64" y="122"/>
                    </a:cubicBezTo>
                    <a:lnTo>
                      <a:pt x="64" y="122"/>
                    </a:lnTo>
                    <a:close/>
                    <a:moveTo>
                      <a:pt x="64" y="122"/>
                    </a:moveTo>
                    <a:lnTo>
                      <a:pt x="64"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8" name="Freeform 654"/>
              <p:cNvSpPr>
                <a:spLocks noEditPoints="1"/>
              </p:cNvSpPr>
              <p:nvPr/>
            </p:nvSpPr>
            <p:spPr bwMode="auto">
              <a:xfrm>
                <a:off x="6672" y="3333"/>
                <a:ext cx="67" cy="62"/>
              </a:xfrm>
              <a:custGeom>
                <a:avLst/>
                <a:gdLst/>
                <a:ahLst/>
                <a:cxnLst>
                  <a:cxn ang="0">
                    <a:pos x="6" y="136"/>
                  </a:cxn>
                  <a:cxn ang="0">
                    <a:pos x="6" y="136"/>
                  </a:cxn>
                  <a:cxn ang="0">
                    <a:pos x="6" y="136"/>
                  </a:cxn>
                  <a:cxn ang="0">
                    <a:pos x="27" y="0"/>
                  </a:cxn>
                  <a:cxn ang="0">
                    <a:pos x="172" y="168"/>
                  </a:cxn>
                  <a:cxn ang="0">
                    <a:pos x="172" y="168"/>
                  </a:cxn>
                  <a:cxn ang="0">
                    <a:pos x="172" y="168"/>
                  </a:cxn>
                  <a:cxn ang="0">
                    <a:pos x="161" y="25"/>
                  </a:cxn>
                </a:cxnLst>
                <a:rect l="0" t="0" r="r" b="b"/>
                <a:pathLst>
                  <a:path w="182" h="168">
                    <a:moveTo>
                      <a:pt x="6" y="136"/>
                    </a:moveTo>
                    <a:lnTo>
                      <a:pt x="6" y="136"/>
                    </a:lnTo>
                    <a:lnTo>
                      <a:pt x="6" y="136"/>
                    </a:lnTo>
                    <a:cubicBezTo>
                      <a:pt x="0" y="88"/>
                      <a:pt x="7" y="43"/>
                      <a:pt x="27" y="0"/>
                    </a:cubicBezTo>
                    <a:moveTo>
                      <a:pt x="172" y="168"/>
                    </a:moveTo>
                    <a:lnTo>
                      <a:pt x="172" y="168"/>
                    </a:lnTo>
                    <a:lnTo>
                      <a:pt x="172" y="168"/>
                    </a:lnTo>
                    <a:cubicBezTo>
                      <a:pt x="182" y="120"/>
                      <a:pt x="179"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9" name="Freeform 655"/>
              <p:cNvSpPr>
                <a:spLocks noEditPoints="1"/>
              </p:cNvSpPr>
              <p:nvPr/>
            </p:nvSpPr>
            <p:spPr bwMode="auto">
              <a:xfrm>
                <a:off x="6483" y="3351"/>
                <a:ext cx="16" cy="15"/>
              </a:xfrm>
              <a:custGeom>
                <a:avLst/>
                <a:gdLst/>
                <a:ahLst/>
                <a:cxnLst>
                  <a:cxn ang="0">
                    <a:pos x="21" y="21"/>
                  </a:cxn>
                  <a:cxn ang="0">
                    <a:pos x="21" y="21"/>
                  </a:cxn>
                  <a:cxn ang="0">
                    <a:pos x="21" y="21"/>
                  </a:cxn>
                  <a:cxn ang="0">
                    <a:pos x="43" y="21"/>
                  </a:cxn>
                  <a:cxn ang="0">
                    <a:pos x="43" y="21"/>
                  </a:cxn>
                  <a:cxn ang="0">
                    <a:pos x="21" y="0"/>
                  </a:cxn>
                  <a:cxn ang="0">
                    <a:pos x="0" y="21"/>
                  </a:cxn>
                  <a:cxn ang="0">
                    <a:pos x="21" y="42"/>
                  </a:cxn>
                  <a:cxn ang="0">
                    <a:pos x="43" y="21"/>
                  </a:cxn>
                </a:cxnLst>
                <a:rect l="0" t="0" r="r" b="b"/>
                <a:pathLst>
                  <a:path w="43" h="42">
                    <a:moveTo>
                      <a:pt x="21" y="21"/>
                    </a:moveTo>
                    <a:lnTo>
                      <a:pt x="21" y="21"/>
                    </a:lnTo>
                    <a:lnTo>
                      <a:pt x="21" y="21"/>
                    </a:lnTo>
                    <a:close/>
                    <a:moveTo>
                      <a:pt x="43" y="21"/>
                    </a:moveTo>
                    <a:lnTo>
                      <a:pt x="43" y="21"/>
                    </a:lnTo>
                    <a:cubicBezTo>
                      <a:pt x="43" y="9"/>
                      <a:pt x="33" y="0"/>
                      <a:pt x="21" y="0"/>
                    </a:cubicBezTo>
                    <a:cubicBezTo>
                      <a:pt x="10" y="0"/>
                      <a:pt x="0" y="9"/>
                      <a:pt x="0" y="21"/>
                    </a:cubicBezTo>
                    <a:cubicBezTo>
                      <a:pt x="0" y="33"/>
                      <a:pt x="10" y="42"/>
                      <a:pt x="21" y="42"/>
                    </a:cubicBezTo>
                    <a:cubicBezTo>
                      <a:pt x="33" y="42"/>
                      <a:pt x="43" y="33"/>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0" name="Freeform 656"/>
              <p:cNvSpPr>
                <a:spLocks noEditPoints="1"/>
              </p:cNvSpPr>
              <p:nvPr/>
            </p:nvSpPr>
            <p:spPr bwMode="auto">
              <a:xfrm>
                <a:off x="6475" y="3343"/>
                <a:ext cx="32" cy="31"/>
              </a:xfrm>
              <a:custGeom>
                <a:avLst/>
                <a:gdLst/>
                <a:ahLst/>
                <a:cxnLst>
                  <a:cxn ang="0">
                    <a:pos x="64" y="42"/>
                  </a:cxn>
                  <a:cxn ang="0">
                    <a:pos x="64" y="42"/>
                  </a:cxn>
                  <a:cxn ang="0">
                    <a:pos x="42" y="63"/>
                  </a:cxn>
                  <a:cxn ang="0">
                    <a:pos x="21" y="42"/>
                  </a:cxn>
                  <a:cxn ang="0">
                    <a:pos x="42" y="21"/>
                  </a:cxn>
                  <a:cxn ang="0">
                    <a:pos x="64" y="42"/>
                  </a:cxn>
                  <a:cxn ang="0">
                    <a:pos x="85" y="42"/>
                  </a:cxn>
                  <a:cxn ang="0">
                    <a:pos x="85" y="42"/>
                  </a:cxn>
                  <a:cxn ang="0">
                    <a:pos x="42" y="0"/>
                  </a:cxn>
                  <a:cxn ang="0">
                    <a:pos x="0" y="42"/>
                  </a:cxn>
                  <a:cxn ang="0">
                    <a:pos x="42" y="84"/>
                  </a:cxn>
                  <a:cxn ang="0">
                    <a:pos x="85" y="42"/>
                  </a:cxn>
                </a:cxnLst>
                <a:rect l="0" t="0" r="r" b="b"/>
                <a:pathLst>
                  <a:path w="85" h="84">
                    <a:moveTo>
                      <a:pt x="64" y="42"/>
                    </a:moveTo>
                    <a:lnTo>
                      <a:pt x="64" y="42"/>
                    </a:lnTo>
                    <a:cubicBezTo>
                      <a:pt x="64" y="54"/>
                      <a:pt x="54" y="63"/>
                      <a:pt x="42" y="63"/>
                    </a:cubicBezTo>
                    <a:cubicBezTo>
                      <a:pt x="31" y="63"/>
                      <a:pt x="21" y="54"/>
                      <a:pt x="21" y="42"/>
                    </a:cubicBezTo>
                    <a:cubicBezTo>
                      <a:pt x="21" y="30"/>
                      <a:pt x="31" y="21"/>
                      <a:pt x="42" y="21"/>
                    </a:cubicBezTo>
                    <a:cubicBezTo>
                      <a:pt x="54" y="21"/>
                      <a:pt x="64" y="30"/>
                      <a:pt x="64" y="42"/>
                    </a:cubicBezTo>
                    <a:close/>
                    <a:moveTo>
                      <a:pt x="85" y="42"/>
                    </a:moveTo>
                    <a:lnTo>
                      <a:pt x="85" y="42"/>
                    </a:lnTo>
                    <a:cubicBezTo>
                      <a:pt x="85" y="19"/>
                      <a:pt x="66" y="0"/>
                      <a:pt x="42" y="0"/>
                    </a:cubicBezTo>
                    <a:cubicBezTo>
                      <a:pt x="19" y="0"/>
                      <a:pt x="0" y="19"/>
                      <a:pt x="0" y="42"/>
                    </a:cubicBezTo>
                    <a:cubicBezTo>
                      <a:pt x="0" y="65"/>
                      <a:pt x="19" y="84"/>
                      <a:pt x="42"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1" name="Freeform 657"/>
              <p:cNvSpPr>
                <a:spLocks noEditPoints="1"/>
              </p:cNvSpPr>
              <p:nvPr/>
            </p:nvSpPr>
            <p:spPr bwMode="auto">
              <a:xfrm>
                <a:off x="6467" y="3335"/>
                <a:ext cx="48" cy="47"/>
              </a:xfrm>
              <a:custGeom>
                <a:avLst/>
                <a:gdLst/>
                <a:ahLst/>
                <a:cxnLst>
                  <a:cxn ang="0">
                    <a:pos x="106" y="63"/>
                  </a:cxn>
                  <a:cxn ang="0">
                    <a:pos x="106" y="63"/>
                  </a:cxn>
                  <a:cxn ang="0">
                    <a:pos x="63" y="105"/>
                  </a:cxn>
                  <a:cxn ang="0">
                    <a:pos x="21" y="63"/>
                  </a:cxn>
                  <a:cxn ang="0">
                    <a:pos x="63" y="21"/>
                  </a:cxn>
                  <a:cxn ang="0">
                    <a:pos x="106" y="63"/>
                  </a:cxn>
                  <a:cxn ang="0">
                    <a:pos x="127" y="63"/>
                  </a:cxn>
                  <a:cxn ang="0">
                    <a:pos x="127" y="63"/>
                  </a:cxn>
                  <a:cxn ang="0">
                    <a:pos x="63" y="0"/>
                  </a:cxn>
                  <a:cxn ang="0">
                    <a:pos x="0" y="63"/>
                  </a:cxn>
                  <a:cxn ang="0">
                    <a:pos x="63" y="126"/>
                  </a:cxn>
                  <a:cxn ang="0">
                    <a:pos x="127" y="63"/>
                  </a:cxn>
                </a:cxnLst>
                <a:rect l="0" t="0" r="r" b="b"/>
                <a:pathLst>
                  <a:path w="127" h="126">
                    <a:moveTo>
                      <a:pt x="106" y="63"/>
                    </a:moveTo>
                    <a:lnTo>
                      <a:pt x="106" y="63"/>
                    </a:lnTo>
                    <a:cubicBezTo>
                      <a:pt x="106" y="86"/>
                      <a:pt x="87" y="105"/>
                      <a:pt x="63" y="105"/>
                    </a:cubicBezTo>
                    <a:cubicBezTo>
                      <a:pt x="40" y="105"/>
                      <a:pt x="21" y="86"/>
                      <a:pt x="21" y="63"/>
                    </a:cubicBezTo>
                    <a:cubicBezTo>
                      <a:pt x="21" y="40"/>
                      <a:pt x="40" y="21"/>
                      <a:pt x="63" y="21"/>
                    </a:cubicBezTo>
                    <a:cubicBezTo>
                      <a:pt x="87" y="21"/>
                      <a:pt x="106" y="40"/>
                      <a:pt x="106" y="63"/>
                    </a:cubicBezTo>
                    <a:close/>
                    <a:moveTo>
                      <a:pt x="127" y="63"/>
                    </a:moveTo>
                    <a:lnTo>
                      <a:pt x="127" y="63"/>
                    </a:lnTo>
                    <a:cubicBezTo>
                      <a:pt x="127" y="28"/>
                      <a:pt x="98" y="0"/>
                      <a:pt x="63" y="0"/>
                    </a:cubicBezTo>
                    <a:cubicBezTo>
                      <a:pt x="29" y="0"/>
                      <a:pt x="0" y="28"/>
                      <a:pt x="0" y="63"/>
                    </a:cubicBezTo>
                    <a:cubicBezTo>
                      <a:pt x="0" y="98"/>
                      <a:pt x="29" y="126"/>
                      <a:pt x="63" y="126"/>
                    </a:cubicBezTo>
                    <a:cubicBezTo>
                      <a:pt x="98"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2" name="Freeform 658"/>
              <p:cNvSpPr>
                <a:spLocks noEditPoints="1"/>
              </p:cNvSpPr>
              <p:nvPr/>
            </p:nvSpPr>
            <p:spPr bwMode="auto">
              <a:xfrm>
                <a:off x="6460" y="3327"/>
                <a:ext cx="63" cy="63"/>
              </a:xfrm>
              <a:custGeom>
                <a:avLst/>
                <a:gdLst/>
                <a:ahLst/>
                <a:cxnLst>
                  <a:cxn ang="0">
                    <a:pos x="148" y="84"/>
                  </a:cxn>
                  <a:cxn ang="0">
                    <a:pos x="148" y="84"/>
                  </a:cxn>
                  <a:cxn ang="0">
                    <a:pos x="84" y="147"/>
                  </a:cxn>
                  <a:cxn ang="0">
                    <a:pos x="21" y="84"/>
                  </a:cxn>
                  <a:cxn ang="0">
                    <a:pos x="84" y="21"/>
                  </a:cxn>
                  <a:cxn ang="0">
                    <a:pos x="148" y="84"/>
                  </a:cxn>
                  <a:cxn ang="0">
                    <a:pos x="169" y="84"/>
                  </a:cxn>
                  <a:cxn ang="0">
                    <a:pos x="169" y="84"/>
                  </a:cxn>
                  <a:cxn ang="0">
                    <a:pos x="84" y="0"/>
                  </a:cxn>
                  <a:cxn ang="0">
                    <a:pos x="0" y="84"/>
                  </a:cxn>
                  <a:cxn ang="0">
                    <a:pos x="84" y="168"/>
                  </a:cxn>
                  <a:cxn ang="0">
                    <a:pos x="169" y="84"/>
                  </a:cxn>
                </a:cxnLst>
                <a:rect l="0" t="0" r="r" b="b"/>
                <a:pathLst>
                  <a:path w="169" h="168">
                    <a:moveTo>
                      <a:pt x="148" y="84"/>
                    </a:moveTo>
                    <a:lnTo>
                      <a:pt x="148" y="84"/>
                    </a:lnTo>
                    <a:cubicBezTo>
                      <a:pt x="148" y="119"/>
                      <a:pt x="119" y="147"/>
                      <a:pt x="84" y="147"/>
                    </a:cubicBezTo>
                    <a:cubicBezTo>
                      <a:pt x="50" y="147"/>
                      <a:pt x="21" y="119"/>
                      <a:pt x="21" y="84"/>
                    </a:cubicBezTo>
                    <a:cubicBezTo>
                      <a:pt x="21" y="49"/>
                      <a:pt x="50" y="21"/>
                      <a:pt x="84" y="21"/>
                    </a:cubicBezTo>
                    <a:cubicBezTo>
                      <a:pt x="119" y="21"/>
                      <a:pt x="148" y="49"/>
                      <a:pt x="148" y="84"/>
                    </a:cubicBezTo>
                    <a:close/>
                    <a:moveTo>
                      <a:pt x="169" y="84"/>
                    </a:moveTo>
                    <a:lnTo>
                      <a:pt x="169" y="84"/>
                    </a:lnTo>
                    <a:cubicBezTo>
                      <a:pt x="169" y="38"/>
                      <a:pt x="131" y="0"/>
                      <a:pt x="84" y="0"/>
                    </a:cubicBezTo>
                    <a:cubicBezTo>
                      <a:pt x="38" y="0"/>
                      <a:pt x="0" y="38"/>
                      <a:pt x="0" y="84"/>
                    </a:cubicBezTo>
                    <a:cubicBezTo>
                      <a:pt x="0" y="130"/>
                      <a:pt x="38" y="168"/>
                      <a:pt x="84" y="168"/>
                    </a:cubicBezTo>
                    <a:cubicBezTo>
                      <a:pt x="131" y="168"/>
                      <a:pt x="169" y="130"/>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3" name="Freeform 659"/>
              <p:cNvSpPr>
                <a:spLocks noEditPoints="1"/>
              </p:cNvSpPr>
              <p:nvPr/>
            </p:nvSpPr>
            <p:spPr bwMode="auto">
              <a:xfrm>
                <a:off x="6452" y="3320"/>
                <a:ext cx="78" cy="78"/>
              </a:xfrm>
              <a:custGeom>
                <a:avLst/>
                <a:gdLst/>
                <a:ahLst/>
                <a:cxnLst>
                  <a:cxn ang="0">
                    <a:pos x="190" y="105"/>
                  </a:cxn>
                  <a:cxn ang="0">
                    <a:pos x="190" y="105"/>
                  </a:cxn>
                  <a:cxn ang="0">
                    <a:pos x="105" y="189"/>
                  </a:cxn>
                  <a:cxn ang="0">
                    <a:pos x="21" y="105"/>
                  </a:cxn>
                  <a:cxn ang="0">
                    <a:pos x="105" y="21"/>
                  </a:cxn>
                  <a:cxn ang="0">
                    <a:pos x="190" y="105"/>
                  </a:cxn>
                  <a:cxn ang="0">
                    <a:pos x="211" y="105"/>
                  </a:cxn>
                  <a:cxn ang="0">
                    <a:pos x="211" y="105"/>
                  </a:cxn>
                  <a:cxn ang="0">
                    <a:pos x="105" y="0"/>
                  </a:cxn>
                  <a:cxn ang="0">
                    <a:pos x="0" y="105"/>
                  </a:cxn>
                  <a:cxn ang="0">
                    <a:pos x="105" y="210"/>
                  </a:cxn>
                  <a:cxn ang="0">
                    <a:pos x="211" y="105"/>
                  </a:cxn>
                </a:cxnLst>
                <a:rect l="0" t="0" r="r" b="b"/>
                <a:pathLst>
                  <a:path w="211" h="210">
                    <a:moveTo>
                      <a:pt x="190" y="105"/>
                    </a:moveTo>
                    <a:lnTo>
                      <a:pt x="190" y="105"/>
                    </a:lnTo>
                    <a:cubicBezTo>
                      <a:pt x="190" y="151"/>
                      <a:pt x="152" y="189"/>
                      <a:pt x="105" y="189"/>
                    </a:cubicBezTo>
                    <a:cubicBezTo>
                      <a:pt x="59" y="189"/>
                      <a:pt x="21" y="151"/>
                      <a:pt x="21" y="105"/>
                    </a:cubicBezTo>
                    <a:cubicBezTo>
                      <a:pt x="21" y="59"/>
                      <a:pt x="59" y="21"/>
                      <a:pt x="105" y="21"/>
                    </a:cubicBezTo>
                    <a:cubicBezTo>
                      <a:pt x="152" y="21"/>
                      <a:pt x="190" y="59"/>
                      <a:pt x="190" y="105"/>
                    </a:cubicBezTo>
                    <a:close/>
                    <a:moveTo>
                      <a:pt x="211" y="105"/>
                    </a:moveTo>
                    <a:lnTo>
                      <a:pt x="211" y="105"/>
                    </a:lnTo>
                    <a:cubicBezTo>
                      <a:pt x="211" y="47"/>
                      <a:pt x="163" y="0"/>
                      <a:pt x="105" y="0"/>
                    </a:cubicBezTo>
                    <a:cubicBezTo>
                      <a:pt x="47" y="0"/>
                      <a:pt x="0" y="47"/>
                      <a:pt x="0" y="105"/>
                    </a:cubicBezTo>
                    <a:cubicBezTo>
                      <a:pt x="0" y="163"/>
                      <a:pt x="47" y="210"/>
                      <a:pt x="105" y="210"/>
                    </a:cubicBezTo>
                    <a:cubicBezTo>
                      <a:pt x="163" y="210"/>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4" name="Freeform 660"/>
              <p:cNvSpPr>
                <a:spLocks noEditPoints="1"/>
              </p:cNvSpPr>
              <p:nvPr/>
            </p:nvSpPr>
            <p:spPr bwMode="auto">
              <a:xfrm>
                <a:off x="6444" y="3312"/>
                <a:ext cx="94" cy="93"/>
              </a:xfrm>
              <a:custGeom>
                <a:avLst/>
                <a:gdLst/>
                <a:ahLst/>
                <a:cxnLst>
                  <a:cxn ang="0">
                    <a:pos x="232" y="127"/>
                  </a:cxn>
                  <a:cxn ang="0">
                    <a:pos x="232" y="127"/>
                  </a:cxn>
                  <a:cxn ang="0">
                    <a:pos x="126" y="232"/>
                  </a:cxn>
                  <a:cxn ang="0">
                    <a:pos x="21" y="127"/>
                  </a:cxn>
                  <a:cxn ang="0">
                    <a:pos x="126" y="22"/>
                  </a:cxn>
                  <a:cxn ang="0">
                    <a:pos x="232" y="127"/>
                  </a:cxn>
                  <a:cxn ang="0">
                    <a:pos x="253" y="127"/>
                  </a:cxn>
                  <a:cxn ang="0">
                    <a:pos x="253" y="127"/>
                  </a:cxn>
                  <a:cxn ang="0">
                    <a:pos x="126" y="0"/>
                  </a:cxn>
                  <a:cxn ang="0">
                    <a:pos x="0" y="127"/>
                  </a:cxn>
                  <a:cxn ang="0">
                    <a:pos x="126" y="253"/>
                  </a:cxn>
                  <a:cxn ang="0">
                    <a:pos x="253" y="127"/>
                  </a:cxn>
                </a:cxnLst>
                <a:rect l="0" t="0" r="r" b="b"/>
                <a:pathLst>
                  <a:path w="253" h="253">
                    <a:moveTo>
                      <a:pt x="232" y="127"/>
                    </a:moveTo>
                    <a:lnTo>
                      <a:pt x="232" y="127"/>
                    </a:lnTo>
                    <a:cubicBezTo>
                      <a:pt x="232" y="185"/>
                      <a:pt x="184" y="232"/>
                      <a:pt x="126" y="232"/>
                    </a:cubicBezTo>
                    <a:cubicBezTo>
                      <a:pt x="68" y="232"/>
                      <a:pt x="21" y="185"/>
                      <a:pt x="21" y="127"/>
                    </a:cubicBezTo>
                    <a:cubicBezTo>
                      <a:pt x="21" y="69"/>
                      <a:pt x="68" y="22"/>
                      <a:pt x="126" y="22"/>
                    </a:cubicBezTo>
                    <a:cubicBezTo>
                      <a:pt x="184" y="22"/>
                      <a:pt x="232" y="69"/>
                      <a:pt x="232" y="127"/>
                    </a:cubicBezTo>
                    <a:close/>
                    <a:moveTo>
                      <a:pt x="253" y="127"/>
                    </a:moveTo>
                    <a:lnTo>
                      <a:pt x="253" y="127"/>
                    </a:lnTo>
                    <a:cubicBezTo>
                      <a:pt x="253" y="57"/>
                      <a:pt x="196" y="0"/>
                      <a:pt x="126" y="0"/>
                    </a:cubicBezTo>
                    <a:cubicBezTo>
                      <a:pt x="57" y="0"/>
                      <a:pt x="0" y="57"/>
                      <a:pt x="0" y="127"/>
                    </a:cubicBezTo>
                    <a:cubicBezTo>
                      <a:pt x="0" y="197"/>
                      <a:pt x="57" y="253"/>
                      <a:pt x="126" y="253"/>
                    </a:cubicBezTo>
                    <a:cubicBezTo>
                      <a:pt x="196" y="253"/>
                      <a:pt x="253" y="197"/>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5" name="Freeform 661"/>
              <p:cNvSpPr>
                <a:spLocks noEditPoints="1"/>
              </p:cNvSpPr>
              <p:nvPr/>
            </p:nvSpPr>
            <p:spPr bwMode="auto">
              <a:xfrm>
                <a:off x="6436" y="3304"/>
                <a:ext cx="110" cy="110"/>
              </a:xfrm>
              <a:custGeom>
                <a:avLst/>
                <a:gdLst/>
                <a:ahLst/>
                <a:cxnLst>
                  <a:cxn ang="0">
                    <a:pos x="274" y="148"/>
                  </a:cxn>
                  <a:cxn ang="0">
                    <a:pos x="274" y="148"/>
                  </a:cxn>
                  <a:cxn ang="0">
                    <a:pos x="147" y="274"/>
                  </a:cxn>
                  <a:cxn ang="0">
                    <a:pos x="21" y="148"/>
                  </a:cxn>
                  <a:cxn ang="0">
                    <a:pos x="147" y="21"/>
                  </a:cxn>
                  <a:cxn ang="0">
                    <a:pos x="274" y="148"/>
                  </a:cxn>
                  <a:cxn ang="0">
                    <a:pos x="295" y="148"/>
                  </a:cxn>
                  <a:cxn ang="0">
                    <a:pos x="295" y="148"/>
                  </a:cxn>
                  <a:cxn ang="0">
                    <a:pos x="147" y="0"/>
                  </a:cxn>
                  <a:cxn ang="0">
                    <a:pos x="0" y="148"/>
                  </a:cxn>
                  <a:cxn ang="0">
                    <a:pos x="147" y="296"/>
                  </a:cxn>
                  <a:cxn ang="0">
                    <a:pos x="295" y="148"/>
                  </a:cxn>
                </a:cxnLst>
                <a:rect l="0" t="0" r="r" b="b"/>
                <a:pathLst>
                  <a:path w="295" h="296">
                    <a:moveTo>
                      <a:pt x="274" y="148"/>
                    </a:moveTo>
                    <a:lnTo>
                      <a:pt x="274" y="148"/>
                    </a:lnTo>
                    <a:cubicBezTo>
                      <a:pt x="274" y="218"/>
                      <a:pt x="217" y="274"/>
                      <a:pt x="147" y="274"/>
                    </a:cubicBezTo>
                    <a:cubicBezTo>
                      <a:pt x="78" y="274"/>
                      <a:pt x="21" y="218"/>
                      <a:pt x="21" y="148"/>
                    </a:cubicBezTo>
                    <a:cubicBezTo>
                      <a:pt x="21" y="78"/>
                      <a:pt x="78" y="21"/>
                      <a:pt x="147" y="21"/>
                    </a:cubicBezTo>
                    <a:cubicBezTo>
                      <a:pt x="217" y="21"/>
                      <a:pt x="274" y="78"/>
                      <a:pt x="274" y="148"/>
                    </a:cubicBezTo>
                    <a:close/>
                    <a:moveTo>
                      <a:pt x="295" y="148"/>
                    </a:moveTo>
                    <a:lnTo>
                      <a:pt x="295" y="148"/>
                    </a:lnTo>
                    <a:cubicBezTo>
                      <a:pt x="295" y="67"/>
                      <a:pt x="229" y="0"/>
                      <a:pt x="147" y="0"/>
                    </a:cubicBezTo>
                    <a:cubicBezTo>
                      <a:pt x="66" y="0"/>
                      <a:pt x="0" y="67"/>
                      <a:pt x="0" y="148"/>
                    </a:cubicBezTo>
                    <a:cubicBezTo>
                      <a:pt x="0" y="229"/>
                      <a:pt x="66" y="296"/>
                      <a:pt x="147" y="296"/>
                    </a:cubicBezTo>
                    <a:cubicBezTo>
                      <a:pt x="229" y="296"/>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6" name="Freeform 662"/>
              <p:cNvSpPr>
                <a:spLocks noEditPoints="1"/>
              </p:cNvSpPr>
              <p:nvPr/>
            </p:nvSpPr>
            <p:spPr bwMode="auto">
              <a:xfrm>
                <a:off x="6428" y="3296"/>
                <a:ext cx="126" cy="125"/>
              </a:xfrm>
              <a:custGeom>
                <a:avLst/>
                <a:gdLst/>
                <a:ahLst/>
                <a:cxnLst>
                  <a:cxn ang="0">
                    <a:pos x="316" y="169"/>
                  </a:cxn>
                  <a:cxn ang="0">
                    <a:pos x="316" y="169"/>
                  </a:cxn>
                  <a:cxn ang="0">
                    <a:pos x="168" y="317"/>
                  </a:cxn>
                  <a:cxn ang="0">
                    <a:pos x="21" y="169"/>
                  </a:cxn>
                  <a:cxn ang="0">
                    <a:pos x="168" y="21"/>
                  </a:cxn>
                  <a:cxn ang="0">
                    <a:pos x="316" y="169"/>
                  </a:cxn>
                  <a:cxn ang="0">
                    <a:pos x="337" y="169"/>
                  </a:cxn>
                  <a:cxn ang="0">
                    <a:pos x="337" y="169"/>
                  </a:cxn>
                  <a:cxn ang="0">
                    <a:pos x="168" y="0"/>
                  </a:cxn>
                  <a:cxn ang="0">
                    <a:pos x="0" y="169"/>
                  </a:cxn>
                  <a:cxn ang="0">
                    <a:pos x="168" y="338"/>
                  </a:cxn>
                  <a:cxn ang="0">
                    <a:pos x="337" y="169"/>
                  </a:cxn>
                </a:cxnLst>
                <a:rect l="0" t="0" r="r" b="b"/>
                <a:pathLst>
                  <a:path w="337" h="338">
                    <a:moveTo>
                      <a:pt x="316" y="169"/>
                    </a:moveTo>
                    <a:lnTo>
                      <a:pt x="316" y="169"/>
                    </a:lnTo>
                    <a:cubicBezTo>
                      <a:pt x="316" y="250"/>
                      <a:pt x="250" y="317"/>
                      <a:pt x="168" y="317"/>
                    </a:cubicBezTo>
                    <a:cubicBezTo>
                      <a:pt x="87" y="317"/>
                      <a:pt x="21" y="250"/>
                      <a:pt x="21" y="169"/>
                    </a:cubicBezTo>
                    <a:cubicBezTo>
                      <a:pt x="21" y="88"/>
                      <a:pt x="87" y="21"/>
                      <a:pt x="168" y="21"/>
                    </a:cubicBezTo>
                    <a:cubicBezTo>
                      <a:pt x="250" y="21"/>
                      <a:pt x="316" y="88"/>
                      <a:pt x="316" y="169"/>
                    </a:cubicBezTo>
                    <a:close/>
                    <a:moveTo>
                      <a:pt x="337" y="169"/>
                    </a:moveTo>
                    <a:lnTo>
                      <a:pt x="337" y="169"/>
                    </a:lnTo>
                    <a:cubicBezTo>
                      <a:pt x="337" y="76"/>
                      <a:pt x="261" y="0"/>
                      <a:pt x="168" y="0"/>
                    </a:cubicBezTo>
                    <a:cubicBezTo>
                      <a:pt x="76" y="0"/>
                      <a:pt x="0" y="76"/>
                      <a:pt x="0" y="169"/>
                    </a:cubicBezTo>
                    <a:cubicBezTo>
                      <a:pt x="0" y="262"/>
                      <a:pt x="76" y="338"/>
                      <a:pt x="168"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7" name="Freeform 663"/>
              <p:cNvSpPr>
                <a:spLocks noEditPoints="1"/>
              </p:cNvSpPr>
              <p:nvPr/>
            </p:nvSpPr>
            <p:spPr bwMode="auto">
              <a:xfrm>
                <a:off x="6447" y="3320"/>
                <a:ext cx="88" cy="79"/>
              </a:xfrm>
              <a:custGeom>
                <a:avLst/>
                <a:gdLst/>
                <a:ahLst/>
                <a:cxnLst>
                  <a:cxn ang="0">
                    <a:pos x="39" y="185"/>
                  </a:cxn>
                  <a:cxn ang="0">
                    <a:pos x="39" y="185"/>
                  </a:cxn>
                  <a:cxn ang="0">
                    <a:pos x="39" y="185"/>
                  </a:cxn>
                  <a:cxn ang="0">
                    <a:pos x="157" y="214"/>
                  </a:cxn>
                  <a:cxn ang="0">
                    <a:pos x="157" y="214"/>
                  </a:cxn>
                  <a:cxn ang="0">
                    <a:pos x="195" y="203"/>
                  </a:cxn>
                  <a:cxn ang="0">
                    <a:pos x="195" y="203"/>
                  </a:cxn>
                  <a:cxn ang="0">
                    <a:pos x="211" y="206"/>
                  </a:cxn>
                  <a:cxn ang="0">
                    <a:pos x="211" y="206"/>
                  </a:cxn>
                  <a:cxn ang="0">
                    <a:pos x="236" y="178"/>
                  </a:cxn>
                  <a:cxn ang="0">
                    <a:pos x="236" y="100"/>
                  </a:cxn>
                  <a:cxn ang="0">
                    <a:pos x="236" y="100"/>
                  </a:cxn>
                  <a:cxn ang="0">
                    <a:pos x="172" y="7"/>
                  </a:cxn>
                  <a:cxn ang="0">
                    <a:pos x="65" y="0"/>
                  </a:cxn>
                  <a:cxn ang="0">
                    <a:pos x="65" y="0"/>
                  </a:cxn>
                  <a:cxn ang="0">
                    <a:pos x="65" y="0"/>
                  </a:cxn>
                  <a:cxn ang="0">
                    <a:pos x="0" y="94"/>
                  </a:cxn>
                  <a:cxn ang="0">
                    <a:pos x="1" y="139"/>
                  </a:cxn>
                  <a:cxn ang="0">
                    <a:pos x="1" y="139"/>
                  </a:cxn>
                  <a:cxn ang="0">
                    <a:pos x="14" y="168"/>
                  </a:cxn>
                  <a:cxn ang="0">
                    <a:pos x="14" y="168"/>
                  </a:cxn>
                  <a:cxn ang="0">
                    <a:pos x="30" y="171"/>
                  </a:cxn>
                  <a:cxn ang="0">
                    <a:pos x="30" y="171"/>
                  </a:cxn>
                  <a:cxn ang="0">
                    <a:pos x="39" y="185"/>
                  </a:cxn>
                </a:cxnLst>
                <a:rect l="0" t="0" r="r" b="b"/>
                <a:pathLst>
                  <a:path w="236" h="214">
                    <a:moveTo>
                      <a:pt x="39" y="185"/>
                    </a:moveTo>
                    <a:lnTo>
                      <a:pt x="39" y="185"/>
                    </a:lnTo>
                    <a:lnTo>
                      <a:pt x="39" y="185"/>
                    </a:lnTo>
                    <a:cubicBezTo>
                      <a:pt x="75" y="204"/>
                      <a:pt x="116" y="214"/>
                      <a:pt x="157" y="214"/>
                    </a:cubicBezTo>
                    <a:lnTo>
                      <a:pt x="157" y="214"/>
                    </a:lnTo>
                    <a:cubicBezTo>
                      <a:pt x="171" y="214"/>
                      <a:pt x="184" y="210"/>
                      <a:pt x="195" y="203"/>
                    </a:cubicBezTo>
                    <a:lnTo>
                      <a:pt x="195" y="203"/>
                    </a:lnTo>
                    <a:cubicBezTo>
                      <a:pt x="199" y="207"/>
                      <a:pt x="206" y="209"/>
                      <a:pt x="211" y="206"/>
                    </a:cubicBezTo>
                    <a:lnTo>
                      <a:pt x="211" y="206"/>
                    </a:lnTo>
                    <a:cubicBezTo>
                      <a:pt x="222" y="200"/>
                      <a:pt x="231" y="190"/>
                      <a:pt x="236" y="178"/>
                    </a:cubicBezTo>
                    <a:lnTo>
                      <a:pt x="236" y="100"/>
                    </a:lnTo>
                    <a:lnTo>
                      <a:pt x="236" y="100"/>
                    </a:lnTo>
                    <a:cubicBezTo>
                      <a:pt x="234" y="59"/>
                      <a:pt x="209" y="23"/>
                      <a:pt x="172" y="7"/>
                    </a:cubicBezTo>
                    <a:moveTo>
                      <a:pt x="65" y="0"/>
                    </a:moveTo>
                    <a:lnTo>
                      <a:pt x="65" y="0"/>
                    </a:lnTo>
                    <a:lnTo>
                      <a:pt x="65" y="0"/>
                    </a:lnTo>
                    <a:cubicBezTo>
                      <a:pt x="28" y="16"/>
                      <a:pt x="2" y="53"/>
                      <a:pt x="0" y="94"/>
                    </a:cubicBezTo>
                    <a:lnTo>
                      <a:pt x="1" y="139"/>
                    </a:lnTo>
                    <a:lnTo>
                      <a:pt x="1" y="139"/>
                    </a:lnTo>
                    <a:cubicBezTo>
                      <a:pt x="1" y="150"/>
                      <a:pt x="6" y="161"/>
                      <a:pt x="14" y="168"/>
                    </a:cubicBezTo>
                    <a:lnTo>
                      <a:pt x="14" y="168"/>
                    </a:lnTo>
                    <a:cubicBezTo>
                      <a:pt x="18" y="172"/>
                      <a:pt x="25" y="173"/>
                      <a:pt x="30" y="171"/>
                    </a:cubicBezTo>
                    <a:lnTo>
                      <a:pt x="30" y="171"/>
                    </a:lnTo>
                    <a:cubicBezTo>
                      <a:pt x="30" y="177"/>
                      <a:pt x="34" y="182"/>
                      <a:pt x="39"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8" name="Freeform 664"/>
              <p:cNvSpPr>
                <a:spLocks noEditPoints="1"/>
              </p:cNvSpPr>
              <p:nvPr/>
            </p:nvSpPr>
            <p:spPr bwMode="auto">
              <a:xfrm>
                <a:off x="6484" y="3295"/>
                <a:ext cx="17"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9" y="0"/>
                      <a:pt x="0" y="10"/>
                      <a:pt x="0" y="22"/>
                    </a:cubicBezTo>
                    <a:cubicBezTo>
                      <a:pt x="0" y="34"/>
                      <a:pt x="9"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9" name="Freeform 665"/>
              <p:cNvSpPr>
                <a:spLocks noEditPoints="1"/>
              </p:cNvSpPr>
              <p:nvPr/>
            </p:nvSpPr>
            <p:spPr bwMode="auto">
              <a:xfrm>
                <a:off x="6476" y="3287"/>
                <a:ext cx="32" cy="32"/>
              </a:xfrm>
              <a:custGeom>
                <a:avLst/>
                <a:gdLst/>
                <a:ahLst/>
                <a:cxnLst>
                  <a:cxn ang="0">
                    <a:pos x="66" y="44"/>
                  </a:cxn>
                  <a:cxn ang="0">
                    <a:pos x="66" y="44"/>
                  </a:cxn>
                  <a:cxn ang="0">
                    <a:pos x="44" y="66"/>
                  </a:cxn>
                  <a:cxn ang="0">
                    <a:pos x="22" y="44"/>
                  </a:cxn>
                  <a:cxn ang="0">
                    <a:pos x="44" y="22"/>
                  </a:cxn>
                  <a:cxn ang="0">
                    <a:pos x="66" y="44"/>
                  </a:cxn>
                  <a:cxn ang="0">
                    <a:pos x="87" y="44"/>
                  </a:cxn>
                  <a:cxn ang="0">
                    <a:pos x="87" y="44"/>
                  </a:cxn>
                  <a:cxn ang="0">
                    <a:pos x="44" y="0"/>
                  </a:cxn>
                  <a:cxn ang="0">
                    <a:pos x="0" y="44"/>
                  </a:cxn>
                  <a:cxn ang="0">
                    <a:pos x="44" y="88"/>
                  </a:cxn>
                  <a:cxn ang="0">
                    <a:pos x="87" y="44"/>
                  </a:cxn>
                </a:cxnLst>
                <a:rect l="0" t="0" r="r" b="b"/>
                <a:pathLst>
                  <a:path w="87" h="88">
                    <a:moveTo>
                      <a:pt x="66" y="44"/>
                    </a:moveTo>
                    <a:lnTo>
                      <a:pt x="66" y="44"/>
                    </a:lnTo>
                    <a:cubicBezTo>
                      <a:pt x="66" y="56"/>
                      <a:pt x="56" y="66"/>
                      <a:pt x="44" y="66"/>
                    </a:cubicBezTo>
                    <a:cubicBezTo>
                      <a:pt x="31" y="66"/>
                      <a:pt x="22" y="56"/>
                      <a:pt x="22" y="44"/>
                    </a:cubicBezTo>
                    <a:cubicBezTo>
                      <a:pt x="22" y="32"/>
                      <a:pt x="31" y="22"/>
                      <a:pt x="44" y="22"/>
                    </a:cubicBezTo>
                    <a:cubicBezTo>
                      <a:pt x="56" y="22"/>
                      <a:pt x="66" y="32"/>
                      <a:pt x="66" y="44"/>
                    </a:cubicBezTo>
                    <a:close/>
                    <a:moveTo>
                      <a:pt x="87" y="44"/>
                    </a:moveTo>
                    <a:lnTo>
                      <a:pt x="87" y="44"/>
                    </a:lnTo>
                    <a:cubicBezTo>
                      <a:pt x="87" y="20"/>
                      <a:pt x="68" y="0"/>
                      <a:pt x="44" y="0"/>
                    </a:cubicBezTo>
                    <a:cubicBezTo>
                      <a:pt x="19" y="0"/>
                      <a:pt x="0" y="20"/>
                      <a:pt x="0" y="44"/>
                    </a:cubicBezTo>
                    <a:cubicBezTo>
                      <a:pt x="0" y="68"/>
                      <a:pt x="19" y="88"/>
                      <a:pt x="44" y="88"/>
                    </a:cubicBezTo>
                    <a:cubicBezTo>
                      <a:pt x="68" y="88"/>
                      <a:pt x="87" y="68"/>
                      <a:pt x="87"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0" name="Freeform 666"/>
              <p:cNvSpPr>
                <a:spLocks noEditPoints="1"/>
              </p:cNvSpPr>
              <p:nvPr/>
            </p:nvSpPr>
            <p:spPr bwMode="auto">
              <a:xfrm>
                <a:off x="6468" y="3278"/>
                <a:ext cx="49" cy="49"/>
              </a:xfrm>
              <a:custGeom>
                <a:avLst/>
                <a:gdLst/>
                <a:ahLst/>
                <a:cxnLst>
                  <a:cxn ang="0">
                    <a:pos x="109" y="66"/>
                  </a:cxn>
                  <a:cxn ang="0">
                    <a:pos x="109" y="66"/>
                  </a:cxn>
                  <a:cxn ang="0">
                    <a:pos x="66" y="110"/>
                  </a:cxn>
                  <a:cxn ang="0">
                    <a:pos x="22" y="66"/>
                  </a:cxn>
                  <a:cxn ang="0">
                    <a:pos x="66" y="22"/>
                  </a:cxn>
                  <a:cxn ang="0">
                    <a:pos x="109" y="66"/>
                  </a:cxn>
                  <a:cxn ang="0">
                    <a:pos x="131" y="66"/>
                  </a:cxn>
                  <a:cxn ang="0">
                    <a:pos x="131" y="66"/>
                  </a:cxn>
                  <a:cxn ang="0">
                    <a:pos x="66" y="0"/>
                  </a:cxn>
                  <a:cxn ang="0">
                    <a:pos x="0" y="66"/>
                  </a:cxn>
                  <a:cxn ang="0">
                    <a:pos x="66" y="132"/>
                  </a:cxn>
                  <a:cxn ang="0">
                    <a:pos x="131" y="66"/>
                  </a:cxn>
                </a:cxnLst>
                <a:rect l="0" t="0" r="r" b="b"/>
                <a:pathLst>
                  <a:path w="131" h="132">
                    <a:moveTo>
                      <a:pt x="109" y="66"/>
                    </a:moveTo>
                    <a:lnTo>
                      <a:pt x="109" y="66"/>
                    </a:lnTo>
                    <a:cubicBezTo>
                      <a:pt x="109" y="90"/>
                      <a:pt x="90" y="110"/>
                      <a:pt x="66" y="110"/>
                    </a:cubicBezTo>
                    <a:cubicBezTo>
                      <a:pt x="41" y="110"/>
                      <a:pt x="22" y="90"/>
                      <a:pt x="22" y="66"/>
                    </a:cubicBezTo>
                    <a:cubicBezTo>
                      <a:pt x="22" y="42"/>
                      <a:pt x="41" y="22"/>
                      <a:pt x="66" y="22"/>
                    </a:cubicBezTo>
                    <a:cubicBezTo>
                      <a:pt x="90" y="22"/>
                      <a:pt x="109" y="42"/>
                      <a:pt x="109" y="66"/>
                    </a:cubicBezTo>
                    <a:close/>
                    <a:moveTo>
                      <a:pt x="131" y="66"/>
                    </a:moveTo>
                    <a:lnTo>
                      <a:pt x="131" y="66"/>
                    </a:lnTo>
                    <a:cubicBezTo>
                      <a:pt x="131" y="30"/>
                      <a:pt x="102" y="0"/>
                      <a:pt x="66" y="0"/>
                    </a:cubicBezTo>
                    <a:cubicBezTo>
                      <a:pt x="29" y="0"/>
                      <a:pt x="0" y="30"/>
                      <a:pt x="0" y="66"/>
                    </a:cubicBezTo>
                    <a:cubicBezTo>
                      <a:pt x="0" y="102"/>
                      <a:pt x="29" y="132"/>
                      <a:pt x="66" y="132"/>
                    </a:cubicBezTo>
                    <a:cubicBezTo>
                      <a:pt x="102" y="132"/>
                      <a:pt x="131" y="102"/>
                      <a:pt x="131"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1" name="Freeform 667"/>
              <p:cNvSpPr>
                <a:spLocks noEditPoints="1"/>
              </p:cNvSpPr>
              <p:nvPr/>
            </p:nvSpPr>
            <p:spPr bwMode="auto">
              <a:xfrm>
                <a:off x="6460" y="3270"/>
                <a:ext cx="65" cy="66"/>
              </a:xfrm>
              <a:custGeom>
                <a:avLst/>
                <a:gdLst/>
                <a:ahLst/>
                <a:cxnLst>
                  <a:cxn ang="0">
                    <a:pos x="153" y="88"/>
                  </a:cxn>
                  <a:cxn ang="0">
                    <a:pos x="153" y="88"/>
                  </a:cxn>
                  <a:cxn ang="0">
                    <a:pos x="88" y="154"/>
                  </a:cxn>
                  <a:cxn ang="0">
                    <a:pos x="22" y="88"/>
                  </a:cxn>
                  <a:cxn ang="0">
                    <a:pos x="88" y="22"/>
                  </a:cxn>
                  <a:cxn ang="0">
                    <a:pos x="153" y="88"/>
                  </a:cxn>
                  <a:cxn ang="0">
                    <a:pos x="175" y="88"/>
                  </a:cxn>
                  <a:cxn ang="0">
                    <a:pos x="175" y="88"/>
                  </a:cxn>
                  <a:cxn ang="0">
                    <a:pos x="88" y="0"/>
                  </a:cxn>
                  <a:cxn ang="0">
                    <a:pos x="0" y="88"/>
                  </a:cxn>
                  <a:cxn ang="0">
                    <a:pos x="88" y="176"/>
                  </a:cxn>
                  <a:cxn ang="0">
                    <a:pos x="175" y="88"/>
                  </a:cxn>
                </a:cxnLst>
                <a:rect l="0" t="0" r="r" b="b"/>
                <a:pathLst>
                  <a:path w="175" h="176">
                    <a:moveTo>
                      <a:pt x="153" y="88"/>
                    </a:moveTo>
                    <a:lnTo>
                      <a:pt x="153" y="88"/>
                    </a:lnTo>
                    <a:cubicBezTo>
                      <a:pt x="153" y="124"/>
                      <a:pt x="124" y="154"/>
                      <a:pt x="88" y="154"/>
                    </a:cubicBezTo>
                    <a:cubicBezTo>
                      <a:pt x="51" y="154"/>
                      <a:pt x="22" y="124"/>
                      <a:pt x="22" y="88"/>
                    </a:cubicBezTo>
                    <a:cubicBezTo>
                      <a:pt x="22" y="52"/>
                      <a:pt x="51" y="22"/>
                      <a:pt x="88" y="22"/>
                    </a:cubicBezTo>
                    <a:cubicBezTo>
                      <a:pt x="124" y="22"/>
                      <a:pt x="153" y="52"/>
                      <a:pt x="153" y="88"/>
                    </a:cubicBezTo>
                    <a:close/>
                    <a:moveTo>
                      <a:pt x="175" y="88"/>
                    </a:moveTo>
                    <a:lnTo>
                      <a:pt x="175" y="88"/>
                    </a:lnTo>
                    <a:cubicBezTo>
                      <a:pt x="175" y="40"/>
                      <a:pt x="136" y="0"/>
                      <a:pt x="88" y="0"/>
                    </a:cubicBezTo>
                    <a:cubicBezTo>
                      <a:pt x="39" y="0"/>
                      <a:pt x="0" y="40"/>
                      <a:pt x="0" y="88"/>
                    </a:cubicBezTo>
                    <a:cubicBezTo>
                      <a:pt x="0" y="136"/>
                      <a:pt x="39" y="176"/>
                      <a:pt x="88" y="176"/>
                    </a:cubicBezTo>
                    <a:cubicBezTo>
                      <a:pt x="136" y="176"/>
                      <a:pt x="175" y="136"/>
                      <a:pt x="175"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2" name="Freeform 668"/>
              <p:cNvSpPr>
                <a:spLocks noEditPoints="1"/>
              </p:cNvSpPr>
              <p:nvPr/>
            </p:nvSpPr>
            <p:spPr bwMode="auto">
              <a:xfrm>
                <a:off x="6451" y="3262"/>
                <a:ext cx="82" cy="82"/>
              </a:xfrm>
              <a:custGeom>
                <a:avLst/>
                <a:gdLst/>
                <a:ahLst/>
                <a:cxnLst>
                  <a:cxn ang="0">
                    <a:pos x="197" y="110"/>
                  </a:cxn>
                  <a:cxn ang="0">
                    <a:pos x="197" y="110"/>
                  </a:cxn>
                  <a:cxn ang="0">
                    <a:pos x="110" y="198"/>
                  </a:cxn>
                  <a:cxn ang="0">
                    <a:pos x="22" y="110"/>
                  </a:cxn>
                  <a:cxn ang="0">
                    <a:pos x="110" y="22"/>
                  </a:cxn>
                  <a:cxn ang="0">
                    <a:pos x="197" y="110"/>
                  </a:cxn>
                  <a:cxn ang="0">
                    <a:pos x="219" y="110"/>
                  </a:cxn>
                  <a:cxn ang="0">
                    <a:pos x="219" y="110"/>
                  </a:cxn>
                  <a:cxn ang="0">
                    <a:pos x="110" y="0"/>
                  </a:cxn>
                  <a:cxn ang="0">
                    <a:pos x="0" y="110"/>
                  </a:cxn>
                  <a:cxn ang="0">
                    <a:pos x="110" y="220"/>
                  </a:cxn>
                  <a:cxn ang="0">
                    <a:pos x="219" y="110"/>
                  </a:cxn>
                </a:cxnLst>
                <a:rect l="0" t="0" r="r" b="b"/>
                <a:pathLst>
                  <a:path w="219" h="220">
                    <a:moveTo>
                      <a:pt x="197" y="110"/>
                    </a:moveTo>
                    <a:lnTo>
                      <a:pt x="197" y="110"/>
                    </a:lnTo>
                    <a:cubicBezTo>
                      <a:pt x="197" y="158"/>
                      <a:pt x="158" y="198"/>
                      <a:pt x="110" y="198"/>
                    </a:cubicBezTo>
                    <a:cubicBezTo>
                      <a:pt x="61" y="198"/>
                      <a:pt x="22" y="158"/>
                      <a:pt x="22" y="110"/>
                    </a:cubicBezTo>
                    <a:cubicBezTo>
                      <a:pt x="22" y="62"/>
                      <a:pt x="61" y="22"/>
                      <a:pt x="110" y="22"/>
                    </a:cubicBezTo>
                    <a:cubicBezTo>
                      <a:pt x="158" y="22"/>
                      <a:pt x="197" y="62"/>
                      <a:pt x="197" y="110"/>
                    </a:cubicBezTo>
                    <a:close/>
                    <a:moveTo>
                      <a:pt x="219" y="110"/>
                    </a:moveTo>
                    <a:lnTo>
                      <a:pt x="219" y="110"/>
                    </a:lnTo>
                    <a:cubicBezTo>
                      <a:pt x="219" y="50"/>
                      <a:pt x="170" y="0"/>
                      <a:pt x="110" y="0"/>
                    </a:cubicBezTo>
                    <a:cubicBezTo>
                      <a:pt x="49" y="0"/>
                      <a:pt x="0" y="50"/>
                      <a:pt x="0" y="110"/>
                    </a:cubicBezTo>
                    <a:cubicBezTo>
                      <a:pt x="0" y="170"/>
                      <a:pt x="49" y="220"/>
                      <a:pt x="110" y="220"/>
                    </a:cubicBezTo>
                    <a:cubicBezTo>
                      <a:pt x="170" y="220"/>
                      <a:pt x="219" y="170"/>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3" name="Freeform 669"/>
              <p:cNvSpPr>
                <a:spLocks/>
              </p:cNvSpPr>
              <p:nvPr/>
            </p:nvSpPr>
            <p:spPr bwMode="auto">
              <a:xfrm>
                <a:off x="6464" y="3274"/>
                <a:ext cx="57" cy="59"/>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4" y="157"/>
                      <a:pt x="27" y="129"/>
                    </a:cubicBezTo>
                    <a:cubicBezTo>
                      <a:pt x="0" y="101"/>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4" name="Freeform 670"/>
              <p:cNvSpPr>
                <a:spLocks noEditPoints="1"/>
              </p:cNvSpPr>
              <p:nvPr/>
            </p:nvSpPr>
            <p:spPr bwMode="auto">
              <a:xfrm>
                <a:off x="6447" y="3274"/>
                <a:ext cx="88" cy="125"/>
              </a:xfrm>
              <a:custGeom>
                <a:avLst/>
                <a:gdLst/>
                <a:ahLst/>
                <a:cxnLst>
                  <a:cxn ang="0">
                    <a:pos x="65" y="122"/>
                  </a:cxn>
                  <a:cxn ang="0">
                    <a:pos x="65" y="122"/>
                  </a:cxn>
                  <a:cxn ang="0">
                    <a:pos x="65" y="122"/>
                  </a:cxn>
                  <a:cxn ang="0">
                    <a:pos x="0" y="216"/>
                  </a:cxn>
                  <a:cxn ang="0">
                    <a:pos x="1" y="261"/>
                  </a:cxn>
                  <a:cxn ang="0">
                    <a:pos x="1" y="261"/>
                  </a:cxn>
                  <a:cxn ang="0">
                    <a:pos x="14" y="290"/>
                  </a:cxn>
                  <a:cxn ang="0">
                    <a:pos x="14" y="290"/>
                  </a:cxn>
                  <a:cxn ang="0">
                    <a:pos x="30" y="293"/>
                  </a:cxn>
                  <a:cxn ang="0">
                    <a:pos x="30" y="293"/>
                  </a:cxn>
                  <a:cxn ang="0">
                    <a:pos x="39" y="307"/>
                  </a:cxn>
                  <a:cxn ang="0">
                    <a:pos x="39" y="307"/>
                  </a:cxn>
                  <a:cxn ang="0">
                    <a:pos x="157" y="336"/>
                  </a:cxn>
                  <a:cxn ang="0">
                    <a:pos x="157" y="336"/>
                  </a:cxn>
                  <a:cxn ang="0">
                    <a:pos x="195" y="325"/>
                  </a:cxn>
                  <a:cxn ang="0">
                    <a:pos x="195" y="325"/>
                  </a:cxn>
                  <a:cxn ang="0">
                    <a:pos x="211" y="328"/>
                  </a:cxn>
                  <a:cxn ang="0">
                    <a:pos x="211" y="328"/>
                  </a:cxn>
                  <a:cxn ang="0">
                    <a:pos x="236" y="300"/>
                  </a:cxn>
                  <a:cxn ang="0">
                    <a:pos x="236" y="229"/>
                  </a:cxn>
                  <a:cxn ang="0">
                    <a:pos x="236" y="229"/>
                  </a:cxn>
                  <a:cxn ang="0">
                    <a:pos x="172" y="129"/>
                  </a:cxn>
                  <a:cxn ang="0">
                    <a:pos x="171" y="129"/>
                  </a:cxn>
                  <a:cxn ang="0">
                    <a:pos x="171" y="129"/>
                  </a:cxn>
                  <a:cxn ang="0">
                    <a:pos x="171" y="28"/>
                  </a:cxn>
                  <a:cxn ang="0">
                    <a:pos x="72" y="28"/>
                  </a:cxn>
                  <a:cxn ang="0">
                    <a:pos x="65" y="122"/>
                  </a:cxn>
                  <a:cxn ang="0">
                    <a:pos x="65" y="122"/>
                  </a:cxn>
                  <a:cxn ang="0">
                    <a:pos x="65" y="122"/>
                  </a:cxn>
                  <a:cxn ang="0">
                    <a:pos x="65" y="122"/>
                  </a:cxn>
                </a:cxnLst>
                <a:rect l="0" t="0" r="r" b="b"/>
                <a:pathLst>
                  <a:path w="237" h="336">
                    <a:moveTo>
                      <a:pt x="65" y="122"/>
                    </a:moveTo>
                    <a:lnTo>
                      <a:pt x="65" y="122"/>
                    </a:lnTo>
                    <a:lnTo>
                      <a:pt x="65" y="122"/>
                    </a:lnTo>
                    <a:cubicBezTo>
                      <a:pt x="28" y="138"/>
                      <a:pt x="3" y="175"/>
                      <a:pt x="0" y="216"/>
                    </a:cubicBezTo>
                    <a:lnTo>
                      <a:pt x="1" y="261"/>
                    </a:lnTo>
                    <a:lnTo>
                      <a:pt x="1" y="261"/>
                    </a:lnTo>
                    <a:cubicBezTo>
                      <a:pt x="1" y="272"/>
                      <a:pt x="6" y="283"/>
                      <a:pt x="14" y="290"/>
                    </a:cubicBezTo>
                    <a:lnTo>
                      <a:pt x="14" y="290"/>
                    </a:lnTo>
                    <a:cubicBezTo>
                      <a:pt x="18" y="294"/>
                      <a:pt x="25" y="295"/>
                      <a:pt x="30" y="293"/>
                    </a:cubicBezTo>
                    <a:lnTo>
                      <a:pt x="30" y="293"/>
                    </a:lnTo>
                    <a:cubicBezTo>
                      <a:pt x="30" y="299"/>
                      <a:pt x="34" y="304"/>
                      <a:pt x="39" y="307"/>
                    </a:cubicBezTo>
                    <a:lnTo>
                      <a:pt x="39" y="307"/>
                    </a:lnTo>
                    <a:cubicBezTo>
                      <a:pt x="75" y="326"/>
                      <a:pt x="116" y="336"/>
                      <a:pt x="157" y="336"/>
                    </a:cubicBezTo>
                    <a:lnTo>
                      <a:pt x="157" y="336"/>
                    </a:lnTo>
                    <a:cubicBezTo>
                      <a:pt x="171" y="335"/>
                      <a:pt x="184" y="332"/>
                      <a:pt x="195" y="325"/>
                    </a:cubicBezTo>
                    <a:lnTo>
                      <a:pt x="195" y="325"/>
                    </a:lnTo>
                    <a:cubicBezTo>
                      <a:pt x="199" y="329"/>
                      <a:pt x="206" y="330"/>
                      <a:pt x="211" y="328"/>
                    </a:cubicBezTo>
                    <a:lnTo>
                      <a:pt x="211" y="328"/>
                    </a:lnTo>
                    <a:cubicBezTo>
                      <a:pt x="222" y="322"/>
                      <a:pt x="231" y="312"/>
                      <a:pt x="236" y="300"/>
                    </a:cubicBezTo>
                    <a:lnTo>
                      <a:pt x="236" y="229"/>
                    </a:lnTo>
                    <a:lnTo>
                      <a:pt x="236" y="229"/>
                    </a:lnTo>
                    <a:cubicBezTo>
                      <a:pt x="237" y="186"/>
                      <a:pt x="212" y="146"/>
                      <a:pt x="172" y="129"/>
                    </a:cubicBezTo>
                    <a:lnTo>
                      <a:pt x="171" y="129"/>
                    </a:lnTo>
                    <a:lnTo>
                      <a:pt x="171" y="129"/>
                    </a:lnTo>
                    <a:cubicBezTo>
                      <a:pt x="199" y="101"/>
                      <a:pt x="198" y="56"/>
                      <a:pt x="171" y="28"/>
                    </a:cubicBezTo>
                    <a:cubicBezTo>
                      <a:pt x="144" y="0"/>
                      <a:pt x="99" y="0"/>
                      <a:pt x="72" y="28"/>
                    </a:cubicBezTo>
                    <a:cubicBezTo>
                      <a:pt x="47" y="53"/>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5" name="Freeform 671"/>
              <p:cNvSpPr>
                <a:spLocks noEditPoints="1"/>
              </p:cNvSpPr>
              <p:nvPr/>
            </p:nvSpPr>
            <p:spPr bwMode="auto">
              <a:xfrm>
                <a:off x="6456" y="3333"/>
                <a:ext cx="68" cy="62"/>
              </a:xfrm>
              <a:custGeom>
                <a:avLst/>
                <a:gdLst/>
                <a:ahLst/>
                <a:cxnLst>
                  <a:cxn ang="0">
                    <a:pos x="6" y="136"/>
                  </a:cxn>
                  <a:cxn ang="0">
                    <a:pos x="6" y="136"/>
                  </a:cxn>
                  <a:cxn ang="0">
                    <a:pos x="6" y="136"/>
                  </a:cxn>
                  <a:cxn ang="0">
                    <a:pos x="27" y="0"/>
                  </a:cxn>
                  <a:cxn ang="0">
                    <a:pos x="171" y="168"/>
                  </a:cxn>
                  <a:cxn ang="0">
                    <a:pos x="171" y="168"/>
                  </a:cxn>
                  <a:cxn ang="0">
                    <a:pos x="171" y="168"/>
                  </a:cxn>
                  <a:cxn ang="0">
                    <a:pos x="161" y="25"/>
                  </a:cxn>
                </a:cxnLst>
                <a:rect l="0" t="0" r="r" b="b"/>
                <a:pathLst>
                  <a:path w="182" h="168">
                    <a:moveTo>
                      <a:pt x="6" y="136"/>
                    </a:moveTo>
                    <a:lnTo>
                      <a:pt x="6" y="136"/>
                    </a:lnTo>
                    <a:lnTo>
                      <a:pt x="6" y="136"/>
                    </a:lnTo>
                    <a:cubicBezTo>
                      <a:pt x="0" y="88"/>
                      <a:pt x="7" y="43"/>
                      <a:pt x="27" y="0"/>
                    </a:cubicBezTo>
                    <a:moveTo>
                      <a:pt x="171" y="168"/>
                    </a:moveTo>
                    <a:lnTo>
                      <a:pt x="171" y="168"/>
                    </a:lnTo>
                    <a:lnTo>
                      <a:pt x="171" y="168"/>
                    </a:lnTo>
                    <a:cubicBezTo>
                      <a:pt x="182" y="120"/>
                      <a:pt x="178"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6" name="Freeform 672"/>
              <p:cNvSpPr>
                <a:spLocks noEditPoints="1"/>
              </p:cNvSpPr>
              <p:nvPr/>
            </p:nvSpPr>
            <p:spPr bwMode="auto">
              <a:xfrm>
                <a:off x="6591" y="3351"/>
                <a:ext cx="16" cy="15"/>
              </a:xfrm>
              <a:custGeom>
                <a:avLst/>
                <a:gdLst/>
                <a:ahLst/>
                <a:cxnLst>
                  <a:cxn ang="0">
                    <a:pos x="22" y="21"/>
                  </a:cxn>
                  <a:cxn ang="0">
                    <a:pos x="22" y="21"/>
                  </a:cxn>
                  <a:cxn ang="0">
                    <a:pos x="22" y="21"/>
                  </a:cxn>
                  <a:cxn ang="0">
                    <a:pos x="43" y="21"/>
                  </a:cxn>
                  <a:cxn ang="0">
                    <a:pos x="43" y="21"/>
                  </a:cxn>
                  <a:cxn ang="0">
                    <a:pos x="22" y="0"/>
                  </a:cxn>
                  <a:cxn ang="0">
                    <a:pos x="0" y="21"/>
                  </a:cxn>
                  <a:cxn ang="0">
                    <a:pos x="22" y="42"/>
                  </a:cxn>
                  <a:cxn ang="0">
                    <a:pos x="43" y="21"/>
                  </a:cxn>
                </a:cxnLst>
                <a:rect l="0" t="0" r="r" b="b"/>
                <a:pathLst>
                  <a:path w="43" h="42">
                    <a:moveTo>
                      <a:pt x="22" y="21"/>
                    </a:moveTo>
                    <a:lnTo>
                      <a:pt x="22" y="21"/>
                    </a:lnTo>
                    <a:lnTo>
                      <a:pt x="22" y="21"/>
                    </a:lnTo>
                    <a:close/>
                    <a:moveTo>
                      <a:pt x="43" y="21"/>
                    </a:moveTo>
                    <a:lnTo>
                      <a:pt x="43" y="21"/>
                    </a:lnTo>
                    <a:cubicBezTo>
                      <a:pt x="43" y="9"/>
                      <a:pt x="33" y="0"/>
                      <a:pt x="22" y="0"/>
                    </a:cubicBezTo>
                    <a:cubicBezTo>
                      <a:pt x="10" y="0"/>
                      <a:pt x="0" y="9"/>
                      <a:pt x="0" y="21"/>
                    </a:cubicBezTo>
                    <a:cubicBezTo>
                      <a:pt x="0" y="33"/>
                      <a:pt x="10" y="42"/>
                      <a:pt x="22" y="42"/>
                    </a:cubicBezTo>
                    <a:cubicBezTo>
                      <a:pt x="33" y="42"/>
                      <a:pt x="43" y="33"/>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7" name="Freeform 673"/>
              <p:cNvSpPr>
                <a:spLocks noEditPoints="1"/>
              </p:cNvSpPr>
              <p:nvPr/>
            </p:nvSpPr>
            <p:spPr bwMode="auto">
              <a:xfrm>
                <a:off x="6583" y="3343"/>
                <a:ext cx="32" cy="31"/>
              </a:xfrm>
              <a:custGeom>
                <a:avLst/>
                <a:gdLst/>
                <a:ahLst/>
                <a:cxnLst>
                  <a:cxn ang="0">
                    <a:pos x="64" y="42"/>
                  </a:cxn>
                  <a:cxn ang="0">
                    <a:pos x="64" y="42"/>
                  </a:cxn>
                  <a:cxn ang="0">
                    <a:pos x="43" y="63"/>
                  </a:cxn>
                  <a:cxn ang="0">
                    <a:pos x="21" y="42"/>
                  </a:cxn>
                  <a:cxn ang="0">
                    <a:pos x="43" y="21"/>
                  </a:cxn>
                  <a:cxn ang="0">
                    <a:pos x="64" y="42"/>
                  </a:cxn>
                  <a:cxn ang="0">
                    <a:pos x="85" y="42"/>
                  </a:cxn>
                  <a:cxn ang="0">
                    <a:pos x="85" y="42"/>
                  </a:cxn>
                  <a:cxn ang="0">
                    <a:pos x="43" y="0"/>
                  </a:cxn>
                  <a:cxn ang="0">
                    <a:pos x="0" y="42"/>
                  </a:cxn>
                  <a:cxn ang="0">
                    <a:pos x="43" y="84"/>
                  </a:cxn>
                  <a:cxn ang="0">
                    <a:pos x="85" y="42"/>
                  </a:cxn>
                </a:cxnLst>
                <a:rect l="0" t="0" r="r" b="b"/>
                <a:pathLst>
                  <a:path w="85" h="84">
                    <a:moveTo>
                      <a:pt x="64" y="42"/>
                    </a:moveTo>
                    <a:lnTo>
                      <a:pt x="64" y="42"/>
                    </a:lnTo>
                    <a:cubicBezTo>
                      <a:pt x="64" y="54"/>
                      <a:pt x="54" y="63"/>
                      <a:pt x="43" y="63"/>
                    </a:cubicBezTo>
                    <a:cubicBezTo>
                      <a:pt x="31" y="63"/>
                      <a:pt x="21" y="54"/>
                      <a:pt x="21" y="42"/>
                    </a:cubicBezTo>
                    <a:cubicBezTo>
                      <a:pt x="21" y="30"/>
                      <a:pt x="31" y="21"/>
                      <a:pt x="43" y="21"/>
                    </a:cubicBezTo>
                    <a:cubicBezTo>
                      <a:pt x="54" y="21"/>
                      <a:pt x="64" y="30"/>
                      <a:pt x="64" y="42"/>
                    </a:cubicBezTo>
                    <a:close/>
                    <a:moveTo>
                      <a:pt x="85" y="42"/>
                    </a:moveTo>
                    <a:lnTo>
                      <a:pt x="85" y="42"/>
                    </a:lnTo>
                    <a:cubicBezTo>
                      <a:pt x="85" y="19"/>
                      <a:pt x="66" y="0"/>
                      <a:pt x="43" y="0"/>
                    </a:cubicBezTo>
                    <a:cubicBezTo>
                      <a:pt x="19" y="0"/>
                      <a:pt x="0" y="19"/>
                      <a:pt x="0" y="42"/>
                    </a:cubicBezTo>
                    <a:cubicBezTo>
                      <a:pt x="0" y="65"/>
                      <a:pt x="19" y="84"/>
                      <a:pt x="43"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8" name="Freeform 674"/>
              <p:cNvSpPr>
                <a:spLocks noEditPoints="1"/>
              </p:cNvSpPr>
              <p:nvPr/>
            </p:nvSpPr>
            <p:spPr bwMode="auto">
              <a:xfrm>
                <a:off x="6575" y="3335"/>
                <a:ext cx="48" cy="47"/>
              </a:xfrm>
              <a:custGeom>
                <a:avLst/>
                <a:gdLst/>
                <a:ahLst/>
                <a:cxnLst>
                  <a:cxn ang="0">
                    <a:pos x="106" y="63"/>
                  </a:cxn>
                  <a:cxn ang="0">
                    <a:pos x="106" y="63"/>
                  </a:cxn>
                  <a:cxn ang="0">
                    <a:pos x="64" y="105"/>
                  </a:cxn>
                  <a:cxn ang="0">
                    <a:pos x="21" y="63"/>
                  </a:cxn>
                  <a:cxn ang="0">
                    <a:pos x="64" y="21"/>
                  </a:cxn>
                  <a:cxn ang="0">
                    <a:pos x="106" y="63"/>
                  </a:cxn>
                  <a:cxn ang="0">
                    <a:pos x="127" y="63"/>
                  </a:cxn>
                  <a:cxn ang="0">
                    <a:pos x="127" y="63"/>
                  </a:cxn>
                  <a:cxn ang="0">
                    <a:pos x="64" y="0"/>
                  </a:cxn>
                  <a:cxn ang="0">
                    <a:pos x="0" y="63"/>
                  </a:cxn>
                  <a:cxn ang="0">
                    <a:pos x="64" y="126"/>
                  </a:cxn>
                  <a:cxn ang="0">
                    <a:pos x="127" y="63"/>
                  </a:cxn>
                </a:cxnLst>
                <a:rect l="0" t="0" r="r" b="b"/>
                <a:pathLst>
                  <a:path w="127" h="126">
                    <a:moveTo>
                      <a:pt x="106" y="63"/>
                    </a:moveTo>
                    <a:lnTo>
                      <a:pt x="106" y="63"/>
                    </a:lnTo>
                    <a:cubicBezTo>
                      <a:pt x="106" y="86"/>
                      <a:pt x="87" y="105"/>
                      <a:pt x="64" y="105"/>
                    </a:cubicBezTo>
                    <a:cubicBezTo>
                      <a:pt x="40" y="105"/>
                      <a:pt x="21" y="86"/>
                      <a:pt x="21" y="63"/>
                    </a:cubicBezTo>
                    <a:cubicBezTo>
                      <a:pt x="21" y="40"/>
                      <a:pt x="40" y="21"/>
                      <a:pt x="64" y="21"/>
                    </a:cubicBezTo>
                    <a:cubicBezTo>
                      <a:pt x="87" y="21"/>
                      <a:pt x="106" y="40"/>
                      <a:pt x="106" y="63"/>
                    </a:cubicBezTo>
                    <a:close/>
                    <a:moveTo>
                      <a:pt x="127" y="63"/>
                    </a:moveTo>
                    <a:lnTo>
                      <a:pt x="127" y="63"/>
                    </a:lnTo>
                    <a:cubicBezTo>
                      <a:pt x="127" y="28"/>
                      <a:pt x="98" y="0"/>
                      <a:pt x="64" y="0"/>
                    </a:cubicBezTo>
                    <a:cubicBezTo>
                      <a:pt x="29" y="0"/>
                      <a:pt x="0" y="28"/>
                      <a:pt x="0" y="63"/>
                    </a:cubicBezTo>
                    <a:cubicBezTo>
                      <a:pt x="0" y="98"/>
                      <a:pt x="29" y="126"/>
                      <a:pt x="64" y="126"/>
                    </a:cubicBezTo>
                    <a:cubicBezTo>
                      <a:pt x="98"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9" name="Freeform 675"/>
              <p:cNvSpPr>
                <a:spLocks noEditPoints="1"/>
              </p:cNvSpPr>
              <p:nvPr/>
            </p:nvSpPr>
            <p:spPr bwMode="auto">
              <a:xfrm>
                <a:off x="6568" y="3327"/>
                <a:ext cx="62" cy="63"/>
              </a:xfrm>
              <a:custGeom>
                <a:avLst/>
                <a:gdLst/>
                <a:ahLst/>
                <a:cxnLst>
                  <a:cxn ang="0">
                    <a:pos x="148" y="84"/>
                  </a:cxn>
                  <a:cxn ang="0">
                    <a:pos x="148" y="84"/>
                  </a:cxn>
                  <a:cxn ang="0">
                    <a:pos x="85" y="147"/>
                  </a:cxn>
                  <a:cxn ang="0">
                    <a:pos x="21" y="84"/>
                  </a:cxn>
                  <a:cxn ang="0">
                    <a:pos x="85" y="21"/>
                  </a:cxn>
                  <a:cxn ang="0">
                    <a:pos x="148" y="84"/>
                  </a:cxn>
                  <a:cxn ang="0">
                    <a:pos x="169" y="84"/>
                  </a:cxn>
                  <a:cxn ang="0">
                    <a:pos x="169" y="84"/>
                  </a:cxn>
                  <a:cxn ang="0">
                    <a:pos x="85" y="0"/>
                  </a:cxn>
                  <a:cxn ang="0">
                    <a:pos x="0" y="84"/>
                  </a:cxn>
                  <a:cxn ang="0">
                    <a:pos x="85" y="168"/>
                  </a:cxn>
                  <a:cxn ang="0">
                    <a:pos x="169" y="84"/>
                  </a:cxn>
                </a:cxnLst>
                <a:rect l="0" t="0" r="r" b="b"/>
                <a:pathLst>
                  <a:path w="169" h="168">
                    <a:moveTo>
                      <a:pt x="148" y="84"/>
                    </a:moveTo>
                    <a:lnTo>
                      <a:pt x="148" y="84"/>
                    </a:lnTo>
                    <a:cubicBezTo>
                      <a:pt x="148" y="119"/>
                      <a:pt x="119" y="147"/>
                      <a:pt x="85" y="147"/>
                    </a:cubicBezTo>
                    <a:cubicBezTo>
                      <a:pt x="50" y="147"/>
                      <a:pt x="21" y="119"/>
                      <a:pt x="21" y="84"/>
                    </a:cubicBezTo>
                    <a:cubicBezTo>
                      <a:pt x="21" y="49"/>
                      <a:pt x="50" y="21"/>
                      <a:pt x="85" y="21"/>
                    </a:cubicBezTo>
                    <a:cubicBezTo>
                      <a:pt x="119" y="21"/>
                      <a:pt x="148" y="49"/>
                      <a:pt x="148" y="84"/>
                    </a:cubicBezTo>
                    <a:close/>
                    <a:moveTo>
                      <a:pt x="169" y="84"/>
                    </a:moveTo>
                    <a:lnTo>
                      <a:pt x="169" y="84"/>
                    </a:lnTo>
                    <a:cubicBezTo>
                      <a:pt x="169" y="38"/>
                      <a:pt x="131" y="0"/>
                      <a:pt x="85" y="0"/>
                    </a:cubicBezTo>
                    <a:cubicBezTo>
                      <a:pt x="38" y="0"/>
                      <a:pt x="0" y="38"/>
                      <a:pt x="0" y="84"/>
                    </a:cubicBezTo>
                    <a:cubicBezTo>
                      <a:pt x="0" y="130"/>
                      <a:pt x="38" y="168"/>
                      <a:pt x="85" y="168"/>
                    </a:cubicBezTo>
                    <a:cubicBezTo>
                      <a:pt x="131" y="168"/>
                      <a:pt x="169" y="130"/>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0" name="Freeform 676"/>
              <p:cNvSpPr>
                <a:spLocks noEditPoints="1"/>
              </p:cNvSpPr>
              <p:nvPr/>
            </p:nvSpPr>
            <p:spPr bwMode="auto">
              <a:xfrm>
                <a:off x="6560" y="3320"/>
                <a:ext cx="78" cy="78"/>
              </a:xfrm>
              <a:custGeom>
                <a:avLst/>
                <a:gdLst/>
                <a:ahLst/>
                <a:cxnLst>
                  <a:cxn ang="0">
                    <a:pos x="190" y="105"/>
                  </a:cxn>
                  <a:cxn ang="0">
                    <a:pos x="190" y="105"/>
                  </a:cxn>
                  <a:cxn ang="0">
                    <a:pos x="106" y="189"/>
                  </a:cxn>
                  <a:cxn ang="0">
                    <a:pos x="21" y="105"/>
                  </a:cxn>
                  <a:cxn ang="0">
                    <a:pos x="106" y="21"/>
                  </a:cxn>
                  <a:cxn ang="0">
                    <a:pos x="190" y="105"/>
                  </a:cxn>
                  <a:cxn ang="0">
                    <a:pos x="211" y="105"/>
                  </a:cxn>
                  <a:cxn ang="0">
                    <a:pos x="211" y="105"/>
                  </a:cxn>
                  <a:cxn ang="0">
                    <a:pos x="106" y="0"/>
                  </a:cxn>
                  <a:cxn ang="0">
                    <a:pos x="0" y="105"/>
                  </a:cxn>
                  <a:cxn ang="0">
                    <a:pos x="106" y="210"/>
                  </a:cxn>
                  <a:cxn ang="0">
                    <a:pos x="211" y="105"/>
                  </a:cxn>
                </a:cxnLst>
                <a:rect l="0" t="0" r="r" b="b"/>
                <a:pathLst>
                  <a:path w="211" h="210">
                    <a:moveTo>
                      <a:pt x="190" y="105"/>
                    </a:moveTo>
                    <a:lnTo>
                      <a:pt x="190" y="105"/>
                    </a:lnTo>
                    <a:cubicBezTo>
                      <a:pt x="190" y="151"/>
                      <a:pt x="152" y="189"/>
                      <a:pt x="106" y="189"/>
                    </a:cubicBezTo>
                    <a:cubicBezTo>
                      <a:pt x="59" y="189"/>
                      <a:pt x="21" y="151"/>
                      <a:pt x="21" y="105"/>
                    </a:cubicBezTo>
                    <a:cubicBezTo>
                      <a:pt x="21" y="59"/>
                      <a:pt x="59" y="21"/>
                      <a:pt x="106" y="21"/>
                    </a:cubicBezTo>
                    <a:cubicBezTo>
                      <a:pt x="152" y="21"/>
                      <a:pt x="190" y="59"/>
                      <a:pt x="190" y="105"/>
                    </a:cubicBezTo>
                    <a:close/>
                    <a:moveTo>
                      <a:pt x="211" y="105"/>
                    </a:moveTo>
                    <a:lnTo>
                      <a:pt x="211" y="105"/>
                    </a:lnTo>
                    <a:cubicBezTo>
                      <a:pt x="211" y="47"/>
                      <a:pt x="163" y="0"/>
                      <a:pt x="106" y="0"/>
                    </a:cubicBezTo>
                    <a:cubicBezTo>
                      <a:pt x="48" y="0"/>
                      <a:pt x="0" y="47"/>
                      <a:pt x="0" y="105"/>
                    </a:cubicBezTo>
                    <a:cubicBezTo>
                      <a:pt x="0" y="163"/>
                      <a:pt x="48" y="210"/>
                      <a:pt x="106" y="210"/>
                    </a:cubicBezTo>
                    <a:cubicBezTo>
                      <a:pt x="163" y="210"/>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1" name="Freeform 677"/>
              <p:cNvSpPr>
                <a:spLocks noEditPoints="1"/>
              </p:cNvSpPr>
              <p:nvPr/>
            </p:nvSpPr>
            <p:spPr bwMode="auto">
              <a:xfrm>
                <a:off x="6552" y="3312"/>
                <a:ext cx="94" cy="93"/>
              </a:xfrm>
              <a:custGeom>
                <a:avLst/>
                <a:gdLst/>
                <a:ahLst/>
                <a:cxnLst>
                  <a:cxn ang="0">
                    <a:pos x="232" y="127"/>
                  </a:cxn>
                  <a:cxn ang="0">
                    <a:pos x="232" y="127"/>
                  </a:cxn>
                  <a:cxn ang="0">
                    <a:pos x="127" y="232"/>
                  </a:cxn>
                  <a:cxn ang="0">
                    <a:pos x="21" y="127"/>
                  </a:cxn>
                  <a:cxn ang="0">
                    <a:pos x="127" y="22"/>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4" y="232"/>
                      <a:pt x="127" y="232"/>
                    </a:cubicBezTo>
                    <a:cubicBezTo>
                      <a:pt x="69" y="232"/>
                      <a:pt x="21" y="185"/>
                      <a:pt x="21" y="127"/>
                    </a:cubicBezTo>
                    <a:cubicBezTo>
                      <a:pt x="21" y="69"/>
                      <a:pt x="69" y="22"/>
                      <a:pt x="127" y="22"/>
                    </a:cubicBezTo>
                    <a:cubicBezTo>
                      <a:pt x="184" y="22"/>
                      <a:pt x="232" y="69"/>
                      <a:pt x="232" y="127"/>
                    </a:cubicBezTo>
                    <a:close/>
                    <a:moveTo>
                      <a:pt x="253" y="127"/>
                    </a:moveTo>
                    <a:lnTo>
                      <a:pt x="253" y="127"/>
                    </a:lnTo>
                    <a:cubicBezTo>
                      <a:pt x="253" y="57"/>
                      <a:pt x="196" y="0"/>
                      <a:pt x="127" y="0"/>
                    </a:cubicBezTo>
                    <a:cubicBezTo>
                      <a:pt x="57" y="0"/>
                      <a:pt x="0" y="57"/>
                      <a:pt x="0" y="127"/>
                    </a:cubicBezTo>
                    <a:cubicBezTo>
                      <a:pt x="0" y="197"/>
                      <a:pt x="57" y="253"/>
                      <a:pt x="127" y="253"/>
                    </a:cubicBezTo>
                    <a:cubicBezTo>
                      <a:pt x="196" y="253"/>
                      <a:pt x="253" y="197"/>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2" name="Freeform 678"/>
              <p:cNvSpPr>
                <a:spLocks noEditPoints="1"/>
              </p:cNvSpPr>
              <p:nvPr/>
            </p:nvSpPr>
            <p:spPr bwMode="auto">
              <a:xfrm>
                <a:off x="6544" y="3304"/>
                <a:ext cx="110"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6"/>
                  </a:cxn>
                  <a:cxn ang="0">
                    <a:pos x="295" y="148"/>
                  </a:cxn>
                </a:cxnLst>
                <a:rect l="0" t="0" r="r" b="b"/>
                <a:pathLst>
                  <a:path w="295" h="296">
                    <a:moveTo>
                      <a:pt x="274" y="148"/>
                    </a:moveTo>
                    <a:lnTo>
                      <a:pt x="274" y="148"/>
                    </a:lnTo>
                    <a:cubicBezTo>
                      <a:pt x="274" y="218"/>
                      <a:pt x="217" y="274"/>
                      <a:pt x="148" y="274"/>
                    </a:cubicBezTo>
                    <a:cubicBezTo>
                      <a:pt x="78" y="274"/>
                      <a:pt x="21" y="218"/>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6" y="0"/>
                      <a:pt x="0" y="67"/>
                      <a:pt x="0" y="148"/>
                    </a:cubicBezTo>
                    <a:cubicBezTo>
                      <a:pt x="0" y="229"/>
                      <a:pt x="66" y="296"/>
                      <a:pt x="148" y="296"/>
                    </a:cubicBezTo>
                    <a:cubicBezTo>
                      <a:pt x="229" y="296"/>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3" name="Freeform 679"/>
              <p:cNvSpPr>
                <a:spLocks noEditPoints="1"/>
              </p:cNvSpPr>
              <p:nvPr/>
            </p:nvSpPr>
            <p:spPr bwMode="auto">
              <a:xfrm>
                <a:off x="6536" y="3296"/>
                <a:ext cx="126" cy="125"/>
              </a:xfrm>
              <a:custGeom>
                <a:avLst/>
                <a:gdLst/>
                <a:ahLst/>
                <a:cxnLst>
                  <a:cxn ang="0">
                    <a:pos x="316" y="169"/>
                  </a:cxn>
                  <a:cxn ang="0">
                    <a:pos x="316" y="169"/>
                  </a:cxn>
                  <a:cxn ang="0">
                    <a:pos x="169" y="317"/>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7"/>
                      <a:pt x="169" y="317"/>
                    </a:cubicBezTo>
                    <a:cubicBezTo>
                      <a:pt x="87" y="317"/>
                      <a:pt x="21" y="250"/>
                      <a:pt x="21" y="169"/>
                    </a:cubicBezTo>
                    <a:cubicBezTo>
                      <a:pt x="21" y="88"/>
                      <a:pt x="87" y="21"/>
                      <a:pt x="169" y="21"/>
                    </a:cubicBezTo>
                    <a:cubicBezTo>
                      <a:pt x="250" y="21"/>
                      <a:pt x="316" y="88"/>
                      <a:pt x="316" y="169"/>
                    </a:cubicBezTo>
                    <a:close/>
                    <a:moveTo>
                      <a:pt x="337" y="169"/>
                    </a:moveTo>
                    <a:lnTo>
                      <a:pt x="337" y="169"/>
                    </a:lnTo>
                    <a:cubicBezTo>
                      <a:pt x="337" y="76"/>
                      <a:pt x="261" y="0"/>
                      <a:pt x="169" y="0"/>
                    </a:cubicBezTo>
                    <a:cubicBezTo>
                      <a:pt x="76" y="0"/>
                      <a:pt x="0" y="76"/>
                      <a:pt x="0" y="169"/>
                    </a:cubicBezTo>
                    <a:cubicBezTo>
                      <a:pt x="0" y="262"/>
                      <a:pt x="76" y="338"/>
                      <a:pt x="169"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4" name="Freeform 680"/>
              <p:cNvSpPr>
                <a:spLocks noEditPoints="1"/>
              </p:cNvSpPr>
              <p:nvPr/>
            </p:nvSpPr>
            <p:spPr bwMode="auto">
              <a:xfrm>
                <a:off x="6555" y="3320"/>
                <a:ext cx="88" cy="79"/>
              </a:xfrm>
              <a:custGeom>
                <a:avLst/>
                <a:gdLst/>
                <a:ahLst/>
                <a:cxnLst>
                  <a:cxn ang="0">
                    <a:pos x="38" y="185"/>
                  </a:cxn>
                  <a:cxn ang="0">
                    <a:pos x="38" y="185"/>
                  </a:cxn>
                  <a:cxn ang="0">
                    <a:pos x="38" y="185"/>
                  </a:cxn>
                  <a:cxn ang="0">
                    <a:pos x="156" y="214"/>
                  </a:cxn>
                  <a:cxn ang="0">
                    <a:pos x="156" y="214"/>
                  </a:cxn>
                  <a:cxn ang="0">
                    <a:pos x="195" y="203"/>
                  </a:cxn>
                  <a:cxn ang="0">
                    <a:pos x="195" y="203"/>
                  </a:cxn>
                  <a:cxn ang="0">
                    <a:pos x="210" y="206"/>
                  </a:cxn>
                  <a:cxn ang="0">
                    <a:pos x="210" y="206"/>
                  </a:cxn>
                  <a:cxn ang="0">
                    <a:pos x="235" y="178"/>
                  </a:cxn>
                  <a:cxn ang="0">
                    <a:pos x="235" y="100"/>
                  </a:cxn>
                  <a:cxn ang="0">
                    <a:pos x="235" y="100"/>
                  </a:cxn>
                  <a:cxn ang="0">
                    <a:pos x="171" y="7"/>
                  </a:cxn>
                  <a:cxn ang="0">
                    <a:pos x="64" y="0"/>
                  </a:cxn>
                  <a:cxn ang="0">
                    <a:pos x="64" y="0"/>
                  </a:cxn>
                  <a:cxn ang="0">
                    <a:pos x="64" y="0"/>
                  </a:cxn>
                  <a:cxn ang="0">
                    <a:pos x="0" y="94"/>
                  </a:cxn>
                  <a:cxn ang="0">
                    <a:pos x="0" y="139"/>
                  </a:cxn>
                  <a:cxn ang="0">
                    <a:pos x="0" y="139"/>
                  </a:cxn>
                  <a:cxn ang="0">
                    <a:pos x="13" y="168"/>
                  </a:cxn>
                  <a:cxn ang="0">
                    <a:pos x="13" y="168"/>
                  </a:cxn>
                  <a:cxn ang="0">
                    <a:pos x="29" y="171"/>
                  </a:cxn>
                  <a:cxn ang="0">
                    <a:pos x="29" y="171"/>
                  </a:cxn>
                  <a:cxn ang="0">
                    <a:pos x="38" y="185"/>
                  </a:cxn>
                </a:cxnLst>
                <a:rect l="0" t="0" r="r" b="b"/>
                <a:pathLst>
                  <a:path w="235" h="214">
                    <a:moveTo>
                      <a:pt x="38" y="185"/>
                    </a:moveTo>
                    <a:lnTo>
                      <a:pt x="38" y="185"/>
                    </a:lnTo>
                    <a:lnTo>
                      <a:pt x="38" y="185"/>
                    </a:lnTo>
                    <a:cubicBezTo>
                      <a:pt x="74" y="204"/>
                      <a:pt x="115" y="214"/>
                      <a:pt x="156" y="214"/>
                    </a:cubicBezTo>
                    <a:lnTo>
                      <a:pt x="156" y="214"/>
                    </a:lnTo>
                    <a:cubicBezTo>
                      <a:pt x="170" y="214"/>
                      <a:pt x="183" y="210"/>
                      <a:pt x="195" y="203"/>
                    </a:cubicBezTo>
                    <a:lnTo>
                      <a:pt x="195" y="203"/>
                    </a:lnTo>
                    <a:cubicBezTo>
                      <a:pt x="199" y="207"/>
                      <a:pt x="205" y="209"/>
                      <a:pt x="210" y="206"/>
                    </a:cubicBezTo>
                    <a:lnTo>
                      <a:pt x="210" y="206"/>
                    </a:lnTo>
                    <a:cubicBezTo>
                      <a:pt x="221" y="200"/>
                      <a:pt x="230" y="190"/>
                      <a:pt x="235" y="178"/>
                    </a:cubicBezTo>
                    <a:lnTo>
                      <a:pt x="235" y="100"/>
                    </a:lnTo>
                    <a:lnTo>
                      <a:pt x="235" y="100"/>
                    </a:lnTo>
                    <a:cubicBezTo>
                      <a:pt x="233" y="59"/>
                      <a:pt x="208" y="23"/>
                      <a:pt x="171" y="7"/>
                    </a:cubicBezTo>
                    <a:moveTo>
                      <a:pt x="64" y="0"/>
                    </a:moveTo>
                    <a:lnTo>
                      <a:pt x="64" y="0"/>
                    </a:lnTo>
                    <a:lnTo>
                      <a:pt x="64" y="0"/>
                    </a:lnTo>
                    <a:cubicBezTo>
                      <a:pt x="27" y="16"/>
                      <a:pt x="1" y="53"/>
                      <a:pt x="0" y="94"/>
                    </a:cubicBezTo>
                    <a:lnTo>
                      <a:pt x="0" y="139"/>
                    </a:lnTo>
                    <a:lnTo>
                      <a:pt x="0" y="139"/>
                    </a:lnTo>
                    <a:cubicBezTo>
                      <a:pt x="0" y="150"/>
                      <a:pt x="5" y="161"/>
                      <a:pt x="13" y="168"/>
                    </a:cubicBezTo>
                    <a:lnTo>
                      <a:pt x="13" y="168"/>
                    </a:lnTo>
                    <a:cubicBezTo>
                      <a:pt x="18" y="172"/>
                      <a:pt x="24" y="173"/>
                      <a:pt x="29" y="171"/>
                    </a:cubicBezTo>
                    <a:lnTo>
                      <a:pt x="29" y="171"/>
                    </a:lnTo>
                    <a:cubicBezTo>
                      <a:pt x="29" y="177"/>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5" name="Freeform 681"/>
              <p:cNvSpPr>
                <a:spLocks noEditPoints="1"/>
              </p:cNvSpPr>
              <p:nvPr/>
            </p:nvSpPr>
            <p:spPr bwMode="auto">
              <a:xfrm>
                <a:off x="6592" y="3295"/>
                <a:ext cx="16" cy="16"/>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6" name="Freeform 682"/>
              <p:cNvSpPr>
                <a:spLocks noEditPoints="1"/>
              </p:cNvSpPr>
              <p:nvPr/>
            </p:nvSpPr>
            <p:spPr bwMode="auto">
              <a:xfrm>
                <a:off x="6584" y="3287"/>
                <a:ext cx="33" cy="32"/>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19" y="0"/>
                      <a:pt x="0" y="20"/>
                      <a:pt x="0" y="44"/>
                    </a:cubicBezTo>
                    <a:cubicBezTo>
                      <a:pt x="0" y="68"/>
                      <a:pt x="19"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7" name="Freeform 683"/>
              <p:cNvSpPr>
                <a:spLocks noEditPoints="1"/>
              </p:cNvSpPr>
              <p:nvPr/>
            </p:nvSpPr>
            <p:spPr bwMode="auto">
              <a:xfrm>
                <a:off x="6576" y="3278"/>
                <a:ext cx="48" cy="49"/>
              </a:xfrm>
              <a:custGeom>
                <a:avLst/>
                <a:gdLst/>
                <a:ahLst/>
                <a:cxnLst>
                  <a:cxn ang="0">
                    <a:pos x="110" y="66"/>
                  </a:cxn>
                  <a:cxn ang="0">
                    <a:pos x="110" y="66"/>
                  </a:cxn>
                  <a:cxn ang="0">
                    <a:pos x="66" y="110"/>
                  </a:cxn>
                  <a:cxn ang="0">
                    <a:pos x="22" y="66"/>
                  </a:cxn>
                  <a:cxn ang="0">
                    <a:pos x="66" y="22"/>
                  </a:cxn>
                  <a:cxn ang="0">
                    <a:pos x="110" y="66"/>
                  </a:cxn>
                  <a:cxn ang="0">
                    <a:pos x="131" y="66"/>
                  </a:cxn>
                  <a:cxn ang="0">
                    <a:pos x="131" y="66"/>
                  </a:cxn>
                  <a:cxn ang="0">
                    <a:pos x="66" y="0"/>
                  </a:cxn>
                  <a:cxn ang="0">
                    <a:pos x="0" y="66"/>
                  </a:cxn>
                  <a:cxn ang="0">
                    <a:pos x="66" y="132"/>
                  </a:cxn>
                  <a:cxn ang="0">
                    <a:pos x="131" y="66"/>
                  </a:cxn>
                </a:cxnLst>
                <a:rect l="0" t="0" r="r" b="b"/>
                <a:pathLst>
                  <a:path w="131" h="132">
                    <a:moveTo>
                      <a:pt x="110" y="66"/>
                    </a:moveTo>
                    <a:lnTo>
                      <a:pt x="110" y="66"/>
                    </a:lnTo>
                    <a:cubicBezTo>
                      <a:pt x="110" y="90"/>
                      <a:pt x="90" y="110"/>
                      <a:pt x="66" y="110"/>
                    </a:cubicBezTo>
                    <a:cubicBezTo>
                      <a:pt x="41" y="110"/>
                      <a:pt x="22" y="90"/>
                      <a:pt x="22" y="66"/>
                    </a:cubicBezTo>
                    <a:cubicBezTo>
                      <a:pt x="22" y="42"/>
                      <a:pt x="41" y="22"/>
                      <a:pt x="66" y="22"/>
                    </a:cubicBezTo>
                    <a:cubicBezTo>
                      <a:pt x="90" y="22"/>
                      <a:pt x="110" y="42"/>
                      <a:pt x="110" y="66"/>
                    </a:cubicBezTo>
                    <a:close/>
                    <a:moveTo>
                      <a:pt x="131" y="66"/>
                    </a:moveTo>
                    <a:lnTo>
                      <a:pt x="131" y="66"/>
                    </a:lnTo>
                    <a:cubicBezTo>
                      <a:pt x="131" y="30"/>
                      <a:pt x="102" y="0"/>
                      <a:pt x="66" y="0"/>
                    </a:cubicBezTo>
                    <a:cubicBezTo>
                      <a:pt x="29" y="0"/>
                      <a:pt x="0" y="30"/>
                      <a:pt x="0" y="66"/>
                    </a:cubicBezTo>
                    <a:cubicBezTo>
                      <a:pt x="0" y="102"/>
                      <a:pt x="29" y="132"/>
                      <a:pt x="66" y="132"/>
                    </a:cubicBezTo>
                    <a:cubicBezTo>
                      <a:pt x="102" y="132"/>
                      <a:pt x="131" y="102"/>
                      <a:pt x="131"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8" name="Freeform 684"/>
              <p:cNvSpPr>
                <a:spLocks noEditPoints="1"/>
              </p:cNvSpPr>
              <p:nvPr/>
            </p:nvSpPr>
            <p:spPr bwMode="auto">
              <a:xfrm>
                <a:off x="6568" y="3270"/>
                <a:ext cx="65" cy="66"/>
              </a:xfrm>
              <a:custGeom>
                <a:avLst/>
                <a:gdLst/>
                <a:ahLst/>
                <a:cxnLst>
                  <a:cxn ang="0">
                    <a:pos x="153" y="88"/>
                  </a:cxn>
                  <a:cxn ang="0">
                    <a:pos x="153" y="88"/>
                  </a:cxn>
                  <a:cxn ang="0">
                    <a:pos x="88" y="154"/>
                  </a:cxn>
                  <a:cxn ang="0">
                    <a:pos x="22" y="88"/>
                  </a:cxn>
                  <a:cxn ang="0">
                    <a:pos x="88" y="22"/>
                  </a:cxn>
                  <a:cxn ang="0">
                    <a:pos x="153" y="88"/>
                  </a:cxn>
                  <a:cxn ang="0">
                    <a:pos x="175" y="88"/>
                  </a:cxn>
                  <a:cxn ang="0">
                    <a:pos x="175" y="88"/>
                  </a:cxn>
                  <a:cxn ang="0">
                    <a:pos x="88" y="0"/>
                  </a:cxn>
                  <a:cxn ang="0">
                    <a:pos x="0" y="88"/>
                  </a:cxn>
                  <a:cxn ang="0">
                    <a:pos x="88" y="176"/>
                  </a:cxn>
                  <a:cxn ang="0">
                    <a:pos x="175" y="88"/>
                  </a:cxn>
                </a:cxnLst>
                <a:rect l="0" t="0" r="r" b="b"/>
                <a:pathLst>
                  <a:path w="175" h="176">
                    <a:moveTo>
                      <a:pt x="153" y="88"/>
                    </a:moveTo>
                    <a:lnTo>
                      <a:pt x="153" y="88"/>
                    </a:lnTo>
                    <a:cubicBezTo>
                      <a:pt x="153" y="124"/>
                      <a:pt x="124" y="154"/>
                      <a:pt x="88" y="154"/>
                    </a:cubicBezTo>
                    <a:cubicBezTo>
                      <a:pt x="51" y="154"/>
                      <a:pt x="22" y="124"/>
                      <a:pt x="22" y="88"/>
                    </a:cubicBezTo>
                    <a:cubicBezTo>
                      <a:pt x="22" y="52"/>
                      <a:pt x="51" y="22"/>
                      <a:pt x="88" y="22"/>
                    </a:cubicBezTo>
                    <a:cubicBezTo>
                      <a:pt x="124" y="22"/>
                      <a:pt x="153" y="52"/>
                      <a:pt x="153" y="88"/>
                    </a:cubicBezTo>
                    <a:close/>
                    <a:moveTo>
                      <a:pt x="175" y="88"/>
                    </a:moveTo>
                    <a:lnTo>
                      <a:pt x="175" y="88"/>
                    </a:lnTo>
                    <a:cubicBezTo>
                      <a:pt x="175" y="40"/>
                      <a:pt x="136" y="0"/>
                      <a:pt x="88" y="0"/>
                    </a:cubicBezTo>
                    <a:cubicBezTo>
                      <a:pt x="39" y="0"/>
                      <a:pt x="0" y="40"/>
                      <a:pt x="0" y="88"/>
                    </a:cubicBezTo>
                    <a:cubicBezTo>
                      <a:pt x="0" y="136"/>
                      <a:pt x="39" y="176"/>
                      <a:pt x="88" y="176"/>
                    </a:cubicBezTo>
                    <a:cubicBezTo>
                      <a:pt x="136" y="176"/>
                      <a:pt x="175" y="136"/>
                      <a:pt x="175"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9" name="Freeform 685"/>
              <p:cNvSpPr>
                <a:spLocks noEditPoints="1"/>
              </p:cNvSpPr>
              <p:nvPr/>
            </p:nvSpPr>
            <p:spPr bwMode="auto">
              <a:xfrm>
                <a:off x="6559" y="3262"/>
                <a:ext cx="82" cy="82"/>
              </a:xfrm>
              <a:custGeom>
                <a:avLst/>
                <a:gdLst/>
                <a:ahLst/>
                <a:cxnLst>
                  <a:cxn ang="0">
                    <a:pos x="197" y="110"/>
                  </a:cxn>
                  <a:cxn ang="0">
                    <a:pos x="197" y="110"/>
                  </a:cxn>
                  <a:cxn ang="0">
                    <a:pos x="110" y="198"/>
                  </a:cxn>
                  <a:cxn ang="0">
                    <a:pos x="22" y="110"/>
                  </a:cxn>
                  <a:cxn ang="0">
                    <a:pos x="110" y="22"/>
                  </a:cxn>
                  <a:cxn ang="0">
                    <a:pos x="197" y="110"/>
                  </a:cxn>
                  <a:cxn ang="0">
                    <a:pos x="219" y="110"/>
                  </a:cxn>
                  <a:cxn ang="0">
                    <a:pos x="219" y="110"/>
                  </a:cxn>
                  <a:cxn ang="0">
                    <a:pos x="110" y="0"/>
                  </a:cxn>
                  <a:cxn ang="0">
                    <a:pos x="0" y="110"/>
                  </a:cxn>
                  <a:cxn ang="0">
                    <a:pos x="110" y="220"/>
                  </a:cxn>
                  <a:cxn ang="0">
                    <a:pos x="219" y="110"/>
                  </a:cxn>
                </a:cxnLst>
                <a:rect l="0" t="0" r="r" b="b"/>
                <a:pathLst>
                  <a:path w="219" h="220">
                    <a:moveTo>
                      <a:pt x="197" y="110"/>
                    </a:moveTo>
                    <a:lnTo>
                      <a:pt x="197" y="110"/>
                    </a:lnTo>
                    <a:cubicBezTo>
                      <a:pt x="197" y="158"/>
                      <a:pt x="158" y="198"/>
                      <a:pt x="110" y="198"/>
                    </a:cubicBezTo>
                    <a:cubicBezTo>
                      <a:pt x="61" y="198"/>
                      <a:pt x="22" y="158"/>
                      <a:pt x="22" y="110"/>
                    </a:cubicBezTo>
                    <a:cubicBezTo>
                      <a:pt x="22" y="62"/>
                      <a:pt x="61" y="22"/>
                      <a:pt x="110" y="22"/>
                    </a:cubicBezTo>
                    <a:cubicBezTo>
                      <a:pt x="158" y="22"/>
                      <a:pt x="197" y="62"/>
                      <a:pt x="197" y="110"/>
                    </a:cubicBezTo>
                    <a:close/>
                    <a:moveTo>
                      <a:pt x="219" y="110"/>
                    </a:moveTo>
                    <a:lnTo>
                      <a:pt x="219" y="110"/>
                    </a:lnTo>
                    <a:cubicBezTo>
                      <a:pt x="219" y="50"/>
                      <a:pt x="170" y="0"/>
                      <a:pt x="110" y="0"/>
                    </a:cubicBezTo>
                    <a:cubicBezTo>
                      <a:pt x="49" y="0"/>
                      <a:pt x="0" y="50"/>
                      <a:pt x="0" y="110"/>
                    </a:cubicBezTo>
                    <a:cubicBezTo>
                      <a:pt x="0" y="170"/>
                      <a:pt x="49" y="220"/>
                      <a:pt x="110" y="220"/>
                    </a:cubicBezTo>
                    <a:cubicBezTo>
                      <a:pt x="170" y="220"/>
                      <a:pt x="219" y="170"/>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0" name="Freeform 686"/>
              <p:cNvSpPr>
                <a:spLocks/>
              </p:cNvSpPr>
              <p:nvPr/>
            </p:nvSpPr>
            <p:spPr bwMode="auto">
              <a:xfrm>
                <a:off x="6572" y="3274"/>
                <a:ext cx="57" cy="59"/>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4" y="157"/>
                      <a:pt x="27" y="129"/>
                    </a:cubicBezTo>
                    <a:cubicBezTo>
                      <a:pt x="0" y="101"/>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1" name="Freeform 687"/>
              <p:cNvSpPr>
                <a:spLocks noEditPoints="1"/>
              </p:cNvSpPr>
              <p:nvPr/>
            </p:nvSpPr>
            <p:spPr bwMode="auto">
              <a:xfrm>
                <a:off x="6555" y="3274"/>
                <a:ext cx="88" cy="125"/>
              </a:xfrm>
              <a:custGeom>
                <a:avLst/>
                <a:gdLst/>
                <a:ahLst/>
                <a:cxnLst>
                  <a:cxn ang="0">
                    <a:pos x="64" y="122"/>
                  </a:cxn>
                  <a:cxn ang="0">
                    <a:pos x="64" y="122"/>
                  </a:cxn>
                  <a:cxn ang="0">
                    <a:pos x="64" y="122"/>
                  </a:cxn>
                  <a:cxn ang="0">
                    <a:pos x="0" y="216"/>
                  </a:cxn>
                  <a:cxn ang="0">
                    <a:pos x="0" y="261"/>
                  </a:cxn>
                  <a:cxn ang="0">
                    <a:pos x="0" y="261"/>
                  </a:cxn>
                  <a:cxn ang="0">
                    <a:pos x="13" y="290"/>
                  </a:cxn>
                  <a:cxn ang="0">
                    <a:pos x="13" y="290"/>
                  </a:cxn>
                  <a:cxn ang="0">
                    <a:pos x="29" y="293"/>
                  </a:cxn>
                  <a:cxn ang="0">
                    <a:pos x="29" y="293"/>
                  </a:cxn>
                  <a:cxn ang="0">
                    <a:pos x="38" y="307"/>
                  </a:cxn>
                  <a:cxn ang="0">
                    <a:pos x="38" y="307"/>
                  </a:cxn>
                  <a:cxn ang="0">
                    <a:pos x="156" y="336"/>
                  </a:cxn>
                  <a:cxn ang="0">
                    <a:pos x="156" y="336"/>
                  </a:cxn>
                  <a:cxn ang="0">
                    <a:pos x="195" y="325"/>
                  </a:cxn>
                  <a:cxn ang="0">
                    <a:pos x="195" y="325"/>
                  </a:cxn>
                  <a:cxn ang="0">
                    <a:pos x="210" y="328"/>
                  </a:cxn>
                  <a:cxn ang="0">
                    <a:pos x="210" y="328"/>
                  </a:cxn>
                  <a:cxn ang="0">
                    <a:pos x="235" y="300"/>
                  </a:cxn>
                  <a:cxn ang="0">
                    <a:pos x="235" y="229"/>
                  </a:cxn>
                  <a:cxn ang="0">
                    <a:pos x="235" y="229"/>
                  </a:cxn>
                  <a:cxn ang="0">
                    <a:pos x="171" y="129"/>
                  </a:cxn>
                  <a:cxn ang="0">
                    <a:pos x="170" y="129"/>
                  </a:cxn>
                  <a:cxn ang="0">
                    <a:pos x="170" y="129"/>
                  </a:cxn>
                  <a:cxn ang="0">
                    <a:pos x="170" y="28"/>
                  </a:cxn>
                  <a:cxn ang="0">
                    <a:pos x="71" y="28"/>
                  </a:cxn>
                  <a:cxn ang="0">
                    <a:pos x="64" y="122"/>
                  </a:cxn>
                  <a:cxn ang="0">
                    <a:pos x="64" y="122"/>
                  </a:cxn>
                  <a:cxn ang="0">
                    <a:pos x="64" y="122"/>
                  </a:cxn>
                  <a:cxn ang="0">
                    <a:pos x="64" y="122"/>
                  </a:cxn>
                </a:cxnLst>
                <a:rect l="0" t="0" r="r" b="b"/>
                <a:pathLst>
                  <a:path w="236" h="336">
                    <a:moveTo>
                      <a:pt x="64" y="122"/>
                    </a:moveTo>
                    <a:lnTo>
                      <a:pt x="64" y="122"/>
                    </a:lnTo>
                    <a:lnTo>
                      <a:pt x="64" y="122"/>
                    </a:lnTo>
                    <a:cubicBezTo>
                      <a:pt x="27" y="138"/>
                      <a:pt x="2" y="175"/>
                      <a:pt x="0" y="216"/>
                    </a:cubicBezTo>
                    <a:lnTo>
                      <a:pt x="0" y="261"/>
                    </a:lnTo>
                    <a:lnTo>
                      <a:pt x="0" y="261"/>
                    </a:lnTo>
                    <a:cubicBezTo>
                      <a:pt x="0" y="272"/>
                      <a:pt x="5" y="283"/>
                      <a:pt x="13" y="290"/>
                    </a:cubicBezTo>
                    <a:lnTo>
                      <a:pt x="13" y="290"/>
                    </a:lnTo>
                    <a:cubicBezTo>
                      <a:pt x="18" y="294"/>
                      <a:pt x="24" y="295"/>
                      <a:pt x="29" y="293"/>
                    </a:cubicBezTo>
                    <a:lnTo>
                      <a:pt x="29" y="293"/>
                    </a:lnTo>
                    <a:cubicBezTo>
                      <a:pt x="29" y="299"/>
                      <a:pt x="33" y="304"/>
                      <a:pt x="38" y="307"/>
                    </a:cubicBezTo>
                    <a:lnTo>
                      <a:pt x="38" y="307"/>
                    </a:lnTo>
                    <a:cubicBezTo>
                      <a:pt x="74" y="326"/>
                      <a:pt x="115" y="336"/>
                      <a:pt x="156" y="336"/>
                    </a:cubicBezTo>
                    <a:lnTo>
                      <a:pt x="156" y="336"/>
                    </a:lnTo>
                    <a:cubicBezTo>
                      <a:pt x="170" y="335"/>
                      <a:pt x="183" y="332"/>
                      <a:pt x="195" y="325"/>
                    </a:cubicBezTo>
                    <a:lnTo>
                      <a:pt x="195" y="325"/>
                    </a:lnTo>
                    <a:cubicBezTo>
                      <a:pt x="199" y="329"/>
                      <a:pt x="205" y="330"/>
                      <a:pt x="210" y="328"/>
                    </a:cubicBezTo>
                    <a:lnTo>
                      <a:pt x="210" y="328"/>
                    </a:lnTo>
                    <a:cubicBezTo>
                      <a:pt x="221" y="322"/>
                      <a:pt x="230" y="312"/>
                      <a:pt x="235" y="300"/>
                    </a:cubicBezTo>
                    <a:lnTo>
                      <a:pt x="235" y="229"/>
                    </a:lnTo>
                    <a:lnTo>
                      <a:pt x="235" y="229"/>
                    </a:lnTo>
                    <a:cubicBezTo>
                      <a:pt x="236" y="186"/>
                      <a:pt x="211" y="146"/>
                      <a:pt x="171" y="129"/>
                    </a:cubicBezTo>
                    <a:lnTo>
                      <a:pt x="170" y="129"/>
                    </a:lnTo>
                    <a:lnTo>
                      <a:pt x="170" y="129"/>
                    </a:lnTo>
                    <a:cubicBezTo>
                      <a:pt x="198" y="101"/>
                      <a:pt x="198" y="56"/>
                      <a:pt x="170" y="28"/>
                    </a:cubicBezTo>
                    <a:cubicBezTo>
                      <a:pt x="143" y="0"/>
                      <a:pt x="98" y="0"/>
                      <a:pt x="71" y="28"/>
                    </a:cubicBezTo>
                    <a:cubicBezTo>
                      <a:pt x="46" y="53"/>
                      <a:pt x="43" y="93"/>
                      <a:pt x="64" y="122"/>
                    </a:cubicBezTo>
                    <a:lnTo>
                      <a:pt x="64" y="122"/>
                    </a:lnTo>
                    <a:close/>
                    <a:moveTo>
                      <a:pt x="64" y="122"/>
                    </a:moveTo>
                    <a:lnTo>
                      <a:pt x="64"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2" name="Freeform 688"/>
              <p:cNvSpPr>
                <a:spLocks noEditPoints="1"/>
              </p:cNvSpPr>
              <p:nvPr/>
            </p:nvSpPr>
            <p:spPr bwMode="auto">
              <a:xfrm>
                <a:off x="6564" y="3333"/>
                <a:ext cx="68" cy="62"/>
              </a:xfrm>
              <a:custGeom>
                <a:avLst/>
                <a:gdLst/>
                <a:ahLst/>
                <a:cxnLst>
                  <a:cxn ang="0">
                    <a:pos x="6" y="136"/>
                  </a:cxn>
                  <a:cxn ang="0">
                    <a:pos x="6" y="136"/>
                  </a:cxn>
                  <a:cxn ang="0">
                    <a:pos x="6" y="136"/>
                  </a:cxn>
                  <a:cxn ang="0">
                    <a:pos x="27" y="0"/>
                  </a:cxn>
                  <a:cxn ang="0">
                    <a:pos x="172" y="168"/>
                  </a:cxn>
                  <a:cxn ang="0">
                    <a:pos x="172" y="168"/>
                  </a:cxn>
                  <a:cxn ang="0">
                    <a:pos x="172" y="168"/>
                  </a:cxn>
                  <a:cxn ang="0">
                    <a:pos x="161" y="25"/>
                  </a:cxn>
                </a:cxnLst>
                <a:rect l="0" t="0" r="r" b="b"/>
                <a:pathLst>
                  <a:path w="182" h="168">
                    <a:moveTo>
                      <a:pt x="6" y="136"/>
                    </a:moveTo>
                    <a:lnTo>
                      <a:pt x="6" y="136"/>
                    </a:lnTo>
                    <a:lnTo>
                      <a:pt x="6" y="136"/>
                    </a:lnTo>
                    <a:cubicBezTo>
                      <a:pt x="0" y="88"/>
                      <a:pt x="7" y="43"/>
                      <a:pt x="27" y="0"/>
                    </a:cubicBezTo>
                    <a:moveTo>
                      <a:pt x="172" y="168"/>
                    </a:moveTo>
                    <a:lnTo>
                      <a:pt x="172" y="168"/>
                    </a:lnTo>
                    <a:lnTo>
                      <a:pt x="172" y="168"/>
                    </a:lnTo>
                    <a:cubicBezTo>
                      <a:pt x="182" y="120"/>
                      <a:pt x="178"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3" name="Freeform 689"/>
              <p:cNvSpPr>
                <a:spLocks noEditPoints="1"/>
              </p:cNvSpPr>
              <p:nvPr/>
            </p:nvSpPr>
            <p:spPr bwMode="auto">
              <a:xfrm>
                <a:off x="7460" y="3237"/>
                <a:ext cx="16" cy="16"/>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4" name="Freeform 690"/>
              <p:cNvSpPr>
                <a:spLocks noEditPoints="1"/>
              </p:cNvSpPr>
              <p:nvPr/>
            </p:nvSpPr>
            <p:spPr bwMode="auto">
              <a:xfrm>
                <a:off x="7452" y="3229"/>
                <a:ext cx="31" cy="32"/>
              </a:xfrm>
              <a:custGeom>
                <a:avLst/>
                <a:gdLst/>
                <a:ahLst/>
                <a:cxnLst>
                  <a:cxn ang="0">
                    <a:pos x="63" y="42"/>
                  </a:cxn>
                  <a:cxn ang="0">
                    <a:pos x="63" y="42"/>
                  </a:cxn>
                  <a:cxn ang="0">
                    <a:pos x="42" y="63"/>
                  </a:cxn>
                  <a:cxn ang="0">
                    <a:pos x="21" y="42"/>
                  </a:cxn>
                  <a:cxn ang="0">
                    <a:pos x="42" y="21"/>
                  </a:cxn>
                  <a:cxn ang="0">
                    <a:pos x="63" y="42"/>
                  </a:cxn>
                  <a:cxn ang="0">
                    <a:pos x="84" y="42"/>
                  </a:cxn>
                  <a:cxn ang="0">
                    <a:pos x="84" y="42"/>
                  </a:cxn>
                  <a:cxn ang="0">
                    <a:pos x="42" y="0"/>
                  </a:cxn>
                  <a:cxn ang="0">
                    <a:pos x="0" y="42"/>
                  </a:cxn>
                  <a:cxn ang="0">
                    <a:pos x="42" y="84"/>
                  </a:cxn>
                  <a:cxn ang="0">
                    <a:pos x="84" y="42"/>
                  </a:cxn>
                </a:cxnLst>
                <a:rect l="0" t="0" r="r" b="b"/>
                <a:pathLst>
                  <a:path w="84" h="84">
                    <a:moveTo>
                      <a:pt x="63" y="42"/>
                    </a:moveTo>
                    <a:lnTo>
                      <a:pt x="63" y="42"/>
                    </a:lnTo>
                    <a:cubicBezTo>
                      <a:pt x="63" y="53"/>
                      <a:pt x="53" y="63"/>
                      <a:pt x="42" y="63"/>
                    </a:cubicBezTo>
                    <a:cubicBezTo>
                      <a:pt x="30" y="63"/>
                      <a:pt x="21" y="53"/>
                      <a:pt x="21" y="42"/>
                    </a:cubicBezTo>
                    <a:cubicBezTo>
                      <a:pt x="21" y="30"/>
                      <a:pt x="30" y="21"/>
                      <a:pt x="42" y="21"/>
                    </a:cubicBezTo>
                    <a:cubicBezTo>
                      <a:pt x="53" y="21"/>
                      <a:pt x="63" y="30"/>
                      <a:pt x="63" y="42"/>
                    </a:cubicBezTo>
                    <a:close/>
                    <a:moveTo>
                      <a:pt x="84" y="42"/>
                    </a:moveTo>
                    <a:lnTo>
                      <a:pt x="84" y="42"/>
                    </a:lnTo>
                    <a:cubicBezTo>
                      <a:pt x="84" y="19"/>
                      <a:pt x="65" y="0"/>
                      <a:pt x="42" y="0"/>
                    </a:cubicBezTo>
                    <a:cubicBezTo>
                      <a:pt x="19" y="0"/>
                      <a:pt x="0" y="19"/>
                      <a:pt x="0" y="42"/>
                    </a:cubicBezTo>
                    <a:cubicBezTo>
                      <a:pt x="0" y="65"/>
                      <a:pt x="19" y="84"/>
                      <a:pt x="42" y="84"/>
                    </a:cubicBezTo>
                    <a:cubicBezTo>
                      <a:pt x="65" y="84"/>
                      <a:pt x="84" y="65"/>
                      <a:pt x="84"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5" name="Freeform 691"/>
              <p:cNvSpPr>
                <a:spLocks noEditPoints="1"/>
              </p:cNvSpPr>
              <p:nvPr/>
            </p:nvSpPr>
            <p:spPr bwMode="auto">
              <a:xfrm>
                <a:off x="7444" y="3222"/>
                <a:ext cx="47" cy="46"/>
              </a:xfrm>
              <a:custGeom>
                <a:avLst/>
                <a:gdLst/>
                <a:ahLst/>
                <a:cxnLst>
                  <a:cxn ang="0">
                    <a:pos x="106" y="63"/>
                  </a:cxn>
                  <a:cxn ang="0">
                    <a:pos x="106" y="63"/>
                  </a:cxn>
                  <a:cxn ang="0">
                    <a:pos x="64" y="105"/>
                  </a:cxn>
                  <a:cxn ang="0">
                    <a:pos x="22" y="63"/>
                  </a:cxn>
                  <a:cxn ang="0">
                    <a:pos x="64" y="21"/>
                  </a:cxn>
                  <a:cxn ang="0">
                    <a:pos x="106" y="63"/>
                  </a:cxn>
                  <a:cxn ang="0">
                    <a:pos x="127" y="63"/>
                  </a:cxn>
                  <a:cxn ang="0">
                    <a:pos x="127" y="63"/>
                  </a:cxn>
                  <a:cxn ang="0">
                    <a:pos x="64" y="0"/>
                  </a:cxn>
                  <a:cxn ang="0">
                    <a:pos x="0" y="63"/>
                  </a:cxn>
                  <a:cxn ang="0">
                    <a:pos x="64" y="126"/>
                  </a:cxn>
                  <a:cxn ang="0">
                    <a:pos x="127" y="63"/>
                  </a:cxn>
                </a:cxnLst>
                <a:rect l="0" t="0" r="r" b="b"/>
                <a:pathLst>
                  <a:path w="127" h="126">
                    <a:moveTo>
                      <a:pt x="106" y="63"/>
                    </a:moveTo>
                    <a:lnTo>
                      <a:pt x="106" y="63"/>
                    </a:lnTo>
                    <a:cubicBezTo>
                      <a:pt x="106" y="86"/>
                      <a:pt x="87" y="105"/>
                      <a:pt x="64" y="105"/>
                    </a:cubicBezTo>
                    <a:cubicBezTo>
                      <a:pt x="41" y="105"/>
                      <a:pt x="22" y="86"/>
                      <a:pt x="22" y="63"/>
                    </a:cubicBezTo>
                    <a:cubicBezTo>
                      <a:pt x="22" y="40"/>
                      <a:pt x="41" y="21"/>
                      <a:pt x="64" y="21"/>
                    </a:cubicBezTo>
                    <a:cubicBezTo>
                      <a:pt x="87" y="21"/>
                      <a:pt x="106" y="40"/>
                      <a:pt x="106" y="63"/>
                    </a:cubicBezTo>
                    <a:close/>
                    <a:moveTo>
                      <a:pt x="127" y="63"/>
                    </a:moveTo>
                    <a:lnTo>
                      <a:pt x="127" y="63"/>
                    </a:lnTo>
                    <a:cubicBezTo>
                      <a:pt x="127" y="28"/>
                      <a:pt x="99" y="0"/>
                      <a:pt x="64" y="0"/>
                    </a:cubicBezTo>
                    <a:cubicBezTo>
                      <a:pt x="29" y="0"/>
                      <a:pt x="0" y="28"/>
                      <a:pt x="0" y="63"/>
                    </a:cubicBezTo>
                    <a:cubicBezTo>
                      <a:pt x="0" y="98"/>
                      <a:pt x="29" y="126"/>
                      <a:pt x="64" y="126"/>
                    </a:cubicBezTo>
                    <a:cubicBezTo>
                      <a:pt x="99"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6" name="Freeform 692"/>
              <p:cNvSpPr>
                <a:spLocks noEditPoints="1"/>
              </p:cNvSpPr>
              <p:nvPr/>
            </p:nvSpPr>
            <p:spPr bwMode="auto">
              <a:xfrm>
                <a:off x="7436" y="3214"/>
                <a:ext cx="63" cy="62"/>
              </a:xfrm>
              <a:custGeom>
                <a:avLst/>
                <a:gdLst/>
                <a:ahLst/>
                <a:cxnLst>
                  <a:cxn ang="0">
                    <a:pos x="148" y="85"/>
                  </a:cxn>
                  <a:cxn ang="0">
                    <a:pos x="148" y="85"/>
                  </a:cxn>
                  <a:cxn ang="0">
                    <a:pos x="85" y="148"/>
                  </a:cxn>
                  <a:cxn ang="0">
                    <a:pos x="21" y="85"/>
                  </a:cxn>
                  <a:cxn ang="0">
                    <a:pos x="85" y="22"/>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20"/>
                      <a:pt x="120" y="148"/>
                      <a:pt x="85" y="148"/>
                    </a:cubicBezTo>
                    <a:cubicBezTo>
                      <a:pt x="50" y="148"/>
                      <a:pt x="21" y="120"/>
                      <a:pt x="21" y="85"/>
                    </a:cubicBezTo>
                    <a:cubicBezTo>
                      <a:pt x="21" y="50"/>
                      <a:pt x="50" y="22"/>
                      <a:pt x="85" y="22"/>
                    </a:cubicBezTo>
                    <a:cubicBezTo>
                      <a:pt x="120" y="22"/>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7" name="Freeform 693"/>
              <p:cNvSpPr>
                <a:spLocks noEditPoints="1"/>
              </p:cNvSpPr>
              <p:nvPr/>
            </p:nvSpPr>
            <p:spPr bwMode="auto">
              <a:xfrm>
                <a:off x="7428" y="3206"/>
                <a:ext cx="79" cy="78"/>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8" name="Freeform 694"/>
              <p:cNvSpPr>
                <a:spLocks noEditPoints="1"/>
              </p:cNvSpPr>
              <p:nvPr/>
            </p:nvSpPr>
            <p:spPr bwMode="auto">
              <a:xfrm>
                <a:off x="7421" y="3198"/>
                <a:ext cx="94" cy="94"/>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9" name="Freeform 695"/>
              <p:cNvSpPr>
                <a:spLocks noEditPoints="1"/>
              </p:cNvSpPr>
              <p:nvPr/>
            </p:nvSpPr>
            <p:spPr bwMode="auto">
              <a:xfrm>
                <a:off x="7413" y="3190"/>
                <a:ext cx="110"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7" y="0"/>
                      <a:pt x="0" y="67"/>
                      <a:pt x="0" y="148"/>
                    </a:cubicBezTo>
                    <a:cubicBezTo>
                      <a:pt x="0" y="229"/>
                      <a:pt x="67"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0" name="Freeform 696"/>
              <p:cNvSpPr>
                <a:spLocks noEditPoints="1"/>
              </p:cNvSpPr>
              <p:nvPr/>
            </p:nvSpPr>
            <p:spPr bwMode="auto">
              <a:xfrm>
                <a:off x="7405" y="3182"/>
                <a:ext cx="125" cy="126"/>
              </a:xfrm>
              <a:custGeom>
                <a:avLst/>
                <a:gdLst/>
                <a:ahLst/>
                <a:cxnLst>
                  <a:cxn ang="0">
                    <a:pos x="316" y="169"/>
                  </a:cxn>
                  <a:cxn ang="0">
                    <a:pos x="316" y="169"/>
                  </a:cxn>
                  <a:cxn ang="0">
                    <a:pos x="169" y="316"/>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6"/>
                      <a:pt x="169" y="316"/>
                    </a:cubicBezTo>
                    <a:cubicBezTo>
                      <a:pt x="88" y="316"/>
                      <a:pt x="21" y="250"/>
                      <a:pt x="21" y="169"/>
                    </a:cubicBezTo>
                    <a:cubicBezTo>
                      <a:pt x="21" y="88"/>
                      <a:pt x="88" y="21"/>
                      <a:pt x="169" y="21"/>
                    </a:cubicBezTo>
                    <a:cubicBezTo>
                      <a:pt x="250" y="21"/>
                      <a:pt x="316" y="88"/>
                      <a:pt x="316" y="169"/>
                    </a:cubicBezTo>
                    <a:close/>
                    <a:moveTo>
                      <a:pt x="337" y="169"/>
                    </a:moveTo>
                    <a:lnTo>
                      <a:pt x="337" y="169"/>
                    </a:lnTo>
                    <a:cubicBezTo>
                      <a:pt x="337" y="76"/>
                      <a:pt x="262" y="0"/>
                      <a:pt x="169" y="0"/>
                    </a:cubicBezTo>
                    <a:cubicBezTo>
                      <a:pt x="76" y="0"/>
                      <a:pt x="0" y="76"/>
                      <a:pt x="0" y="169"/>
                    </a:cubicBezTo>
                    <a:cubicBezTo>
                      <a:pt x="0" y="262"/>
                      <a:pt x="76" y="338"/>
                      <a:pt x="169" y="338"/>
                    </a:cubicBezTo>
                    <a:cubicBezTo>
                      <a:pt x="262"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1" name="Freeform 697"/>
              <p:cNvSpPr>
                <a:spLocks noEditPoints="1"/>
              </p:cNvSpPr>
              <p:nvPr/>
            </p:nvSpPr>
            <p:spPr bwMode="auto">
              <a:xfrm>
                <a:off x="7424" y="3206"/>
                <a:ext cx="88" cy="80"/>
              </a:xfrm>
              <a:custGeom>
                <a:avLst/>
                <a:gdLst/>
                <a:ahLst/>
                <a:cxnLst>
                  <a:cxn ang="0">
                    <a:pos x="38" y="185"/>
                  </a:cxn>
                  <a:cxn ang="0">
                    <a:pos x="38" y="185"/>
                  </a:cxn>
                  <a:cxn ang="0">
                    <a:pos x="38" y="185"/>
                  </a:cxn>
                  <a:cxn ang="0">
                    <a:pos x="157" y="214"/>
                  </a:cxn>
                  <a:cxn ang="0">
                    <a:pos x="157" y="214"/>
                  </a:cxn>
                  <a:cxn ang="0">
                    <a:pos x="195" y="203"/>
                  </a:cxn>
                  <a:cxn ang="0">
                    <a:pos x="195" y="203"/>
                  </a:cxn>
                  <a:cxn ang="0">
                    <a:pos x="210" y="206"/>
                  </a:cxn>
                  <a:cxn ang="0">
                    <a:pos x="210" y="206"/>
                  </a:cxn>
                  <a:cxn ang="0">
                    <a:pos x="236" y="178"/>
                  </a:cxn>
                  <a:cxn ang="0">
                    <a:pos x="236" y="100"/>
                  </a:cxn>
                  <a:cxn ang="0">
                    <a:pos x="236" y="100"/>
                  </a:cxn>
                  <a:cxn ang="0">
                    <a:pos x="171" y="7"/>
                  </a:cxn>
                  <a:cxn ang="0">
                    <a:pos x="65" y="0"/>
                  </a:cxn>
                  <a:cxn ang="0">
                    <a:pos x="65" y="0"/>
                  </a:cxn>
                  <a:cxn ang="0">
                    <a:pos x="65" y="0"/>
                  </a:cxn>
                  <a:cxn ang="0">
                    <a:pos x="0" y="94"/>
                  </a:cxn>
                  <a:cxn ang="0">
                    <a:pos x="0" y="139"/>
                  </a:cxn>
                  <a:cxn ang="0">
                    <a:pos x="0" y="139"/>
                  </a:cxn>
                  <a:cxn ang="0">
                    <a:pos x="14" y="168"/>
                  </a:cxn>
                  <a:cxn ang="0">
                    <a:pos x="14" y="168"/>
                  </a:cxn>
                  <a:cxn ang="0">
                    <a:pos x="29" y="170"/>
                  </a:cxn>
                  <a:cxn ang="0">
                    <a:pos x="29" y="170"/>
                  </a:cxn>
                  <a:cxn ang="0">
                    <a:pos x="38" y="185"/>
                  </a:cxn>
                </a:cxnLst>
                <a:rect l="0" t="0" r="r" b="b"/>
                <a:pathLst>
                  <a:path w="236" h="214">
                    <a:moveTo>
                      <a:pt x="38" y="185"/>
                    </a:moveTo>
                    <a:lnTo>
                      <a:pt x="38" y="185"/>
                    </a:lnTo>
                    <a:lnTo>
                      <a:pt x="38" y="185"/>
                    </a:lnTo>
                    <a:cubicBezTo>
                      <a:pt x="75" y="204"/>
                      <a:pt x="115" y="214"/>
                      <a:pt x="157" y="214"/>
                    </a:cubicBezTo>
                    <a:lnTo>
                      <a:pt x="157" y="214"/>
                    </a:lnTo>
                    <a:cubicBezTo>
                      <a:pt x="170" y="213"/>
                      <a:pt x="183" y="210"/>
                      <a:pt x="195" y="203"/>
                    </a:cubicBezTo>
                    <a:lnTo>
                      <a:pt x="195" y="203"/>
                    </a:lnTo>
                    <a:cubicBezTo>
                      <a:pt x="199" y="207"/>
                      <a:pt x="205" y="208"/>
                      <a:pt x="210" y="206"/>
                    </a:cubicBezTo>
                    <a:lnTo>
                      <a:pt x="210" y="206"/>
                    </a:lnTo>
                    <a:cubicBezTo>
                      <a:pt x="221" y="200"/>
                      <a:pt x="231" y="190"/>
                      <a:pt x="236" y="178"/>
                    </a:cubicBezTo>
                    <a:lnTo>
                      <a:pt x="236" y="100"/>
                    </a:lnTo>
                    <a:lnTo>
                      <a:pt x="236" y="100"/>
                    </a:lnTo>
                    <a:cubicBezTo>
                      <a:pt x="234" y="59"/>
                      <a:pt x="208" y="23"/>
                      <a:pt x="171" y="7"/>
                    </a:cubicBezTo>
                    <a:moveTo>
                      <a:pt x="65" y="0"/>
                    </a:moveTo>
                    <a:lnTo>
                      <a:pt x="65" y="0"/>
                    </a:lnTo>
                    <a:lnTo>
                      <a:pt x="65" y="0"/>
                    </a:lnTo>
                    <a:cubicBezTo>
                      <a:pt x="27" y="16"/>
                      <a:pt x="2" y="53"/>
                      <a:pt x="0" y="94"/>
                    </a:cubicBezTo>
                    <a:lnTo>
                      <a:pt x="0" y="139"/>
                    </a:lnTo>
                    <a:lnTo>
                      <a:pt x="0" y="139"/>
                    </a:lnTo>
                    <a:cubicBezTo>
                      <a:pt x="0" y="150"/>
                      <a:pt x="5" y="161"/>
                      <a:pt x="14" y="168"/>
                    </a:cubicBezTo>
                    <a:lnTo>
                      <a:pt x="14" y="168"/>
                    </a:lnTo>
                    <a:cubicBezTo>
                      <a:pt x="18" y="172"/>
                      <a:pt x="24" y="173"/>
                      <a:pt x="29" y="170"/>
                    </a:cubicBezTo>
                    <a:lnTo>
                      <a:pt x="29" y="170"/>
                    </a:lnTo>
                    <a:cubicBezTo>
                      <a:pt x="30" y="176"/>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2" name="Freeform 698"/>
              <p:cNvSpPr>
                <a:spLocks noEditPoints="1"/>
              </p:cNvSpPr>
              <p:nvPr/>
            </p:nvSpPr>
            <p:spPr bwMode="auto">
              <a:xfrm>
                <a:off x="7461" y="3181"/>
                <a:ext cx="16"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3" name="Freeform 699"/>
              <p:cNvSpPr>
                <a:spLocks noEditPoints="1"/>
              </p:cNvSpPr>
              <p:nvPr/>
            </p:nvSpPr>
            <p:spPr bwMode="auto">
              <a:xfrm>
                <a:off x="7453" y="3173"/>
                <a:ext cx="32"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4" name="Freeform 700"/>
              <p:cNvSpPr>
                <a:spLocks noEditPoints="1"/>
              </p:cNvSpPr>
              <p:nvPr/>
            </p:nvSpPr>
            <p:spPr bwMode="auto">
              <a:xfrm>
                <a:off x="7444" y="3165"/>
                <a:ext cx="50"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30" y="0"/>
                      <a:pt x="0" y="30"/>
                      <a:pt x="0" y="66"/>
                    </a:cubicBezTo>
                    <a:cubicBezTo>
                      <a:pt x="0" y="102"/>
                      <a:pt x="30"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5" name="Freeform 701"/>
              <p:cNvSpPr>
                <a:spLocks noEditPoints="1"/>
              </p:cNvSpPr>
              <p:nvPr/>
            </p:nvSpPr>
            <p:spPr bwMode="auto">
              <a:xfrm>
                <a:off x="7436" y="3157"/>
                <a:ext cx="66"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2" y="154"/>
                      <a:pt x="22" y="124"/>
                      <a:pt x="22" y="88"/>
                    </a:cubicBezTo>
                    <a:cubicBezTo>
                      <a:pt x="22" y="52"/>
                      <a:pt x="52" y="22"/>
                      <a:pt x="88" y="22"/>
                    </a:cubicBezTo>
                    <a:cubicBezTo>
                      <a:pt x="124" y="22"/>
                      <a:pt x="154" y="52"/>
                      <a:pt x="154" y="88"/>
                    </a:cubicBezTo>
                    <a:close/>
                    <a:moveTo>
                      <a:pt x="176" y="88"/>
                    </a:moveTo>
                    <a:lnTo>
                      <a:pt x="176" y="88"/>
                    </a:lnTo>
                    <a:cubicBezTo>
                      <a:pt x="176" y="39"/>
                      <a:pt x="136" y="0"/>
                      <a:pt x="88" y="0"/>
                    </a:cubicBezTo>
                    <a:cubicBezTo>
                      <a:pt x="40" y="0"/>
                      <a:pt x="0" y="39"/>
                      <a:pt x="0" y="88"/>
                    </a:cubicBezTo>
                    <a:cubicBezTo>
                      <a:pt x="0" y="136"/>
                      <a:pt x="40"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6" name="Freeform 702"/>
              <p:cNvSpPr>
                <a:spLocks noEditPoints="1"/>
              </p:cNvSpPr>
              <p:nvPr/>
            </p:nvSpPr>
            <p:spPr bwMode="auto">
              <a:xfrm>
                <a:off x="7428" y="3149"/>
                <a:ext cx="82" cy="81"/>
              </a:xfrm>
              <a:custGeom>
                <a:avLst/>
                <a:gdLst/>
                <a:ahLst/>
                <a:cxnLst>
                  <a:cxn ang="0">
                    <a:pos x="198" y="110"/>
                  </a:cxn>
                  <a:cxn ang="0">
                    <a:pos x="198" y="110"/>
                  </a:cxn>
                  <a:cxn ang="0">
                    <a:pos x="110" y="198"/>
                  </a:cxn>
                  <a:cxn ang="0">
                    <a:pos x="22" y="110"/>
                  </a:cxn>
                  <a:cxn ang="0">
                    <a:pos x="110" y="22"/>
                  </a:cxn>
                  <a:cxn ang="0">
                    <a:pos x="198" y="110"/>
                  </a:cxn>
                  <a:cxn ang="0">
                    <a:pos x="220" y="110"/>
                  </a:cxn>
                  <a:cxn ang="0">
                    <a:pos x="220" y="110"/>
                  </a:cxn>
                  <a:cxn ang="0">
                    <a:pos x="110" y="0"/>
                  </a:cxn>
                  <a:cxn ang="0">
                    <a:pos x="0" y="110"/>
                  </a:cxn>
                  <a:cxn ang="0">
                    <a:pos x="110" y="220"/>
                  </a:cxn>
                  <a:cxn ang="0">
                    <a:pos x="220" y="110"/>
                  </a:cxn>
                </a:cxnLst>
                <a:rect l="0" t="0" r="r" b="b"/>
                <a:pathLst>
                  <a:path w="220" h="220">
                    <a:moveTo>
                      <a:pt x="198" y="110"/>
                    </a:moveTo>
                    <a:lnTo>
                      <a:pt x="198" y="110"/>
                    </a:lnTo>
                    <a:cubicBezTo>
                      <a:pt x="198" y="158"/>
                      <a:pt x="158" y="198"/>
                      <a:pt x="110" y="198"/>
                    </a:cubicBezTo>
                    <a:cubicBezTo>
                      <a:pt x="62" y="198"/>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49" y="0"/>
                      <a:pt x="0" y="49"/>
                      <a:pt x="0" y="110"/>
                    </a:cubicBezTo>
                    <a:cubicBezTo>
                      <a:pt x="0" y="170"/>
                      <a:pt x="49" y="220"/>
                      <a:pt x="110" y="220"/>
                    </a:cubicBezTo>
                    <a:cubicBezTo>
                      <a:pt x="170" y="220"/>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7" name="Freeform 703"/>
              <p:cNvSpPr>
                <a:spLocks/>
              </p:cNvSpPr>
              <p:nvPr/>
            </p:nvSpPr>
            <p:spPr bwMode="auto">
              <a:xfrm>
                <a:off x="7440" y="3161"/>
                <a:ext cx="58" cy="58"/>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5" y="157"/>
                      <a:pt x="27" y="129"/>
                    </a:cubicBezTo>
                    <a:cubicBezTo>
                      <a:pt x="0" y="101"/>
                      <a:pt x="0" y="56"/>
                      <a:pt x="27" y="28"/>
                    </a:cubicBezTo>
                    <a:cubicBezTo>
                      <a:pt x="55"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8" name="Freeform 704"/>
              <p:cNvSpPr>
                <a:spLocks noEditPoints="1"/>
              </p:cNvSpPr>
              <p:nvPr/>
            </p:nvSpPr>
            <p:spPr bwMode="auto">
              <a:xfrm>
                <a:off x="7424" y="3161"/>
                <a:ext cx="88" cy="125"/>
              </a:xfrm>
              <a:custGeom>
                <a:avLst/>
                <a:gdLst/>
                <a:ahLst/>
                <a:cxnLst>
                  <a:cxn ang="0">
                    <a:pos x="65" y="122"/>
                  </a:cxn>
                  <a:cxn ang="0">
                    <a:pos x="65" y="122"/>
                  </a:cxn>
                  <a:cxn ang="0">
                    <a:pos x="65" y="122"/>
                  </a:cxn>
                  <a:cxn ang="0">
                    <a:pos x="0" y="216"/>
                  </a:cxn>
                  <a:cxn ang="0">
                    <a:pos x="0" y="261"/>
                  </a:cxn>
                  <a:cxn ang="0">
                    <a:pos x="0" y="261"/>
                  </a:cxn>
                  <a:cxn ang="0">
                    <a:pos x="14" y="290"/>
                  </a:cxn>
                  <a:cxn ang="0">
                    <a:pos x="14" y="290"/>
                  </a:cxn>
                  <a:cxn ang="0">
                    <a:pos x="29" y="292"/>
                  </a:cxn>
                  <a:cxn ang="0">
                    <a:pos x="29" y="292"/>
                  </a:cxn>
                  <a:cxn ang="0">
                    <a:pos x="38" y="307"/>
                  </a:cxn>
                  <a:cxn ang="0">
                    <a:pos x="38" y="307"/>
                  </a:cxn>
                  <a:cxn ang="0">
                    <a:pos x="157" y="336"/>
                  </a:cxn>
                  <a:cxn ang="0">
                    <a:pos x="157" y="336"/>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8"/>
                  </a:cxn>
                  <a:cxn ang="0">
                    <a:pos x="71" y="28"/>
                  </a:cxn>
                  <a:cxn ang="0">
                    <a:pos x="65" y="122"/>
                  </a:cxn>
                  <a:cxn ang="0">
                    <a:pos x="65" y="122"/>
                  </a:cxn>
                  <a:cxn ang="0">
                    <a:pos x="65" y="122"/>
                  </a:cxn>
                  <a:cxn ang="0">
                    <a:pos x="65" y="122"/>
                  </a:cxn>
                </a:cxnLst>
                <a:rect l="0" t="0" r="r" b="b"/>
                <a:pathLst>
                  <a:path w="237" h="336">
                    <a:moveTo>
                      <a:pt x="65" y="122"/>
                    </a:moveTo>
                    <a:lnTo>
                      <a:pt x="65" y="122"/>
                    </a:lnTo>
                    <a:lnTo>
                      <a:pt x="65" y="122"/>
                    </a:lnTo>
                    <a:cubicBezTo>
                      <a:pt x="27" y="138"/>
                      <a:pt x="2" y="175"/>
                      <a:pt x="0" y="216"/>
                    </a:cubicBezTo>
                    <a:lnTo>
                      <a:pt x="0" y="261"/>
                    </a:lnTo>
                    <a:lnTo>
                      <a:pt x="0" y="261"/>
                    </a:lnTo>
                    <a:cubicBezTo>
                      <a:pt x="0" y="272"/>
                      <a:pt x="5" y="283"/>
                      <a:pt x="14" y="290"/>
                    </a:cubicBezTo>
                    <a:lnTo>
                      <a:pt x="14" y="290"/>
                    </a:lnTo>
                    <a:cubicBezTo>
                      <a:pt x="18" y="294"/>
                      <a:pt x="24" y="295"/>
                      <a:pt x="29" y="292"/>
                    </a:cubicBezTo>
                    <a:lnTo>
                      <a:pt x="29" y="292"/>
                    </a:lnTo>
                    <a:cubicBezTo>
                      <a:pt x="30" y="298"/>
                      <a:pt x="33" y="304"/>
                      <a:pt x="38" y="307"/>
                    </a:cubicBezTo>
                    <a:lnTo>
                      <a:pt x="38" y="307"/>
                    </a:lnTo>
                    <a:cubicBezTo>
                      <a:pt x="75" y="326"/>
                      <a:pt x="115" y="336"/>
                      <a:pt x="157" y="336"/>
                    </a:cubicBezTo>
                    <a:lnTo>
                      <a:pt x="157" y="336"/>
                    </a:lnTo>
                    <a:cubicBezTo>
                      <a:pt x="170" y="335"/>
                      <a:pt x="183" y="332"/>
                      <a:pt x="195" y="325"/>
                    </a:cubicBezTo>
                    <a:lnTo>
                      <a:pt x="195" y="325"/>
                    </a:lnTo>
                    <a:cubicBezTo>
                      <a:pt x="199" y="329"/>
                      <a:pt x="205" y="330"/>
                      <a:pt x="210" y="328"/>
                    </a:cubicBezTo>
                    <a:lnTo>
                      <a:pt x="210" y="328"/>
                    </a:lnTo>
                    <a:cubicBezTo>
                      <a:pt x="221" y="322"/>
                      <a:pt x="231" y="312"/>
                      <a:pt x="236" y="300"/>
                    </a:cubicBezTo>
                    <a:lnTo>
                      <a:pt x="236" y="229"/>
                    </a:lnTo>
                    <a:lnTo>
                      <a:pt x="236" y="229"/>
                    </a:lnTo>
                    <a:cubicBezTo>
                      <a:pt x="237" y="185"/>
                      <a:pt x="211" y="146"/>
                      <a:pt x="171" y="129"/>
                    </a:cubicBezTo>
                    <a:lnTo>
                      <a:pt x="170" y="129"/>
                    </a:lnTo>
                    <a:lnTo>
                      <a:pt x="170" y="129"/>
                    </a:lnTo>
                    <a:cubicBezTo>
                      <a:pt x="198" y="101"/>
                      <a:pt x="198" y="56"/>
                      <a:pt x="170" y="28"/>
                    </a:cubicBezTo>
                    <a:cubicBezTo>
                      <a:pt x="143" y="0"/>
                      <a:pt x="98" y="0"/>
                      <a:pt x="71" y="28"/>
                    </a:cubicBezTo>
                    <a:cubicBezTo>
                      <a:pt x="46" y="53"/>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9" name="Freeform 705"/>
              <p:cNvSpPr>
                <a:spLocks noEditPoints="1"/>
              </p:cNvSpPr>
              <p:nvPr/>
            </p:nvSpPr>
            <p:spPr bwMode="auto">
              <a:xfrm>
                <a:off x="7433" y="3219"/>
                <a:ext cx="67" cy="62"/>
              </a:xfrm>
              <a:custGeom>
                <a:avLst/>
                <a:gdLst/>
                <a:ahLst/>
                <a:cxnLst>
                  <a:cxn ang="0">
                    <a:pos x="6" y="135"/>
                  </a:cxn>
                  <a:cxn ang="0">
                    <a:pos x="6" y="135"/>
                  </a:cxn>
                  <a:cxn ang="0">
                    <a:pos x="6" y="135"/>
                  </a:cxn>
                  <a:cxn ang="0">
                    <a:pos x="28" y="0"/>
                  </a:cxn>
                  <a:cxn ang="0">
                    <a:pos x="172" y="168"/>
                  </a:cxn>
                  <a:cxn ang="0">
                    <a:pos x="172" y="168"/>
                  </a:cxn>
                  <a:cxn ang="0">
                    <a:pos x="172" y="168"/>
                  </a:cxn>
                  <a:cxn ang="0">
                    <a:pos x="162" y="25"/>
                  </a:cxn>
                </a:cxnLst>
                <a:rect l="0" t="0" r="r" b="b"/>
                <a:pathLst>
                  <a:path w="182" h="168">
                    <a:moveTo>
                      <a:pt x="6" y="135"/>
                    </a:moveTo>
                    <a:lnTo>
                      <a:pt x="6" y="135"/>
                    </a:lnTo>
                    <a:lnTo>
                      <a:pt x="6" y="135"/>
                    </a:lnTo>
                    <a:cubicBezTo>
                      <a:pt x="0" y="88"/>
                      <a:pt x="8" y="43"/>
                      <a:pt x="28" y="0"/>
                    </a:cubicBezTo>
                    <a:moveTo>
                      <a:pt x="172" y="168"/>
                    </a:moveTo>
                    <a:lnTo>
                      <a:pt x="172" y="168"/>
                    </a:lnTo>
                    <a:lnTo>
                      <a:pt x="172" y="168"/>
                    </a:lnTo>
                    <a:cubicBezTo>
                      <a:pt x="182" y="120"/>
                      <a:pt x="179" y="71"/>
                      <a:pt x="162"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0" name="Freeform 706"/>
              <p:cNvSpPr>
                <a:spLocks noEditPoints="1"/>
              </p:cNvSpPr>
              <p:nvPr/>
            </p:nvSpPr>
            <p:spPr bwMode="auto">
              <a:xfrm>
                <a:off x="7244" y="3237"/>
                <a:ext cx="16" cy="16"/>
              </a:xfrm>
              <a:custGeom>
                <a:avLst/>
                <a:gdLst/>
                <a:ahLst/>
                <a:cxnLst>
                  <a:cxn ang="0">
                    <a:pos x="22" y="21"/>
                  </a:cxn>
                  <a:cxn ang="0">
                    <a:pos x="22" y="21"/>
                  </a:cxn>
                  <a:cxn ang="0">
                    <a:pos x="22" y="21"/>
                  </a:cxn>
                  <a:cxn ang="0">
                    <a:pos x="43" y="21"/>
                  </a:cxn>
                  <a:cxn ang="0">
                    <a:pos x="43" y="21"/>
                  </a:cxn>
                  <a:cxn ang="0">
                    <a:pos x="22" y="0"/>
                  </a:cxn>
                  <a:cxn ang="0">
                    <a:pos x="0" y="21"/>
                  </a:cxn>
                  <a:cxn ang="0">
                    <a:pos x="22" y="42"/>
                  </a:cxn>
                  <a:cxn ang="0">
                    <a:pos x="43" y="21"/>
                  </a:cxn>
                </a:cxnLst>
                <a:rect l="0" t="0" r="r" b="b"/>
                <a:pathLst>
                  <a:path w="43" h="42">
                    <a:moveTo>
                      <a:pt x="22" y="21"/>
                    </a:moveTo>
                    <a:lnTo>
                      <a:pt x="22" y="21"/>
                    </a:lnTo>
                    <a:lnTo>
                      <a:pt x="22" y="21"/>
                    </a:lnTo>
                    <a:close/>
                    <a:moveTo>
                      <a:pt x="43" y="21"/>
                    </a:moveTo>
                    <a:lnTo>
                      <a:pt x="43" y="21"/>
                    </a:lnTo>
                    <a:cubicBezTo>
                      <a:pt x="43" y="9"/>
                      <a:pt x="33" y="0"/>
                      <a:pt x="22" y="0"/>
                    </a:cubicBezTo>
                    <a:cubicBezTo>
                      <a:pt x="10" y="0"/>
                      <a:pt x="0" y="9"/>
                      <a:pt x="0" y="21"/>
                    </a:cubicBezTo>
                    <a:cubicBezTo>
                      <a:pt x="0" y="32"/>
                      <a:pt x="10" y="42"/>
                      <a:pt x="22" y="42"/>
                    </a:cubicBezTo>
                    <a:cubicBezTo>
                      <a:pt x="33" y="42"/>
                      <a:pt x="43" y="32"/>
                      <a:pt x="43"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1" name="Freeform 707"/>
              <p:cNvSpPr>
                <a:spLocks noEditPoints="1"/>
              </p:cNvSpPr>
              <p:nvPr/>
            </p:nvSpPr>
            <p:spPr bwMode="auto">
              <a:xfrm>
                <a:off x="7236" y="3229"/>
                <a:ext cx="32" cy="32"/>
              </a:xfrm>
              <a:custGeom>
                <a:avLst/>
                <a:gdLst/>
                <a:ahLst/>
                <a:cxnLst>
                  <a:cxn ang="0">
                    <a:pos x="64" y="42"/>
                  </a:cxn>
                  <a:cxn ang="0">
                    <a:pos x="64" y="42"/>
                  </a:cxn>
                  <a:cxn ang="0">
                    <a:pos x="43" y="63"/>
                  </a:cxn>
                  <a:cxn ang="0">
                    <a:pos x="21" y="42"/>
                  </a:cxn>
                  <a:cxn ang="0">
                    <a:pos x="43" y="21"/>
                  </a:cxn>
                  <a:cxn ang="0">
                    <a:pos x="64" y="42"/>
                  </a:cxn>
                  <a:cxn ang="0">
                    <a:pos x="85" y="42"/>
                  </a:cxn>
                  <a:cxn ang="0">
                    <a:pos x="85" y="42"/>
                  </a:cxn>
                  <a:cxn ang="0">
                    <a:pos x="43" y="0"/>
                  </a:cxn>
                  <a:cxn ang="0">
                    <a:pos x="0" y="42"/>
                  </a:cxn>
                  <a:cxn ang="0">
                    <a:pos x="43" y="84"/>
                  </a:cxn>
                  <a:cxn ang="0">
                    <a:pos x="85" y="42"/>
                  </a:cxn>
                </a:cxnLst>
                <a:rect l="0" t="0" r="r" b="b"/>
                <a:pathLst>
                  <a:path w="85" h="84">
                    <a:moveTo>
                      <a:pt x="64" y="42"/>
                    </a:moveTo>
                    <a:lnTo>
                      <a:pt x="64" y="42"/>
                    </a:lnTo>
                    <a:cubicBezTo>
                      <a:pt x="64" y="53"/>
                      <a:pt x="54" y="63"/>
                      <a:pt x="43" y="63"/>
                    </a:cubicBezTo>
                    <a:cubicBezTo>
                      <a:pt x="31" y="63"/>
                      <a:pt x="21" y="53"/>
                      <a:pt x="21" y="42"/>
                    </a:cubicBezTo>
                    <a:cubicBezTo>
                      <a:pt x="21" y="30"/>
                      <a:pt x="31" y="21"/>
                      <a:pt x="43" y="21"/>
                    </a:cubicBezTo>
                    <a:cubicBezTo>
                      <a:pt x="54" y="21"/>
                      <a:pt x="64" y="30"/>
                      <a:pt x="64" y="42"/>
                    </a:cubicBezTo>
                    <a:close/>
                    <a:moveTo>
                      <a:pt x="85" y="42"/>
                    </a:moveTo>
                    <a:lnTo>
                      <a:pt x="85" y="42"/>
                    </a:lnTo>
                    <a:cubicBezTo>
                      <a:pt x="85" y="19"/>
                      <a:pt x="66" y="0"/>
                      <a:pt x="43" y="0"/>
                    </a:cubicBezTo>
                    <a:cubicBezTo>
                      <a:pt x="19" y="0"/>
                      <a:pt x="0" y="19"/>
                      <a:pt x="0" y="42"/>
                    </a:cubicBezTo>
                    <a:cubicBezTo>
                      <a:pt x="0" y="65"/>
                      <a:pt x="19" y="84"/>
                      <a:pt x="43"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2" name="Freeform 708"/>
              <p:cNvSpPr>
                <a:spLocks noEditPoints="1"/>
              </p:cNvSpPr>
              <p:nvPr/>
            </p:nvSpPr>
            <p:spPr bwMode="auto">
              <a:xfrm>
                <a:off x="7228" y="3222"/>
                <a:ext cx="48" cy="46"/>
              </a:xfrm>
              <a:custGeom>
                <a:avLst/>
                <a:gdLst/>
                <a:ahLst/>
                <a:cxnLst>
                  <a:cxn ang="0">
                    <a:pos x="106" y="63"/>
                  </a:cxn>
                  <a:cxn ang="0">
                    <a:pos x="106" y="63"/>
                  </a:cxn>
                  <a:cxn ang="0">
                    <a:pos x="64" y="105"/>
                  </a:cxn>
                  <a:cxn ang="0">
                    <a:pos x="21" y="63"/>
                  </a:cxn>
                  <a:cxn ang="0">
                    <a:pos x="64" y="21"/>
                  </a:cxn>
                  <a:cxn ang="0">
                    <a:pos x="106" y="63"/>
                  </a:cxn>
                  <a:cxn ang="0">
                    <a:pos x="127" y="63"/>
                  </a:cxn>
                  <a:cxn ang="0">
                    <a:pos x="127" y="63"/>
                  </a:cxn>
                  <a:cxn ang="0">
                    <a:pos x="64" y="0"/>
                  </a:cxn>
                  <a:cxn ang="0">
                    <a:pos x="0" y="63"/>
                  </a:cxn>
                  <a:cxn ang="0">
                    <a:pos x="64" y="126"/>
                  </a:cxn>
                  <a:cxn ang="0">
                    <a:pos x="127" y="63"/>
                  </a:cxn>
                </a:cxnLst>
                <a:rect l="0" t="0" r="r" b="b"/>
                <a:pathLst>
                  <a:path w="127" h="126">
                    <a:moveTo>
                      <a:pt x="106" y="63"/>
                    </a:moveTo>
                    <a:lnTo>
                      <a:pt x="106" y="63"/>
                    </a:lnTo>
                    <a:cubicBezTo>
                      <a:pt x="106" y="86"/>
                      <a:pt x="87" y="105"/>
                      <a:pt x="64" y="105"/>
                    </a:cubicBezTo>
                    <a:cubicBezTo>
                      <a:pt x="40" y="105"/>
                      <a:pt x="21" y="86"/>
                      <a:pt x="21" y="63"/>
                    </a:cubicBezTo>
                    <a:cubicBezTo>
                      <a:pt x="21" y="40"/>
                      <a:pt x="40" y="21"/>
                      <a:pt x="64" y="21"/>
                    </a:cubicBezTo>
                    <a:cubicBezTo>
                      <a:pt x="87" y="21"/>
                      <a:pt x="106" y="40"/>
                      <a:pt x="106" y="63"/>
                    </a:cubicBezTo>
                    <a:close/>
                    <a:moveTo>
                      <a:pt x="127" y="63"/>
                    </a:moveTo>
                    <a:lnTo>
                      <a:pt x="127" y="63"/>
                    </a:lnTo>
                    <a:cubicBezTo>
                      <a:pt x="127" y="28"/>
                      <a:pt x="98" y="0"/>
                      <a:pt x="64" y="0"/>
                    </a:cubicBezTo>
                    <a:cubicBezTo>
                      <a:pt x="29" y="0"/>
                      <a:pt x="0" y="28"/>
                      <a:pt x="0" y="63"/>
                    </a:cubicBezTo>
                    <a:cubicBezTo>
                      <a:pt x="0" y="98"/>
                      <a:pt x="29" y="126"/>
                      <a:pt x="64" y="126"/>
                    </a:cubicBezTo>
                    <a:cubicBezTo>
                      <a:pt x="98"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3" name="Freeform 709"/>
              <p:cNvSpPr>
                <a:spLocks noEditPoints="1"/>
              </p:cNvSpPr>
              <p:nvPr/>
            </p:nvSpPr>
            <p:spPr bwMode="auto">
              <a:xfrm>
                <a:off x="7220" y="3214"/>
                <a:ext cx="63" cy="62"/>
              </a:xfrm>
              <a:custGeom>
                <a:avLst/>
                <a:gdLst/>
                <a:ahLst/>
                <a:cxnLst>
                  <a:cxn ang="0">
                    <a:pos x="148" y="85"/>
                  </a:cxn>
                  <a:cxn ang="0">
                    <a:pos x="148" y="85"/>
                  </a:cxn>
                  <a:cxn ang="0">
                    <a:pos x="85" y="148"/>
                  </a:cxn>
                  <a:cxn ang="0">
                    <a:pos x="21" y="85"/>
                  </a:cxn>
                  <a:cxn ang="0">
                    <a:pos x="85" y="22"/>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20"/>
                      <a:pt x="119" y="148"/>
                      <a:pt x="85" y="148"/>
                    </a:cubicBezTo>
                    <a:cubicBezTo>
                      <a:pt x="50" y="148"/>
                      <a:pt x="21" y="120"/>
                      <a:pt x="21" y="85"/>
                    </a:cubicBezTo>
                    <a:cubicBezTo>
                      <a:pt x="21" y="50"/>
                      <a:pt x="50" y="22"/>
                      <a:pt x="85" y="22"/>
                    </a:cubicBezTo>
                    <a:cubicBezTo>
                      <a:pt x="119" y="22"/>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4" name="Freeform 710"/>
              <p:cNvSpPr>
                <a:spLocks noEditPoints="1"/>
              </p:cNvSpPr>
              <p:nvPr/>
            </p:nvSpPr>
            <p:spPr bwMode="auto">
              <a:xfrm>
                <a:off x="7213" y="3206"/>
                <a:ext cx="78" cy="78"/>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5" name="Freeform 711"/>
              <p:cNvSpPr>
                <a:spLocks noEditPoints="1"/>
              </p:cNvSpPr>
              <p:nvPr/>
            </p:nvSpPr>
            <p:spPr bwMode="auto">
              <a:xfrm>
                <a:off x="7205" y="3198"/>
                <a:ext cx="94" cy="94"/>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6" name="Freeform 712"/>
              <p:cNvSpPr>
                <a:spLocks noEditPoints="1"/>
              </p:cNvSpPr>
              <p:nvPr/>
            </p:nvSpPr>
            <p:spPr bwMode="auto">
              <a:xfrm>
                <a:off x="7197" y="3190"/>
                <a:ext cx="110"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6" y="0"/>
                      <a:pt x="0" y="67"/>
                      <a:pt x="0" y="148"/>
                    </a:cubicBezTo>
                    <a:cubicBezTo>
                      <a:pt x="0" y="229"/>
                      <a:pt x="66"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7" name="Freeform 713"/>
              <p:cNvSpPr>
                <a:spLocks noEditPoints="1"/>
              </p:cNvSpPr>
              <p:nvPr/>
            </p:nvSpPr>
            <p:spPr bwMode="auto">
              <a:xfrm>
                <a:off x="7189" y="3182"/>
                <a:ext cx="126" cy="126"/>
              </a:xfrm>
              <a:custGeom>
                <a:avLst/>
                <a:gdLst/>
                <a:ahLst/>
                <a:cxnLst>
                  <a:cxn ang="0">
                    <a:pos x="316" y="169"/>
                  </a:cxn>
                  <a:cxn ang="0">
                    <a:pos x="316" y="169"/>
                  </a:cxn>
                  <a:cxn ang="0">
                    <a:pos x="169" y="316"/>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6"/>
                      <a:pt x="169" y="316"/>
                    </a:cubicBezTo>
                    <a:cubicBezTo>
                      <a:pt x="87" y="316"/>
                      <a:pt x="21" y="250"/>
                      <a:pt x="21" y="169"/>
                    </a:cubicBezTo>
                    <a:cubicBezTo>
                      <a:pt x="21" y="88"/>
                      <a:pt x="87" y="21"/>
                      <a:pt x="169" y="21"/>
                    </a:cubicBezTo>
                    <a:cubicBezTo>
                      <a:pt x="250" y="21"/>
                      <a:pt x="316" y="88"/>
                      <a:pt x="316" y="169"/>
                    </a:cubicBezTo>
                    <a:close/>
                    <a:moveTo>
                      <a:pt x="337" y="169"/>
                    </a:moveTo>
                    <a:lnTo>
                      <a:pt x="337" y="169"/>
                    </a:lnTo>
                    <a:cubicBezTo>
                      <a:pt x="337" y="76"/>
                      <a:pt x="261" y="0"/>
                      <a:pt x="169" y="0"/>
                    </a:cubicBezTo>
                    <a:cubicBezTo>
                      <a:pt x="76" y="0"/>
                      <a:pt x="0" y="76"/>
                      <a:pt x="0" y="169"/>
                    </a:cubicBezTo>
                    <a:cubicBezTo>
                      <a:pt x="0" y="262"/>
                      <a:pt x="76" y="338"/>
                      <a:pt x="169"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8" name="Freeform 714"/>
              <p:cNvSpPr>
                <a:spLocks noEditPoints="1"/>
              </p:cNvSpPr>
              <p:nvPr/>
            </p:nvSpPr>
            <p:spPr bwMode="auto">
              <a:xfrm>
                <a:off x="7208" y="3206"/>
                <a:ext cx="88" cy="80"/>
              </a:xfrm>
              <a:custGeom>
                <a:avLst/>
                <a:gdLst/>
                <a:ahLst/>
                <a:cxnLst>
                  <a:cxn ang="0">
                    <a:pos x="38" y="185"/>
                  </a:cxn>
                  <a:cxn ang="0">
                    <a:pos x="38" y="185"/>
                  </a:cxn>
                  <a:cxn ang="0">
                    <a:pos x="38" y="185"/>
                  </a:cxn>
                  <a:cxn ang="0">
                    <a:pos x="156" y="214"/>
                  </a:cxn>
                  <a:cxn ang="0">
                    <a:pos x="156" y="214"/>
                  </a:cxn>
                  <a:cxn ang="0">
                    <a:pos x="195" y="203"/>
                  </a:cxn>
                  <a:cxn ang="0">
                    <a:pos x="195" y="203"/>
                  </a:cxn>
                  <a:cxn ang="0">
                    <a:pos x="210" y="206"/>
                  </a:cxn>
                  <a:cxn ang="0">
                    <a:pos x="210" y="206"/>
                  </a:cxn>
                  <a:cxn ang="0">
                    <a:pos x="236" y="178"/>
                  </a:cxn>
                  <a:cxn ang="0">
                    <a:pos x="236" y="100"/>
                  </a:cxn>
                  <a:cxn ang="0">
                    <a:pos x="236" y="100"/>
                  </a:cxn>
                  <a:cxn ang="0">
                    <a:pos x="171" y="7"/>
                  </a:cxn>
                  <a:cxn ang="0">
                    <a:pos x="64" y="0"/>
                  </a:cxn>
                  <a:cxn ang="0">
                    <a:pos x="64" y="0"/>
                  </a:cxn>
                  <a:cxn ang="0">
                    <a:pos x="64" y="0"/>
                  </a:cxn>
                  <a:cxn ang="0">
                    <a:pos x="0" y="94"/>
                  </a:cxn>
                  <a:cxn ang="0">
                    <a:pos x="0" y="139"/>
                  </a:cxn>
                  <a:cxn ang="0">
                    <a:pos x="0" y="139"/>
                  </a:cxn>
                  <a:cxn ang="0">
                    <a:pos x="13" y="168"/>
                  </a:cxn>
                  <a:cxn ang="0">
                    <a:pos x="13" y="168"/>
                  </a:cxn>
                  <a:cxn ang="0">
                    <a:pos x="29" y="170"/>
                  </a:cxn>
                  <a:cxn ang="0">
                    <a:pos x="29" y="170"/>
                  </a:cxn>
                  <a:cxn ang="0">
                    <a:pos x="38" y="185"/>
                  </a:cxn>
                </a:cxnLst>
                <a:rect l="0" t="0" r="r" b="b"/>
                <a:pathLst>
                  <a:path w="236" h="214">
                    <a:moveTo>
                      <a:pt x="38" y="185"/>
                    </a:moveTo>
                    <a:lnTo>
                      <a:pt x="38" y="185"/>
                    </a:lnTo>
                    <a:lnTo>
                      <a:pt x="38" y="185"/>
                    </a:lnTo>
                    <a:cubicBezTo>
                      <a:pt x="74" y="204"/>
                      <a:pt x="115" y="214"/>
                      <a:pt x="156" y="214"/>
                    </a:cubicBezTo>
                    <a:lnTo>
                      <a:pt x="156" y="214"/>
                    </a:lnTo>
                    <a:cubicBezTo>
                      <a:pt x="170" y="213"/>
                      <a:pt x="183" y="210"/>
                      <a:pt x="195" y="203"/>
                    </a:cubicBezTo>
                    <a:lnTo>
                      <a:pt x="195" y="203"/>
                    </a:lnTo>
                    <a:cubicBezTo>
                      <a:pt x="199" y="207"/>
                      <a:pt x="205" y="208"/>
                      <a:pt x="210" y="206"/>
                    </a:cubicBezTo>
                    <a:lnTo>
                      <a:pt x="210" y="206"/>
                    </a:lnTo>
                    <a:cubicBezTo>
                      <a:pt x="221" y="200"/>
                      <a:pt x="230" y="190"/>
                      <a:pt x="236" y="178"/>
                    </a:cubicBezTo>
                    <a:lnTo>
                      <a:pt x="236" y="100"/>
                    </a:lnTo>
                    <a:lnTo>
                      <a:pt x="236" y="100"/>
                    </a:lnTo>
                    <a:cubicBezTo>
                      <a:pt x="233" y="59"/>
                      <a:pt x="208" y="23"/>
                      <a:pt x="171" y="7"/>
                    </a:cubicBezTo>
                    <a:moveTo>
                      <a:pt x="64" y="0"/>
                    </a:moveTo>
                    <a:lnTo>
                      <a:pt x="64" y="0"/>
                    </a:lnTo>
                    <a:lnTo>
                      <a:pt x="64" y="0"/>
                    </a:lnTo>
                    <a:cubicBezTo>
                      <a:pt x="27" y="16"/>
                      <a:pt x="2" y="53"/>
                      <a:pt x="0" y="94"/>
                    </a:cubicBezTo>
                    <a:lnTo>
                      <a:pt x="0" y="139"/>
                    </a:lnTo>
                    <a:lnTo>
                      <a:pt x="0" y="139"/>
                    </a:lnTo>
                    <a:cubicBezTo>
                      <a:pt x="0" y="150"/>
                      <a:pt x="5" y="161"/>
                      <a:pt x="13" y="168"/>
                    </a:cubicBezTo>
                    <a:lnTo>
                      <a:pt x="13" y="168"/>
                    </a:lnTo>
                    <a:cubicBezTo>
                      <a:pt x="18" y="172"/>
                      <a:pt x="24" y="173"/>
                      <a:pt x="29" y="170"/>
                    </a:cubicBezTo>
                    <a:lnTo>
                      <a:pt x="29" y="170"/>
                    </a:lnTo>
                    <a:cubicBezTo>
                      <a:pt x="29" y="176"/>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9" name="Freeform 715"/>
              <p:cNvSpPr>
                <a:spLocks noEditPoints="1"/>
              </p:cNvSpPr>
              <p:nvPr/>
            </p:nvSpPr>
            <p:spPr bwMode="auto">
              <a:xfrm>
                <a:off x="7245" y="3181"/>
                <a:ext cx="16"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0" name="Freeform 716"/>
              <p:cNvSpPr>
                <a:spLocks noEditPoints="1"/>
              </p:cNvSpPr>
              <p:nvPr/>
            </p:nvSpPr>
            <p:spPr bwMode="auto">
              <a:xfrm>
                <a:off x="7237" y="3173"/>
                <a:ext cx="33"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1" name="Freeform 717"/>
              <p:cNvSpPr>
                <a:spLocks noEditPoints="1"/>
              </p:cNvSpPr>
              <p:nvPr/>
            </p:nvSpPr>
            <p:spPr bwMode="auto">
              <a:xfrm>
                <a:off x="7229" y="3165"/>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29" y="0"/>
                      <a:pt x="0" y="30"/>
                      <a:pt x="0" y="66"/>
                    </a:cubicBezTo>
                    <a:cubicBezTo>
                      <a:pt x="0" y="102"/>
                      <a:pt x="29"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2" name="Freeform 718"/>
              <p:cNvSpPr>
                <a:spLocks noEditPoints="1"/>
              </p:cNvSpPr>
              <p:nvPr/>
            </p:nvSpPr>
            <p:spPr bwMode="auto">
              <a:xfrm>
                <a:off x="7220" y="3157"/>
                <a:ext cx="66"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1" y="154"/>
                      <a:pt x="22" y="124"/>
                      <a:pt x="22" y="88"/>
                    </a:cubicBezTo>
                    <a:cubicBezTo>
                      <a:pt x="22" y="52"/>
                      <a:pt x="51" y="22"/>
                      <a:pt x="88" y="22"/>
                    </a:cubicBezTo>
                    <a:cubicBezTo>
                      <a:pt x="124" y="22"/>
                      <a:pt x="154" y="52"/>
                      <a:pt x="154" y="88"/>
                    </a:cubicBezTo>
                    <a:close/>
                    <a:moveTo>
                      <a:pt x="176" y="88"/>
                    </a:moveTo>
                    <a:lnTo>
                      <a:pt x="176" y="88"/>
                    </a:lnTo>
                    <a:cubicBezTo>
                      <a:pt x="176" y="39"/>
                      <a:pt x="136" y="0"/>
                      <a:pt x="88" y="0"/>
                    </a:cubicBezTo>
                    <a:cubicBezTo>
                      <a:pt x="39" y="0"/>
                      <a:pt x="0" y="39"/>
                      <a:pt x="0" y="88"/>
                    </a:cubicBezTo>
                    <a:cubicBezTo>
                      <a:pt x="0" y="136"/>
                      <a:pt x="39"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3" name="Freeform 719"/>
              <p:cNvSpPr>
                <a:spLocks noEditPoints="1"/>
              </p:cNvSpPr>
              <p:nvPr/>
            </p:nvSpPr>
            <p:spPr bwMode="auto">
              <a:xfrm>
                <a:off x="7212" y="3149"/>
                <a:ext cx="82" cy="81"/>
              </a:xfrm>
              <a:custGeom>
                <a:avLst/>
                <a:gdLst/>
                <a:ahLst/>
                <a:cxnLst>
                  <a:cxn ang="0">
                    <a:pos x="198" y="110"/>
                  </a:cxn>
                  <a:cxn ang="0">
                    <a:pos x="198" y="110"/>
                  </a:cxn>
                  <a:cxn ang="0">
                    <a:pos x="110" y="198"/>
                  </a:cxn>
                  <a:cxn ang="0">
                    <a:pos x="22" y="110"/>
                  </a:cxn>
                  <a:cxn ang="0">
                    <a:pos x="110" y="22"/>
                  </a:cxn>
                  <a:cxn ang="0">
                    <a:pos x="198" y="110"/>
                  </a:cxn>
                  <a:cxn ang="0">
                    <a:pos x="219" y="110"/>
                  </a:cxn>
                  <a:cxn ang="0">
                    <a:pos x="219" y="110"/>
                  </a:cxn>
                  <a:cxn ang="0">
                    <a:pos x="110" y="0"/>
                  </a:cxn>
                  <a:cxn ang="0">
                    <a:pos x="0" y="110"/>
                  </a:cxn>
                  <a:cxn ang="0">
                    <a:pos x="110" y="220"/>
                  </a:cxn>
                  <a:cxn ang="0">
                    <a:pos x="219" y="110"/>
                  </a:cxn>
                </a:cxnLst>
                <a:rect l="0" t="0" r="r" b="b"/>
                <a:pathLst>
                  <a:path w="219" h="220">
                    <a:moveTo>
                      <a:pt x="198" y="110"/>
                    </a:moveTo>
                    <a:lnTo>
                      <a:pt x="198" y="110"/>
                    </a:lnTo>
                    <a:cubicBezTo>
                      <a:pt x="198" y="158"/>
                      <a:pt x="158" y="198"/>
                      <a:pt x="110" y="198"/>
                    </a:cubicBezTo>
                    <a:cubicBezTo>
                      <a:pt x="61" y="198"/>
                      <a:pt x="22" y="158"/>
                      <a:pt x="22" y="110"/>
                    </a:cubicBezTo>
                    <a:cubicBezTo>
                      <a:pt x="22" y="61"/>
                      <a:pt x="61" y="22"/>
                      <a:pt x="110" y="22"/>
                    </a:cubicBezTo>
                    <a:cubicBezTo>
                      <a:pt x="158" y="22"/>
                      <a:pt x="198" y="61"/>
                      <a:pt x="198" y="110"/>
                    </a:cubicBezTo>
                    <a:close/>
                    <a:moveTo>
                      <a:pt x="219" y="110"/>
                    </a:moveTo>
                    <a:lnTo>
                      <a:pt x="219" y="110"/>
                    </a:lnTo>
                    <a:cubicBezTo>
                      <a:pt x="219" y="49"/>
                      <a:pt x="170" y="0"/>
                      <a:pt x="110" y="0"/>
                    </a:cubicBezTo>
                    <a:cubicBezTo>
                      <a:pt x="49" y="0"/>
                      <a:pt x="0" y="49"/>
                      <a:pt x="0" y="110"/>
                    </a:cubicBezTo>
                    <a:cubicBezTo>
                      <a:pt x="0" y="170"/>
                      <a:pt x="49" y="220"/>
                      <a:pt x="110" y="220"/>
                    </a:cubicBezTo>
                    <a:cubicBezTo>
                      <a:pt x="170" y="220"/>
                      <a:pt x="219" y="170"/>
                      <a:pt x="219"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4" name="Freeform 720"/>
              <p:cNvSpPr>
                <a:spLocks/>
              </p:cNvSpPr>
              <p:nvPr/>
            </p:nvSpPr>
            <p:spPr bwMode="auto">
              <a:xfrm>
                <a:off x="7225" y="3161"/>
                <a:ext cx="57" cy="58"/>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4" y="157"/>
                      <a:pt x="27" y="129"/>
                    </a:cubicBezTo>
                    <a:cubicBezTo>
                      <a:pt x="0" y="101"/>
                      <a:pt x="0" y="56"/>
                      <a:pt x="27" y="28"/>
                    </a:cubicBezTo>
                    <a:cubicBezTo>
                      <a:pt x="54"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5" name="Freeform 721"/>
              <p:cNvSpPr>
                <a:spLocks noEditPoints="1"/>
              </p:cNvSpPr>
              <p:nvPr/>
            </p:nvSpPr>
            <p:spPr bwMode="auto">
              <a:xfrm>
                <a:off x="7208" y="3161"/>
                <a:ext cx="88" cy="125"/>
              </a:xfrm>
              <a:custGeom>
                <a:avLst/>
                <a:gdLst/>
                <a:ahLst/>
                <a:cxnLst>
                  <a:cxn ang="0">
                    <a:pos x="64" y="122"/>
                  </a:cxn>
                  <a:cxn ang="0">
                    <a:pos x="64" y="122"/>
                  </a:cxn>
                  <a:cxn ang="0">
                    <a:pos x="64" y="122"/>
                  </a:cxn>
                  <a:cxn ang="0">
                    <a:pos x="0" y="216"/>
                  </a:cxn>
                  <a:cxn ang="0">
                    <a:pos x="0" y="261"/>
                  </a:cxn>
                  <a:cxn ang="0">
                    <a:pos x="0" y="261"/>
                  </a:cxn>
                  <a:cxn ang="0">
                    <a:pos x="13" y="290"/>
                  </a:cxn>
                  <a:cxn ang="0">
                    <a:pos x="13" y="290"/>
                  </a:cxn>
                  <a:cxn ang="0">
                    <a:pos x="29" y="292"/>
                  </a:cxn>
                  <a:cxn ang="0">
                    <a:pos x="29" y="292"/>
                  </a:cxn>
                  <a:cxn ang="0">
                    <a:pos x="38" y="307"/>
                  </a:cxn>
                  <a:cxn ang="0">
                    <a:pos x="38" y="307"/>
                  </a:cxn>
                  <a:cxn ang="0">
                    <a:pos x="156" y="336"/>
                  </a:cxn>
                  <a:cxn ang="0">
                    <a:pos x="156" y="336"/>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8"/>
                  </a:cxn>
                  <a:cxn ang="0">
                    <a:pos x="71" y="28"/>
                  </a:cxn>
                  <a:cxn ang="0">
                    <a:pos x="64" y="122"/>
                  </a:cxn>
                  <a:cxn ang="0">
                    <a:pos x="64" y="122"/>
                  </a:cxn>
                  <a:cxn ang="0">
                    <a:pos x="64" y="122"/>
                  </a:cxn>
                  <a:cxn ang="0">
                    <a:pos x="64" y="122"/>
                  </a:cxn>
                </a:cxnLst>
                <a:rect l="0" t="0" r="r" b="b"/>
                <a:pathLst>
                  <a:path w="237" h="336">
                    <a:moveTo>
                      <a:pt x="64" y="122"/>
                    </a:moveTo>
                    <a:lnTo>
                      <a:pt x="64" y="122"/>
                    </a:lnTo>
                    <a:lnTo>
                      <a:pt x="64" y="122"/>
                    </a:lnTo>
                    <a:cubicBezTo>
                      <a:pt x="27" y="138"/>
                      <a:pt x="2" y="175"/>
                      <a:pt x="0" y="216"/>
                    </a:cubicBezTo>
                    <a:lnTo>
                      <a:pt x="0" y="261"/>
                    </a:lnTo>
                    <a:lnTo>
                      <a:pt x="0" y="261"/>
                    </a:lnTo>
                    <a:cubicBezTo>
                      <a:pt x="0" y="272"/>
                      <a:pt x="5" y="283"/>
                      <a:pt x="13" y="290"/>
                    </a:cubicBezTo>
                    <a:lnTo>
                      <a:pt x="13" y="290"/>
                    </a:lnTo>
                    <a:cubicBezTo>
                      <a:pt x="18" y="294"/>
                      <a:pt x="24" y="295"/>
                      <a:pt x="29" y="292"/>
                    </a:cubicBezTo>
                    <a:lnTo>
                      <a:pt x="29" y="292"/>
                    </a:lnTo>
                    <a:cubicBezTo>
                      <a:pt x="29" y="298"/>
                      <a:pt x="33" y="304"/>
                      <a:pt x="38" y="307"/>
                    </a:cubicBezTo>
                    <a:lnTo>
                      <a:pt x="38" y="307"/>
                    </a:lnTo>
                    <a:cubicBezTo>
                      <a:pt x="74" y="326"/>
                      <a:pt x="115" y="336"/>
                      <a:pt x="156" y="336"/>
                    </a:cubicBezTo>
                    <a:lnTo>
                      <a:pt x="156" y="336"/>
                    </a:lnTo>
                    <a:cubicBezTo>
                      <a:pt x="170" y="335"/>
                      <a:pt x="183" y="332"/>
                      <a:pt x="195" y="325"/>
                    </a:cubicBezTo>
                    <a:lnTo>
                      <a:pt x="195" y="325"/>
                    </a:lnTo>
                    <a:cubicBezTo>
                      <a:pt x="199" y="329"/>
                      <a:pt x="205" y="330"/>
                      <a:pt x="210" y="328"/>
                    </a:cubicBezTo>
                    <a:lnTo>
                      <a:pt x="210" y="328"/>
                    </a:lnTo>
                    <a:cubicBezTo>
                      <a:pt x="221" y="322"/>
                      <a:pt x="230" y="312"/>
                      <a:pt x="236" y="300"/>
                    </a:cubicBezTo>
                    <a:lnTo>
                      <a:pt x="236" y="229"/>
                    </a:lnTo>
                    <a:lnTo>
                      <a:pt x="236" y="229"/>
                    </a:lnTo>
                    <a:cubicBezTo>
                      <a:pt x="237" y="185"/>
                      <a:pt x="211" y="146"/>
                      <a:pt x="171" y="129"/>
                    </a:cubicBezTo>
                    <a:lnTo>
                      <a:pt x="170" y="129"/>
                    </a:lnTo>
                    <a:lnTo>
                      <a:pt x="170" y="129"/>
                    </a:lnTo>
                    <a:cubicBezTo>
                      <a:pt x="198" y="101"/>
                      <a:pt x="198" y="56"/>
                      <a:pt x="170" y="28"/>
                    </a:cubicBezTo>
                    <a:cubicBezTo>
                      <a:pt x="143" y="0"/>
                      <a:pt x="98" y="0"/>
                      <a:pt x="71" y="28"/>
                    </a:cubicBezTo>
                    <a:cubicBezTo>
                      <a:pt x="46" y="53"/>
                      <a:pt x="44" y="93"/>
                      <a:pt x="64" y="122"/>
                    </a:cubicBezTo>
                    <a:lnTo>
                      <a:pt x="64" y="122"/>
                    </a:lnTo>
                    <a:close/>
                    <a:moveTo>
                      <a:pt x="64" y="122"/>
                    </a:moveTo>
                    <a:lnTo>
                      <a:pt x="64"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6" name="Freeform 722"/>
              <p:cNvSpPr>
                <a:spLocks noEditPoints="1"/>
              </p:cNvSpPr>
              <p:nvPr/>
            </p:nvSpPr>
            <p:spPr bwMode="auto">
              <a:xfrm>
                <a:off x="7217" y="3219"/>
                <a:ext cx="67" cy="62"/>
              </a:xfrm>
              <a:custGeom>
                <a:avLst/>
                <a:gdLst/>
                <a:ahLst/>
                <a:cxnLst>
                  <a:cxn ang="0">
                    <a:pos x="6" y="135"/>
                  </a:cxn>
                  <a:cxn ang="0">
                    <a:pos x="6" y="135"/>
                  </a:cxn>
                  <a:cxn ang="0">
                    <a:pos x="6" y="135"/>
                  </a:cxn>
                  <a:cxn ang="0">
                    <a:pos x="27" y="0"/>
                  </a:cxn>
                  <a:cxn ang="0">
                    <a:pos x="172" y="168"/>
                  </a:cxn>
                  <a:cxn ang="0">
                    <a:pos x="172" y="168"/>
                  </a:cxn>
                  <a:cxn ang="0">
                    <a:pos x="172" y="168"/>
                  </a:cxn>
                  <a:cxn ang="0">
                    <a:pos x="161" y="25"/>
                  </a:cxn>
                </a:cxnLst>
                <a:rect l="0" t="0" r="r" b="b"/>
                <a:pathLst>
                  <a:path w="182" h="168">
                    <a:moveTo>
                      <a:pt x="6" y="135"/>
                    </a:moveTo>
                    <a:lnTo>
                      <a:pt x="6" y="135"/>
                    </a:lnTo>
                    <a:lnTo>
                      <a:pt x="6" y="135"/>
                    </a:lnTo>
                    <a:cubicBezTo>
                      <a:pt x="0" y="88"/>
                      <a:pt x="7" y="43"/>
                      <a:pt x="27" y="0"/>
                    </a:cubicBezTo>
                    <a:moveTo>
                      <a:pt x="172" y="168"/>
                    </a:moveTo>
                    <a:lnTo>
                      <a:pt x="172" y="168"/>
                    </a:lnTo>
                    <a:lnTo>
                      <a:pt x="172" y="168"/>
                    </a:lnTo>
                    <a:cubicBezTo>
                      <a:pt x="182" y="120"/>
                      <a:pt x="179"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7" name="Freeform 723"/>
              <p:cNvSpPr>
                <a:spLocks noEditPoints="1"/>
              </p:cNvSpPr>
              <p:nvPr/>
            </p:nvSpPr>
            <p:spPr bwMode="auto">
              <a:xfrm>
                <a:off x="7352" y="3237"/>
                <a:ext cx="16" cy="16"/>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8" name="Freeform 724"/>
              <p:cNvSpPr>
                <a:spLocks noEditPoints="1"/>
              </p:cNvSpPr>
              <p:nvPr/>
            </p:nvSpPr>
            <p:spPr bwMode="auto">
              <a:xfrm>
                <a:off x="7344" y="3229"/>
                <a:ext cx="32" cy="32"/>
              </a:xfrm>
              <a:custGeom>
                <a:avLst/>
                <a:gdLst/>
                <a:ahLst/>
                <a:cxnLst>
                  <a:cxn ang="0">
                    <a:pos x="64" y="42"/>
                  </a:cxn>
                  <a:cxn ang="0">
                    <a:pos x="64" y="42"/>
                  </a:cxn>
                  <a:cxn ang="0">
                    <a:pos x="43" y="63"/>
                  </a:cxn>
                  <a:cxn ang="0">
                    <a:pos x="22" y="42"/>
                  </a:cxn>
                  <a:cxn ang="0">
                    <a:pos x="43" y="21"/>
                  </a:cxn>
                  <a:cxn ang="0">
                    <a:pos x="64" y="42"/>
                  </a:cxn>
                  <a:cxn ang="0">
                    <a:pos x="85" y="42"/>
                  </a:cxn>
                  <a:cxn ang="0">
                    <a:pos x="85" y="42"/>
                  </a:cxn>
                  <a:cxn ang="0">
                    <a:pos x="43" y="0"/>
                  </a:cxn>
                  <a:cxn ang="0">
                    <a:pos x="0" y="42"/>
                  </a:cxn>
                  <a:cxn ang="0">
                    <a:pos x="43" y="84"/>
                  </a:cxn>
                  <a:cxn ang="0">
                    <a:pos x="85" y="42"/>
                  </a:cxn>
                </a:cxnLst>
                <a:rect l="0" t="0" r="r" b="b"/>
                <a:pathLst>
                  <a:path w="85" h="84">
                    <a:moveTo>
                      <a:pt x="64" y="42"/>
                    </a:moveTo>
                    <a:lnTo>
                      <a:pt x="64" y="42"/>
                    </a:lnTo>
                    <a:cubicBezTo>
                      <a:pt x="64" y="53"/>
                      <a:pt x="54" y="63"/>
                      <a:pt x="43" y="63"/>
                    </a:cubicBezTo>
                    <a:cubicBezTo>
                      <a:pt x="31" y="63"/>
                      <a:pt x="22" y="53"/>
                      <a:pt x="22" y="42"/>
                    </a:cubicBezTo>
                    <a:cubicBezTo>
                      <a:pt x="22" y="30"/>
                      <a:pt x="31" y="21"/>
                      <a:pt x="43" y="21"/>
                    </a:cubicBezTo>
                    <a:cubicBezTo>
                      <a:pt x="54" y="21"/>
                      <a:pt x="64" y="30"/>
                      <a:pt x="64" y="42"/>
                    </a:cubicBezTo>
                    <a:close/>
                    <a:moveTo>
                      <a:pt x="85" y="42"/>
                    </a:moveTo>
                    <a:lnTo>
                      <a:pt x="85" y="42"/>
                    </a:lnTo>
                    <a:cubicBezTo>
                      <a:pt x="85" y="19"/>
                      <a:pt x="66" y="0"/>
                      <a:pt x="43" y="0"/>
                    </a:cubicBezTo>
                    <a:cubicBezTo>
                      <a:pt x="19" y="0"/>
                      <a:pt x="0" y="19"/>
                      <a:pt x="0" y="42"/>
                    </a:cubicBezTo>
                    <a:cubicBezTo>
                      <a:pt x="0" y="65"/>
                      <a:pt x="19" y="84"/>
                      <a:pt x="43"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9" name="Freeform 725"/>
              <p:cNvSpPr>
                <a:spLocks noEditPoints="1"/>
              </p:cNvSpPr>
              <p:nvPr/>
            </p:nvSpPr>
            <p:spPr bwMode="auto">
              <a:xfrm>
                <a:off x="7336" y="3222"/>
                <a:ext cx="47" cy="46"/>
              </a:xfrm>
              <a:custGeom>
                <a:avLst/>
                <a:gdLst/>
                <a:ahLst/>
                <a:cxnLst>
                  <a:cxn ang="0">
                    <a:pos x="106" y="63"/>
                  </a:cxn>
                  <a:cxn ang="0">
                    <a:pos x="106" y="63"/>
                  </a:cxn>
                  <a:cxn ang="0">
                    <a:pos x="64" y="105"/>
                  </a:cxn>
                  <a:cxn ang="0">
                    <a:pos x="21" y="63"/>
                  </a:cxn>
                  <a:cxn ang="0">
                    <a:pos x="64" y="21"/>
                  </a:cxn>
                  <a:cxn ang="0">
                    <a:pos x="106" y="63"/>
                  </a:cxn>
                  <a:cxn ang="0">
                    <a:pos x="127" y="63"/>
                  </a:cxn>
                  <a:cxn ang="0">
                    <a:pos x="127" y="63"/>
                  </a:cxn>
                  <a:cxn ang="0">
                    <a:pos x="64" y="0"/>
                  </a:cxn>
                  <a:cxn ang="0">
                    <a:pos x="0" y="63"/>
                  </a:cxn>
                  <a:cxn ang="0">
                    <a:pos x="64" y="126"/>
                  </a:cxn>
                  <a:cxn ang="0">
                    <a:pos x="127" y="63"/>
                  </a:cxn>
                </a:cxnLst>
                <a:rect l="0" t="0" r="r" b="b"/>
                <a:pathLst>
                  <a:path w="127" h="126">
                    <a:moveTo>
                      <a:pt x="106" y="63"/>
                    </a:moveTo>
                    <a:lnTo>
                      <a:pt x="106" y="63"/>
                    </a:lnTo>
                    <a:cubicBezTo>
                      <a:pt x="106" y="86"/>
                      <a:pt x="87" y="105"/>
                      <a:pt x="64" y="105"/>
                    </a:cubicBezTo>
                    <a:cubicBezTo>
                      <a:pt x="40" y="105"/>
                      <a:pt x="21" y="86"/>
                      <a:pt x="21" y="63"/>
                    </a:cubicBezTo>
                    <a:cubicBezTo>
                      <a:pt x="21" y="40"/>
                      <a:pt x="40" y="21"/>
                      <a:pt x="64" y="21"/>
                    </a:cubicBezTo>
                    <a:cubicBezTo>
                      <a:pt x="87" y="21"/>
                      <a:pt x="106" y="40"/>
                      <a:pt x="106" y="63"/>
                    </a:cubicBezTo>
                    <a:close/>
                    <a:moveTo>
                      <a:pt x="127" y="63"/>
                    </a:moveTo>
                    <a:lnTo>
                      <a:pt x="127" y="63"/>
                    </a:lnTo>
                    <a:cubicBezTo>
                      <a:pt x="127" y="28"/>
                      <a:pt x="98" y="0"/>
                      <a:pt x="64" y="0"/>
                    </a:cubicBezTo>
                    <a:cubicBezTo>
                      <a:pt x="29" y="0"/>
                      <a:pt x="0" y="28"/>
                      <a:pt x="0" y="63"/>
                    </a:cubicBezTo>
                    <a:cubicBezTo>
                      <a:pt x="0" y="98"/>
                      <a:pt x="29" y="126"/>
                      <a:pt x="64" y="126"/>
                    </a:cubicBezTo>
                    <a:cubicBezTo>
                      <a:pt x="98"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0" name="Freeform 726"/>
              <p:cNvSpPr>
                <a:spLocks noEditPoints="1"/>
              </p:cNvSpPr>
              <p:nvPr/>
            </p:nvSpPr>
            <p:spPr bwMode="auto">
              <a:xfrm>
                <a:off x="7328" y="3214"/>
                <a:ext cx="63" cy="62"/>
              </a:xfrm>
              <a:custGeom>
                <a:avLst/>
                <a:gdLst/>
                <a:ahLst/>
                <a:cxnLst>
                  <a:cxn ang="0">
                    <a:pos x="148" y="85"/>
                  </a:cxn>
                  <a:cxn ang="0">
                    <a:pos x="148" y="85"/>
                  </a:cxn>
                  <a:cxn ang="0">
                    <a:pos x="85" y="148"/>
                  </a:cxn>
                  <a:cxn ang="0">
                    <a:pos x="21" y="85"/>
                  </a:cxn>
                  <a:cxn ang="0">
                    <a:pos x="85" y="22"/>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20"/>
                      <a:pt x="119" y="148"/>
                      <a:pt x="85" y="148"/>
                    </a:cubicBezTo>
                    <a:cubicBezTo>
                      <a:pt x="50" y="148"/>
                      <a:pt x="21" y="120"/>
                      <a:pt x="21" y="85"/>
                    </a:cubicBezTo>
                    <a:cubicBezTo>
                      <a:pt x="21" y="50"/>
                      <a:pt x="50" y="22"/>
                      <a:pt x="85" y="22"/>
                    </a:cubicBezTo>
                    <a:cubicBezTo>
                      <a:pt x="119" y="22"/>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1" name="Freeform 727"/>
              <p:cNvSpPr>
                <a:spLocks noEditPoints="1"/>
              </p:cNvSpPr>
              <p:nvPr/>
            </p:nvSpPr>
            <p:spPr bwMode="auto">
              <a:xfrm>
                <a:off x="7321" y="3206"/>
                <a:ext cx="78" cy="78"/>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2" name="Freeform 728"/>
              <p:cNvSpPr>
                <a:spLocks noEditPoints="1"/>
              </p:cNvSpPr>
              <p:nvPr/>
            </p:nvSpPr>
            <p:spPr bwMode="auto">
              <a:xfrm>
                <a:off x="7313" y="3198"/>
                <a:ext cx="94" cy="94"/>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3" name="Freeform 729"/>
              <p:cNvSpPr>
                <a:spLocks noEditPoints="1"/>
              </p:cNvSpPr>
              <p:nvPr/>
            </p:nvSpPr>
            <p:spPr bwMode="auto">
              <a:xfrm>
                <a:off x="7305" y="3190"/>
                <a:ext cx="110"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6" y="0"/>
                      <a:pt x="0" y="67"/>
                      <a:pt x="0" y="148"/>
                    </a:cubicBezTo>
                    <a:cubicBezTo>
                      <a:pt x="0" y="229"/>
                      <a:pt x="66"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4" name="Freeform 730"/>
              <p:cNvSpPr>
                <a:spLocks noEditPoints="1"/>
              </p:cNvSpPr>
              <p:nvPr/>
            </p:nvSpPr>
            <p:spPr bwMode="auto">
              <a:xfrm>
                <a:off x="7297" y="3182"/>
                <a:ext cx="125" cy="126"/>
              </a:xfrm>
              <a:custGeom>
                <a:avLst/>
                <a:gdLst/>
                <a:ahLst/>
                <a:cxnLst>
                  <a:cxn ang="0">
                    <a:pos x="316" y="169"/>
                  </a:cxn>
                  <a:cxn ang="0">
                    <a:pos x="316" y="169"/>
                  </a:cxn>
                  <a:cxn ang="0">
                    <a:pos x="169" y="316"/>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6"/>
                      <a:pt x="169" y="316"/>
                    </a:cubicBezTo>
                    <a:cubicBezTo>
                      <a:pt x="87" y="316"/>
                      <a:pt x="21" y="250"/>
                      <a:pt x="21" y="169"/>
                    </a:cubicBezTo>
                    <a:cubicBezTo>
                      <a:pt x="21" y="88"/>
                      <a:pt x="87" y="21"/>
                      <a:pt x="169" y="21"/>
                    </a:cubicBezTo>
                    <a:cubicBezTo>
                      <a:pt x="250" y="21"/>
                      <a:pt x="316" y="88"/>
                      <a:pt x="316" y="169"/>
                    </a:cubicBezTo>
                    <a:close/>
                    <a:moveTo>
                      <a:pt x="337" y="169"/>
                    </a:moveTo>
                    <a:lnTo>
                      <a:pt x="337" y="169"/>
                    </a:lnTo>
                    <a:cubicBezTo>
                      <a:pt x="337" y="76"/>
                      <a:pt x="261" y="0"/>
                      <a:pt x="169" y="0"/>
                    </a:cubicBezTo>
                    <a:cubicBezTo>
                      <a:pt x="76" y="0"/>
                      <a:pt x="0" y="76"/>
                      <a:pt x="0" y="169"/>
                    </a:cubicBezTo>
                    <a:cubicBezTo>
                      <a:pt x="0" y="262"/>
                      <a:pt x="76" y="338"/>
                      <a:pt x="169"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5" name="Freeform 731"/>
              <p:cNvSpPr>
                <a:spLocks noEditPoints="1"/>
              </p:cNvSpPr>
              <p:nvPr/>
            </p:nvSpPr>
            <p:spPr bwMode="auto">
              <a:xfrm>
                <a:off x="7316" y="3206"/>
                <a:ext cx="88" cy="80"/>
              </a:xfrm>
              <a:custGeom>
                <a:avLst/>
                <a:gdLst/>
                <a:ahLst/>
                <a:cxnLst>
                  <a:cxn ang="0">
                    <a:pos x="38" y="185"/>
                  </a:cxn>
                  <a:cxn ang="0">
                    <a:pos x="38" y="185"/>
                  </a:cxn>
                  <a:cxn ang="0">
                    <a:pos x="38" y="185"/>
                  </a:cxn>
                  <a:cxn ang="0">
                    <a:pos x="156" y="214"/>
                  </a:cxn>
                  <a:cxn ang="0">
                    <a:pos x="156" y="214"/>
                  </a:cxn>
                  <a:cxn ang="0">
                    <a:pos x="195" y="203"/>
                  </a:cxn>
                  <a:cxn ang="0">
                    <a:pos x="195" y="203"/>
                  </a:cxn>
                  <a:cxn ang="0">
                    <a:pos x="210" y="206"/>
                  </a:cxn>
                  <a:cxn ang="0">
                    <a:pos x="210" y="206"/>
                  </a:cxn>
                  <a:cxn ang="0">
                    <a:pos x="236" y="178"/>
                  </a:cxn>
                  <a:cxn ang="0">
                    <a:pos x="236" y="100"/>
                  </a:cxn>
                  <a:cxn ang="0">
                    <a:pos x="236" y="100"/>
                  </a:cxn>
                  <a:cxn ang="0">
                    <a:pos x="171" y="7"/>
                  </a:cxn>
                  <a:cxn ang="0">
                    <a:pos x="64" y="0"/>
                  </a:cxn>
                  <a:cxn ang="0">
                    <a:pos x="64" y="0"/>
                  </a:cxn>
                  <a:cxn ang="0">
                    <a:pos x="64" y="0"/>
                  </a:cxn>
                  <a:cxn ang="0">
                    <a:pos x="0" y="94"/>
                  </a:cxn>
                  <a:cxn ang="0">
                    <a:pos x="0" y="139"/>
                  </a:cxn>
                  <a:cxn ang="0">
                    <a:pos x="0" y="139"/>
                  </a:cxn>
                  <a:cxn ang="0">
                    <a:pos x="14" y="168"/>
                  </a:cxn>
                  <a:cxn ang="0">
                    <a:pos x="14" y="168"/>
                  </a:cxn>
                  <a:cxn ang="0">
                    <a:pos x="29" y="170"/>
                  </a:cxn>
                  <a:cxn ang="0">
                    <a:pos x="29" y="170"/>
                  </a:cxn>
                  <a:cxn ang="0">
                    <a:pos x="38" y="185"/>
                  </a:cxn>
                </a:cxnLst>
                <a:rect l="0" t="0" r="r" b="b"/>
                <a:pathLst>
                  <a:path w="236" h="214">
                    <a:moveTo>
                      <a:pt x="38" y="185"/>
                    </a:moveTo>
                    <a:lnTo>
                      <a:pt x="38" y="185"/>
                    </a:lnTo>
                    <a:lnTo>
                      <a:pt x="38" y="185"/>
                    </a:lnTo>
                    <a:cubicBezTo>
                      <a:pt x="74" y="204"/>
                      <a:pt x="115" y="214"/>
                      <a:pt x="156" y="214"/>
                    </a:cubicBezTo>
                    <a:lnTo>
                      <a:pt x="156" y="214"/>
                    </a:lnTo>
                    <a:cubicBezTo>
                      <a:pt x="170" y="213"/>
                      <a:pt x="183" y="210"/>
                      <a:pt x="195" y="203"/>
                    </a:cubicBezTo>
                    <a:lnTo>
                      <a:pt x="195" y="203"/>
                    </a:lnTo>
                    <a:cubicBezTo>
                      <a:pt x="199" y="207"/>
                      <a:pt x="205" y="208"/>
                      <a:pt x="210" y="206"/>
                    </a:cubicBezTo>
                    <a:lnTo>
                      <a:pt x="210" y="206"/>
                    </a:lnTo>
                    <a:cubicBezTo>
                      <a:pt x="221" y="200"/>
                      <a:pt x="230" y="190"/>
                      <a:pt x="236" y="178"/>
                    </a:cubicBezTo>
                    <a:lnTo>
                      <a:pt x="236" y="100"/>
                    </a:lnTo>
                    <a:lnTo>
                      <a:pt x="236" y="100"/>
                    </a:lnTo>
                    <a:cubicBezTo>
                      <a:pt x="233" y="59"/>
                      <a:pt x="208" y="23"/>
                      <a:pt x="171" y="7"/>
                    </a:cubicBezTo>
                    <a:moveTo>
                      <a:pt x="64" y="0"/>
                    </a:moveTo>
                    <a:lnTo>
                      <a:pt x="64" y="0"/>
                    </a:lnTo>
                    <a:lnTo>
                      <a:pt x="64" y="0"/>
                    </a:lnTo>
                    <a:cubicBezTo>
                      <a:pt x="27" y="16"/>
                      <a:pt x="2" y="53"/>
                      <a:pt x="0" y="94"/>
                    </a:cubicBezTo>
                    <a:lnTo>
                      <a:pt x="0" y="139"/>
                    </a:lnTo>
                    <a:lnTo>
                      <a:pt x="0" y="139"/>
                    </a:lnTo>
                    <a:cubicBezTo>
                      <a:pt x="0" y="150"/>
                      <a:pt x="5" y="161"/>
                      <a:pt x="14" y="168"/>
                    </a:cubicBezTo>
                    <a:lnTo>
                      <a:pt x="14" y="168"/>
                    </a:lnTo>
                    <a:cubicBezTo>
                      <a:pt x="18" y="172"/>
                      <a:pt x="24" y="173"/>
                      <a:pt x="29" y="170"/>
                    </a:cubicBezTo>
                    <a:lnTo>
                      <a:pt x="29" y="170"/>
                    </a:lnTo>
                    <a:cubicBezTo>
                      <a:pt x="30" y="176"/>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6" name="Freeform 732"/>
              <p:cNvSpPr>
                <a:spLocks noEditPoints="1"/>
              </p:cNvSpPr>
              <p:nvPr/>
            </p:nvSpPr>
            <p:spPr bwMode="auto">
              <a:xfrm>
                <a:off x="7353" y="3181"/>
                <a:ext cx="16"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7" name="Freeform 733"/>
              <p:cNvSpPr>
                <a:spLocks noEditPoints="1"/>
              </p:cNvSpPr>
              <p:nvPr/>
            </p:nvSpPr>
            <p:spPr bwMode="auto">
              <a:xfrm>
                <a:off x="7345" y="3173"/>
                <a:ext cx="32"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8" name="Freeform 734"/>
              <p:cNvSpPr>
                <a:spLocks noEditPoints="1"/>
              </p:cNvSpPr>
              <p:nvPr/>
            </p:nvSpPr>
            <p:spPr bwMode="auto">
              <a:xfrm>
                <a:off x="7337" y="3165"/>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30" y="0"/>
                      <a:pt x="0" y="30"/>
                      <a:pt x="0" y="66"/>
                    </a:cubicBezTo>
                    <a:cubicBezTo>
                      <a:pt x="0" y="102"/>
                      <a:pt x="30"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9" name="Freeform 735"/>
              <p:cNvSpPr>
                <a:spLocks noEditPoints="1"/>
              </p:cNvSpPr>
              <p:nvPr/>
            </p:nvSpPr>
            <p:spPr bwMode="auto">
              <a:xfrm>
                <a:off x="7328" y="3157"/>
                <a:ext cx="66"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2" y="154"/>
                      <a:pt x="22" y="124"/>
                      <a:pt x="22" y="88"/>
                    </a:cubicBezTo>
                    <a:cubicBezTo>
                      <a:pt x="22" y="52"/>
                      <a:pt x="52" y="22"/>
                      <a:pt x="88" y="22"/>
                    </a:cubicBezTo>
                    <a:cubicBezTo>
                      <a:pt x="124" y="22"/>
                      <a:pt x="154" y="52"/>
                      <a:pt x="154" y="88"/>
                    </a:cubicBezTo>
                    <a:close/>
                    <a:moveTo>
                      <a:pt x="176" y="88"/>
                    </a:moveTo>
                    <a:lnTo>
                      <a:pt x="176" y="88"/>
                    </a:lnTo>
                    <a:cubicBezTo>
                      <a:pt x="176" y="39"/>
                      <a:pt x="136" y="0"/>
                      <a:pt x="88" y="0"/>
                    </a:cubicBezTo>
                    <a:cubicBezTo>
                      <a:pt x="39" y="0"/>
                      <a:pt x="0" y="39"/>
                      <a:pt x="0" y="88"/>
                    </a:cubicBezTo>
                    <a:cubicBezTo>
                      <a:pt x="0" y="136"/>
                      <a:pt x="39"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0" name="Freeform 736"/>
              <p:cNvSpPr>
                <a:spLocks noEditPoints="1"/>
              </p:cNvSpPr>
              <p:nvPr/>
            </p:nvSpPr>
            <p:spPr bwMode="auto">
              <a:xfrm>
                <a:off x="7320" y="3149"/>
                <a:ext cx="82" cy="81"/>
              </a:xfrm>
              <a:custGeom>
                <a:avLst/>
                <a:gdLst/>
                <a:ahLst/>
                <a:cxnLst>
                  <a:cxn ang="0">
                    <a:pos x="198" y="110"/>
                  </a:cxn>
                  <a:cxn ang="0">
                    <a:pos x="198" y="110"/>
                  </a:cxn>
                  <a:cxn ang="0">
                    <a:pos x="110" y="198"/>
                  </a:cxn>
                  <a:cxn ang="0">
                    <a:pos x="22" y="110"/>
                  </a:cxn>
                  <a:cxn ang="0">
                    <a:pos x="110" y="22"/>
                  </a:cxn>
                  <a:cxn ang="0">
                    <a:pos x="198" y="110"/>
                  </a:cxn>
                  <a:cxn ang="0">
                    <a:pos x="220" y="110"/>
                  </a:cxn>
                  <a:cxn ang="0">
                    <a:pos x="220" y="110"/>
                  </a:cxn>
                  <a:cxn ang="0">
                    <a:pos x="110" y="0"/>
                  </a:cxn>
                  <a:cxn ang="0">
                    <a:pos x="0" y="110"/>
                  </a:cxn>
                  <a:cxn ang="0">
                    <a:pos x="110" y="220"/>
                  </a:cxn>
                  <a:cxn ang="0">
                    <a:pos x="220" y="110"/>
                  </a:cxn>
                </a:cxnLst>
                <a:rect l="0" t="0" r="r" b="b"/>
                <a:pathLst>
                  <a:path w="220" h="220">
                    <a:moveTo>
                      <a:pt x="198" y="110"/>
                    </a:moveTo>
                    <a:lnTo>
                      <a:pt x="198" y="110"/>
                    </a:lnTo>
                    <a:cubicBezTo>
                      <a:pt x="198" y="158"/>
                      <a:pt x="158" y="198"/>
                      <a:pt x="110" y="198"/>
                    </a:cubicBezTo>
                    <a:cubicBezTo>
                      <a:pt x="61" y="198"/>
                      <a:pt x="22" y="158"/>
                      <a:pt x="22" y="110"/>
                    </a:cubicBezTo>
                    <a:cubicBezTo>
                      <a:pt x="22" y="61"/>
                      <a:pt x="61" y="22"/>
                      <a:pt x="110" y="22"/>
                    </a:cubicBezTo>
                    <a:cubicBezTo>
                      <a:pt x="158" y="22"/>
                      <a:pt x="198" y="61"/>
                      <a:pt x="198" y="110"/>
                    </a:cubicBezTo>
                    <a:close/>
                    <a:moveTo>
                      <a:pt x="220" y="110"/>
                    </a:moveTo>
                    <a:lnTo>
                      <a:pt x="220" y="110"/>
                    </a:lnTo>
                    <a:cubicBezTo>
                      <a:pt x="220" y="49"/>
                      <a:pt x="170" y="0"/>
                      <a:pt x="110" y="0"/>
                    </a:cubicBezTo>
                    <a:cubicBezTo>
                      <a:pt x="49" y="0"/>
                      <a:pt x="0" y="49"/>
                      <a:pt x="0" y="110"/>
                    </a:cubicBezTo>
                    <a:cubicBezTo>
                      <a:pt x="0" y="170"/>
                      <a:pt x="49" y="220"/>
                      <a:pt x="110" y="220"/>
                    </a:cubicBezTo>
                    <a:cubicBezTo>
                      <a:pt x="170" y="220"/>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1" name="Freeform 737"/>
              <p:cNvSpPr>
                <a:spLocks/>
              </p:cNvSpPr>
              <p:nvPr/>
            </p:nvSpPr>
            <p:spPr bwMode="auto">
              <a:xfrm>
                <a:off x="7332" y="3161"/>
                <a:ext cx="58" cy="58"/>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5" y="157"/>
                      <a:pt x="27" y="129"/>
                    </a:cubicBezTo>
                    <a:cubicBezTo>
                      <a:pt x="0" y="101"/>
                      <a:pt x="0" y="56"/>
                      <a:pt x="27" y="28"/>
                    </a:cubicBezTo>
                    <a:cubicBezTo>
                      <a:pt x="55"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2" name="Freeform 738"/>
              <p:cNvSpPr>
                <a:spLocks noEditPoints="1"/>
              </p:cNvSpPr>
              <p:nvPr/>
            </p:nvSpPr>
            <p:spPr bwMode="auto">
              <a:xfrm>
                <a:off x="7316" y="3161"/>
                <a:ext cx="88" cy="125"/>
              </a:xfrm>
              <a:custGeom>
                <a:avLst/>
                <a:gdLst/>
                <a:ahLst/>
                <a:cxnLst>
                  <a:cxn ang="0">
                    <a:pos x="64" y="122"/>
                  </a:cxn>
                  <a:cxn ang="0">
                    <a:pos x="64" y="122"/>
                  </a:cxn>
                  <a:cxn ang="0">
                    <a:pos x="64" y="122"/>
                  </a:cxn>
                  <a:cxn ang="0">
                    <a:pos x="0" y="216"/>
                  </a:cxn>
                  <a:cxn ang="0">
                    <a:pos x="0" y="261"/>
                  </a:cxn>
                  <a:cxn ang="0">
                    <a:pos x="0" y="261"/>
                  </a:cxn>
                  <a:cxn ang="0">
                    <a:pos x="14" y="290"/>
                  </a:cxn>
                  <a:cxn ang="0">
                    <a:pos x="14" y="290"/>
                  </a:cxn>
                  <a:cxn ang="0">
                    <a:pos x="29" y="292"/>
                  </a:cxn>
                  <a:cxn ang="0">
                    <a:pos x="29" y="292"/>
                  </a:cxn>
                  <a:cxn ang="0">
                    <a:pos x="38" y="307"/>
                  </a:cxn>
                  <a:cxn ang="0">
                    <a:pos x="38" y="307"/>
                  </a:cxn>
                  <a:cxn ang="0">
                    <a:pos x="156" y="336"/>
                  </a:cxn>
                  <a:cxn ang="0">
                    <a:pos x="156" y="336"/>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8"/>
                  </a:cxn>
                  <a:cxn ang="0">
                    <a:pos x="71" y="28"/>
                  </a:cxn>
                  <a:cxn ang="0">
                    <a:pos x="64" y="122"/>
                  </a:cxn>
                  <a:cxn ang="0">
                    <a:pos x="64" y="122"/>
                  </a:cxn>
                  <a:cxn ang="0">
                    <a:pos x="64" y="122"/>
                  </a:cxn>
                  <a:cxn ang="0">
                    <a:pos x="64" y="122"/>
                  </a:cxn>
                </a:cxnLst>
                <a:rect l="0" t="0" r="r" b="b"/>
                <a:pathLst>
                  <a:path w="237" h="336">
                    <a:moveTo>
                      <a:pt x="64" y="122"/>
                    </a:moveTo>
                    <a:lnTo>
                      <a:pt x="64" y="122"/>
                    </a:lnTo>
                    <a:lnTo>
                      <a:pt x="64" y="122"/>
                    </a:lnTo>
                    <a:cubicBezTo>
                      <a:pt x="27" y="138"/>
                      <a:pt x="2" y="175"/>
                      <a:pt x="0" y="216"/>
                    </a:cubicBezTo>
                    <a:lnTo>
                      <a:pt x="0" y="261"/>
                    </a:lnTo>
                    <a:lnTo>
                      <a:pt x="0" y="261"/>
                    </a:lnTo>
                    <a:cubicBezTo>
                      <a:pt x="0" y="272"/>
                      <a:pt x="5" y="283"/>
                      <a:pt x="14" y="290"/>
                    </a:cubicBezTo>
                    <a:lnTo>
                      <a:pt x="14" y="290"/>
                    </a:lnTo>
                    <a:cubicBezTo>
                      <a:pt x="18" y="294"/>
                      <a:pt x="24" y="295"/>
                      <a:pt x="29" y="292"/>
                    </a:cubicBezTo>
                    <a:lnTo>
                      <a:pt x="29" y="292"/>
                    </a:lnTo>
                    <a:cubicBezTo>
                      <a:pt x="30" y="298"/>
                      <a:pt x="33" y="304"/>
                      <a:pt x="38" y="307"/>
                    </a:cubicBezTo>
                    <a:lnTo>
                      <a:pt x="38" y="307"/>
                    </a:lnTo>
                    <a:cubicBezTo>
                      <a:pt x="74" y="326"/>
                      <a:pt x="115" y="336"/>
                      <a:pt x="156" y="336"/>
                    </a:cubicBezTo>
                    <a:lnTo>
                      <a:pt x="156" y="336"/>
                    </a:lnTo>
                    <a:cubicBezTo>
                      <a:pt x="170" y="335"/>
                      <a:pt x="183" y="332"/>
                      <a:pt x="195" y="325"/>
                    </a:cubicBezTo>
                    <a:lnTo>
                      <a:pt x="195" y="325"/>
                    </a:lnTo>
                    <a:cubicBezTo>
                      <a:pt x="199" y="329"/>
                      <a:pt x="205" y="330"/>
                      <a:pt x="210" y="328"/>
                    </a:cubicBezTo>
                    <a:lnTo>
                      <a:pt x="210" y="328"/>
                    </a:lnTo>
                    <a:cubicBezTo>
                      <a:pt x="221" y="322"/>
                      <a:pt x="230" y="312"/>
                      <a:pt x="236" y="300"/>
                    </a:cubicBezTo>
                    <a:lnTo>
                      <a:pt x="236" y="229"/>
                    </a:lnTo>
                    <a:lnTo>
                      <a:pt x="236" y="229"/>
                    </a:lnTo>
                    <a:cubicBezTo>
                      <a:pt x="237" y="185"/>
                      <a:pt x="211" y="146"/>
                      <a:pt x="171" y="129"/>
                    </a:cubicBezTo>
                    <a:lnTo>
                      <a:pt x="170" y="129"/>
                    </a:lnTo>
                    <a:lnTo>
                      <a:pt x="170" y="129"/>
                    </a:lnTo>
                    <a:cubicBezTo>
                      <a:pt x="198" y="101"/>
                      <a:pt x="198" y="56"/>
                      <a:pt x="170" y="28"/>
                    </a:cubicBezTo>
                    <a:cubicBezTo>
                      <a:pt x="143" y="0"/>
                      <a:pt x="98" y="0"/>
                      <a:pt x="71" y="28"/>
                    </a:cubicBezTo>
                    <a:cubicBezTo>
                      <a:pt x="46" y="53"/>
                      <a:pt x="44" y="93"/>
                      <a:pt x="64" y="122"/>
                    </a:cubicBezTo>
                    <a:lnTo>
                      <a:pt x="64" y="122"/>
                    </a:lnTo>
                    <a:close/>
                    <a:moveTo>
                      <a:pt x="64" y="122"/>
                    </a:moveTo>
                    <a:lnTo>
                      <a:pt x="64"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3" name="Freeform 739"/>
              <p:cNvSpPr>
                <a:spLocks noEditPoints="1"/>
              </p:cNvSpPr>
              <p:nvPr/>
            </p:nvSpPr>
            <p:spPr bwMode="auto">
              <a:xfrm>
                <a:off x="7325" y="3219"/>
                <a:ext cx="67" cy="62"/>
              </a:xfrm>
              <a:custGeom>
                <a:avLst/>
                <a:gdLst/>
                <a:ahLst/>
                <a:cxnLst>
                  <a:cxn ang="0">
                    <a:pos x="6" y="135"/>
                  </a:cxn>
                  <a:cxn ang="0">
                    <a:pos x="6" y="135"/>
                  </a:cxn>
                  <a:cxn ang="0">
                    <a:pos x="6" y="135"/>
                  </a:cxn>
                  <a:cxn ang="0">
                    <a:pos x="28" y="0"/>
                  </a:cxn>
                  <a:cxn ang="0">
                    <a:pos x="172" y="168"/>
                  </a:cxn>
                  <a:cxn ang="0">
                    <a:pos x="172" y="168"/>
                  </a:cxn>
                  <a:cxn ang="0">
                    <a:pos x="172" y="168"/>
                  </a:cxn>
                  <a:cxn ang="0">
                    <a:pos x="161" y="25"/>
                  </a:cxn>
                </a:cxnLst>
                <a:rect l="0" t="0" r="r" b="b"/>
                <a:pathLst>
                  <a:path w="182" h="168">
                    <a:moveTo>
                      <a:pt x="6" y="135"/>
                    </a:moveTo>
                    <a:lnTo>
                      <a:pt x="6" y="135"/>
                    </a:lnTo>
                    <a:lnTo>
                      <a:pt x="6" y="135"/>
                    </a:lnTo>
                    <a:cubicBezTo>
                      <a:pt x="0" y="88"/>
                      <a:pt x="7" y="43"/>
                      <a:pt x="28" y="0"/>
                    </a:cubicBezTo>
                    <a:moveTo>
                      <a:pt x="172" y="168"/>
                    </a:moveTo>
                    <a:lnTo>
                      <a:pt x="172" y="168"/>
                    </a:lnTo>
                    <a:lnTo>
                      <a:pt x="172" y="168"/>
                    </a:lnTo>
                    <a:cubicBezTo>
                      <a:pt x="182" y="120"/>
                      <a:pt x="179"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4" name="Freeform 740"/>
              <p:cNvSpPr>
                <a:spLocks noEditPoints="1"/>
              </p:cNvSpPr>
              <p:nvPr/>
            </p:nvSpPr>
            <p:spPr bwMode="auto">
              <a:xfrm>
                <a:off x="7784" y="3237"/>
                <a:ext cx="15" cy="16"/>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3" y="0"/>
                      <a:pt x="21" y="0"/>
                    </a:cubicBezTo>
                    <a:cubicBezTo>
                      <a:pt x="9" y="0"/>
                      <a:pt x="0" y="9"/>
                      <a:pt x="0" y="21"/>
                    </a:cubicBezTo>
                    <a:cubicBezTo>
                      <a:pt x="0" y="32"/>
                      <a:pt x="9" y="42"/>
                      <a:pt x="21" y="42"/>
                    </a:cubicBezTo>
                    <a:cubicBezTo>
                      <a:pt x="33"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5" name="Freeform 741"/>
              <p:cNvSpPr>
                <a:spLocks noEditPoints="1"/>
              </p:cNvSpPr>
              <p:nvPr/>
            </p:nvSpPr>
            <p:spPr bwMode="auto">
              <a:xfrm>
                <a:off x="7776" y="3229"/>
                <a:ext cx="31" cy="32"/>
              </a:xfrm>
              <a:custGeom>
                <a:avLst/>
                <a:gdLst/>
                <a:ahLst/>
                <a:cxnLst>
                  <a:cxn ang="0">
                    <a:pos x="63" y="42"/>
                  </a:cxn>
                  <a:cxn ang="0">
                    <a:pos x="63" y="42"/>
                  </a:cxn>
                  <a:cxn ang="0">
                    <a:pos x="42" y="63"/>
                  </a:cxn>
                  <a:cxn ang="0">
                    <a:pos x="21" y="42"/>
                  </a:cxn>
                  <a:cxn ang="0">
                    <a:pos x="42" y="21"/>
                  </a:cxn>
                  <a:cxn ang="0">
                    <a:pos x="63" y="42"/>
                  </a:cxn>
                  <a:cxn ang="0">
                    <a:pos x="84" y="42"/>
                  </a:cxn>
                  <a:cxn ang="0">
                    <a:pos x="84" y="42"/>
                  </a:cxn>
                  <a:cxn ang="0">
                    <a:pos x="42" y="0"/>
                  </a:cxn>
                  <a:cxn ang="0">
                    <a:pos x="0" y="42"/>
                  </a:cxn>
                  <a:cxn ang="0">
                    <a:pos x="42" y="84"/>
                  </a:cxn>
                  <a:cxn ang="0">
                    <a:pos x="84" y="42"/>
                  </a:cxn>
                </a:cxnLst>
                <a:rect l="0" t="0" r="r" b="b"/>
                <a:pathLst>
                  <a:path w="84" h="84">
                    <a:moveTo>
                      <a:pt x="63" y="42"/>
                    </a:moveTo>
                    <a:lnTo>
                      <a:pt x="63" y="42"/>
                    </a:lnTo>
                    <a:cubicBezTo>
                      <a:pt x="63" y="53"/>
                      <a:pt x="54" y="63"/>
                      <a:pt x="42" y="63"/>
                    </a:cubicBezTo>
                    <a:cubicBezTo>
                      <a:pt x="30" y="63"/>
                      <a:pt x="21" y="53"/>
                      <a:pt x="21" y="42"/>
                    </a:cubicBezTo>
                    <a:cubicBezTo>
                      <a:pt x="21" y="30"/>
                      <a:pt x="30" y="21"/>
                      <a:pt x="42" y="21"/>
                    </a:cubicBezTo>
                    <a:cubicBezTo>
                      <a:pt x="54" y="21"/>
                      <a:pt x="63" y="30"/>
                      <a:pt x="63" y="42"/>
                    </a:cubicBezTo>
                    <a:close/>
                    <a:moveTo>
                      <a:pt x="84" y="42"/>
                    </a:moveTo>
                    <a:lnTo>
                      <a:pt x="84" y="42"/>
                    </a:lnTo>
                    <a:cubicBezTo>
                      <a:pt x="84" y="19"/>
                      <a:pt x="65" y="0"/>
                      <a:pt x="42" y="0"/>
                    </a:cubicBezTo>
                    <a:cubicBezTo>
                      <a:pt x="19" y="0"/>
                      <a:pt x="0" y="19"/>
                      <a:pt x="0" y="42"/>
                    </a:cubicBezTo>
                    <a:cubicBezTo>
                      <a:pt x="0" y="65"/>
                      <a:pt x="19" y="84"/>
                      <a:pt x="42" y="84"/>
                    </a:cubicBezTo>
                    <a:cubicBezTo>
                      <a:pt x="65" y="84"/>
                      <a:pt x="84" y="65"/>
                      <a:pt x="84"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6" name="Freeform 742"/>
              <p:cNvSpPr>
                <a:spLocks noEditPoints="1"/>
              </p:cNvSpPr>
              <p:nvPr/>
            </p:nvSpPr>
            <p:spPr bwMode="auto">
              <a:xfrm>
                <a:off x="7768" y="3222"/>
                <a:ext cx="47" cy="46"/>
              </a:xfrm>
              <a:custGeom>
                <a:avLst/>
                <a:gdLst/>
                <a:ahLst/>
                <a:cxnLst>
                  <a:cxn ang="0">
                    <a:pos x="105" y="63"/>
                  </a:cxn>
                  <a:cxn ang="0">
                    <a:pos x="105" y="63"/>
                  </a:cxn>
                  <a:cxn ang="0">
                    <a:pos x="63" y="105"/>
                  </a:cxn>
                  <a:cxn ang="0">
                    <a:pos x="21" y="63"/>
                  </a:cxn>
                  <a:cxn ang="0">
                    <a:pos x="63" y="21"/>
                  </a:cxn>
                  <a:cxn ang="0">
                    <a:pos x="105" y="63"/>
                  </a:cxn>
                  <a:cxn ang="0">
                    <a:pos x="126" y="63"/>
                  </a:cxn>
                  <a:cxn ang="0">
                    <a:pos x="126" y="63"/>
                  </a:cxn>
                  <a:cxn ang="0">
                    <a:pos x="63" y="0"/>
                  </a:cxn>
                  <a:cxn ang="0">
                    <a:pos x="0" y="63"/>
                  </a:cxn>
                  <a:cxn ang="0">
                    <a:pos x="63" y="126"/>
                  </a:cxn>
                  <a:cxn ang="0">
                    <a:pos x="126" y="63"/>
                  </a:cxn>
                </a:cxnLst>
                <a:rect l="0" t="0" r="r" b="b"/>
                <a:pathLst>
                  <a:path w="126" h="126">
                    <a:moveTo>
                      <a:pt x="105" y="63"/>
                    </a:moveTo>
                    <a:lnTo>
                      <a:pt x="105" y="63"/>
                    </a:lnTo>
                    <a:cubicBezTo>
                      <a:pt x="105" y="86"/>
                      <a:pt x="86" y="105"/>
                      <a:pt x="63" y="105"/>
                    </a:cubicBezTo>
                    <a:cubicBezTo>
                      <a:pt x="40" y="105"/>
                      <a:pt x="21" y="86"/>
                      <a:pt x="21" y="63"/>
                    </a:cubicBezTo>
                    <a:cubicBezTo>
                      <a:pt x="21" y="40"/>
                      <a:pt x="40" y="21"/>
                      <a:pt x="63" y="21"/>
                    </a:cubicBezTo>
                    <a:cubicBezTo>
                      <a:pt x="86" y="21"/>
                      <a:pt x="105" y="40"/>
                      <a:pt x="105" y="63"/>
                    </a:cubicBezTo>
                    <a:close/>
                    <a:moveTo>
                      <a:pt x="126" y="63"/>
                    </a:moveTo>
                    <a:lnTo>
                      <a:pt x="126" y="63"/>
                    </a:lnTo>
                    <a:cubicBezTo>
                      <a:pt x="126" y="28"/>
                      <a:pt x="98" y="0"/>
                      <a:pt x="63" y="0"/>
                    </a:cubicBezTo>
                    <a:cubicBezTo>
                      <a:pt x="28" y="0"/>
                      <a:pt x="0" y="28"/>
                      <a:pt x="0" y="63"/>
                    </a:cubicBezTo>
                    <a:cubicBezTo>
                      <a:pt x="0" y="98"/>
                      <a:pt x="28" y="126"/>
                      <a:pt x="63" y="126"/>
                    </a:cubicBezTo>
                    <a:cubicBezTo>
                      <a:pt x="98" y="126"/>
                      <a:pt x="126" y="98"/>
                      <a:pt x="126"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7" name="Freeform 743"/>
              <p:cNvSpPr>
                <a:spLocks noEditPoints="1"/>
              </p:cNvSpPr>
              <p:nvPr/>
            </p:nvSpPr>
            <p:spPr bwMode="auto">
              <a:xfrm>
                <a:off x="7760" y="3214"/>
                <a:ext cx="63" cy="62"/>
              </a:xfrm>
              <a:custGeom>
                <a:avLst/>
                <a:gdLst/>
                <a:ahLst/>
                <a:cxnLst>
                  <a:cxn ang="0">
                    <a:pos x="147" y="85"/>
                  </a:cxn>
                  <a:cxn ang="0">
                    <a:pos x="147" y="85"/>
                  </a:cxn>
                  <a:cxn ang="0">
                    <a:pos x="84" y="148"/>
                  </a:cxn>
                  <a:cxn ang="0">
                    <a:pos x="21" y="85"/>
                  </a:cxn>
                  <a:cxn ang="0">
                    <a:pos x="84" y="22"/>
                  </a:cxn>
                  <a:cxn ang="0">
                    <a:pos x="147" y="85"/>
                  </a:cxn>
                  <a:cxn ang="0">
                    <a:pos x="168" y="85"/>
                  </a:cxn>
                  <a:cxn ang="0">
                    <a:pos x="168" y="85"/>
                  </a:cxn>
                  <a:cxn ang="0">
                    <a:pos x="84" y="0"/>
                  </a:cxn>
                  <a:cxn ang="0">
                    <a:pos x="0" y="85"/>
                  </a:cxn>
                  <a:cxn ang="0">
                    <a:pos x="84" y="169"/>
                  </a:cxn>
                  <a:cxn ang="0">
                    <a:pos x="168" y="85"/>
                  </a:cxn>
                </a:cxnLst>
                <a:rect l="0" t="0" r="r" b="b"/>
                <a:pathLst>
                  <a:path w="168" h="169">
                    <a:moveTo>
                      <a:pt x="147" y="85"/>
                    </a:moveTo>
                    <a:lnTo>
                      <a:pt x="147" y="85"/>
                    </a:lnTo>
                    <a:cubicBezTo>
                      <a:pt x="147" y="120"/>
                      <a:pt x="119" y="148"/>
                      <a:pt x="84" y="148"/>
                    </a:cubicBezTo>
                    <a:cubicBezTo>
                      <a:pt x="49" y="148"/>
                      <a:pt x="21" y="120"/>
                      <a:pt x="21" y="85"/>
                    </a:cubicBezTo>
                    <a:cubicBezTo>
                      <a:pt x="21" y="50"/>
                      <a:pt x="49" y="22"/>
                      <a:pt x="84" y="22"/>
                    </a:cubicBezTo>
                    <a:cubicBezTo>
                      <a:pt x="119" y="22"/>
                      <a:pt x="147" y="50"/>
                      <a:pt x="147" y="85"/>
                    </a:cubicBezTo>
                    <a:close/>
                    <a:moveTo>
                      <a:pt x="168" y="85"/>
                    </a:moveTo>
                    <a:lnTo>
                      <a:pt x="168" y="85"/>
                    </a:lnTo>
                    <a:cubicBezTo>
                      <a:pt x="168" y="38"/>
                      <a:pt x="130" y="0"/>
                      <a:pt x="84" y="0"/>
                    </a:cubicBezTo>
                    <a:cubicBezTo>
                      <a:pt x="38" y="0"/>
                      <a:pt x="0" y="38"/>
                      <a:pt x="0" y="85"/>
                    </a:cubicBezTo>
                    <a:cubicBezTo>
                      <a:pt x="0" y="131"/>
                      <a:pt x="38" y="169"/>
                      <a:pt x="84" y="169"/>
                    </a:cubicBezTo>
                    <a:cubicBezTo>
                      <a:pt x="130" y="169"/>
                      <a:pt x="168" y="131"/>
                      <a:pt x="168"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8" name="Freeform 744"/>
              <p:cNvSpPr>
                <a:spLocks noEditPoints="1"/>
              </p:cNvSpPr>
              <p:nvPr/>
            </p:nvSpPr>
            <p:spPr bwMode="auto">
              <a:xfrm>
                <a:off x="7752" y="3206"/>
                <a:ext cx="79" cy="78"/>
              </a:xfrm>
              <a:custGeom>
                <a:avLst/>
                <a:gdLst/>
                <a:ahLst/>
                <a:cxnLst>
                  <a:cxn ang="0">
                    <a:pos x="189" y="106"/>
                  </a:cxn>
                  <a:cxn ang="0">
                    <a:pos x="189" y="106"/>
                  </a:cxn>
                  <a:cxn ang="0">
                    <a:pos x="105" y="190"/>
                  </a:cxn>
                  <a:cxn ang="0">
                    <a:pos x="21" y="106"/>
                  </a:cxn>
                  <a:cxn ang="0">
                    <a:pos x="105" y="21"/>
                  </a:cxn>
                  <a:cxn ang="0">
                    <a:pos x="189" y="106"/>
                  </a:cxn>
                  <a:cxn ang="0">
                    <a:pos x="210" y="106"/>
                  </a:cxn>
                  <a:cxn ang="0">
                    <a:pos x="210" y="106"/>
                  </a:cxn>
                  <a:cxn ang="0">
                    <a:pos x="105" y="0"/>
                  </a:cxn>
                  <a:cxn ang="0">
                    <a:pos x="0" y="106"/>
                  </a:cxn>
                  <a:cxn ang="0">
                    <a:pos x="105" y="211"/>
                  </a:cxn>
                  <a:cxn ang="0">
                    <a:pos x="210" y="106"/>
                  </a:cxn>
                </a:cxnLst>
                <a:rect l="0" t="0" r="r" b="b"/>
                <a:pathLst>
                  <a:path w="210" h="211">
                    <a:moveTo>
                      <a:pt x="189" y="106"/>
                    </a:moveTo>
                    <a:lnTo>
                      <a:pt x="189" y="106"/>
                    </a:lnTo>
                    <a:cubicBezTo>
                      <a:pt x="189" y="152"/>
                      <a:pt x="151" y="190"/>
                      <a:pt x="105" y="190"/>
                    </a:cubicBezTo>
                    <a:cubicBezTo>
                      <a:pt x="59" y="190"/>
                      <a:pt x="21" y="152"/>
                      <a:pt x="21" y="106"/>
                    </a:cubicBezTo>
                    <a:cubicBezTo>
                      <a:pt x="21" y="59"/>
                      <a:pt x="59" y="21"/>
                      <a:pt x="105" y="21"/>
                    </a:cubicBezTo>
                    <a:cubicBezTo>
                      <a:pt x="151" y="21"/>
                      <a:pt x="189" y="59"/>
                      <a:pt x="189" y="106"/>
                    </a:cubicBezTo>
                    <a:close/>
                    <a:moveTo>
                      <a:pt x="210" y="106"/>
                    </a:moveTo>
                    <a:lnTo>
                      <a:pt x="210" y="106"/>
                    </a:lnTo>
                    <a:cubicBezTo>
                      <a:pt x="210" y="48"/>
                      <a:pt x="163" y="0"/>
                      <a:pt x="105" y="0"/>
                    </a:cubicBezTo>
                    <a:cubicBezTo>
                      <a:pt x="47" y="0"/>
                      <a:pt x="0" y="48"/>
                      <a:pt x="0" y="106"/>
                    </a:cubicBezTo>
                    <a:cubicBezTo>
                      <a:pt x="0" y="164"/>
                      <a:pt x="47" y="211"/>
                      <a:pt x="105" y="211"/>
                    </a:cubicBezTo>
                    <a:cubicBezTo>
                      <a:pt x="163" y="211"/>
                      <a:pt x="210" y="164"/>
                      <a:pt x="210"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9" name="Freeform 745"/>
              <p:cNvSpPr>
                <a:spLocks noEditPoints="1"/>
              </p:cNvSpPr>
              <p:nvPr/>
            </p:nvSpPr>
            <p:spPr bwMode="auto">
              <a:xfrm>
                <a:off x="7744" y="3198"/>
                <a:ext cx="94" cy="94"/>
              </a:xfrm>
              <a:custGeom>
                <a:avLst/>
                <a:gdLst/>
                <a:ahLst/>
                <a:cxnLst>
                  <a:cxn ang="0">
                    <a:pos x="232" y="127"/>
                  </a:cxn>
                  <a:cxn ang="0">
                    <a:pos x="232" y="127"/>
                  </a:cxn>
                  <a:cxn ang="0">
                    <a:pos x="127" y="232"/>
                  </a:cxn>
                  <a:cxn ang="0">
                    <a:pos x="22"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2" y="185"/>
                      <a:pt x="22" y="127"/>
                    </a:cubicBezTo>
                    <a:cubicBezTo>
                      <a:pt x="22" y="69"/>
                      <a:pt x="69" y="21"/>
                      <a:pt x="127" y="21"/>
                    </a:cubicBezTo>
                    <a:cubicBezTo>
                      <a:pt x="185" y="21"/>
                      <a:pt x="232" y="69"/>
                      <a:pt x="232" y="127"/>
                    </a:cubicBezTo>
                    <a:close/>
                    <a:moveTo>
                      <a:pt x="253" y="127"/>
                    </a:moveTo>
                    <a:lnTo>
                      <a:pt x="253" y="127"/>
                    </a:lnTo>
                    <a:cubicBezTo>
                      <a:pt x="253" y="57"/>
                      <a:pt x="197" y="0"/>
                      <a:pt x="127" y="0"/>
                    </a:cubicBezTo>
                    <a:cubicBezTo>
                      <a:pt x="57" y="0"/>
                      <a:pt x="0" y="57"/>
                      <a:pt x="0" y="127"/>
                    </a:cubicBezTo>
                    <a:cubicBezTo>
                      <a:pt x="0" y="196"/>
                      <a:pt x="57" y="253"/>
                      <a:pt x="127" y="253"/>
                    </a:cubicBezTo>
                    <a:cubicBezTo>
                      <a:pt x="197"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0" name="Freeform 746"/>
              <p:cNvSpPr>
                <a:spLocks noEditPoints="1"/>
              </p:cNvSpPr>
              <p:nvPr/>
            </p:nvSpPr>
            <p:spPr bwMode="auto">
              <a:xfrm>
                <a:off x="7736" y="3190"/>
                <a:ext cx="111" cy="110"/>
              </a:xfrm>
              <a:custGeom>
                <a:avLst/>
                <a:gdLst/>
                <a:ahLst/>
                <a:cxnLst>
                  <a:cxn ang="0">
                    <a:pos x="274" y="148"/>
                  </a:cxn>
                  <a:cxn ang="0">
                    <a:pos x="274" y="148"/>
                  </a:cxn>
                  <a:cxn ang="0">
                    <a:pos x="148" y="274"/>
                  </a:cxn>
                  <a:cxn ang="0">
                    <a:pos x="21" y="148"/>
                  </a:cxn>
                  <a:cxn ang="0">
                    <a:pos x="148" y="21"/>
                  </a:cxn>
                  <a:cxn ang="0">
                    <a:pos x="274" y="148"/>
                  </a:cxn>
                  <a:cxn ang="0">
                    <a:pos x="296" y="148"/>
                  </a:cxn>
                  <a:cxn ang="0">
                    <a:pos x="296" y="148"/>
                  </a:cxn>
                  <a:cxn ang="0">
                    <a:pos x="148" y="0"/>
                  </a:cxn>
                  <a:cxn ang="0">
                    <a:pos x="0" y="148"/>
                  </a:cxn>
                  <a:cxn ang="0">
                    <a:pos x="148" y="295"/>
                  </a:cxn>
                  <a:cxn ang="0">
                    <a:pos x="296" y="148"/>
                  </a:cxn>
                </a:cxnLst>
                <a:rect l="0" t="0" r="r" b="b"/>
                <a:pathLst>
                  <a:path w="296" h="295">
                    <a:moveTo>
                      <a:pt x="274" y="148"/>
                    </a:moveTo>
                    <a:lnTo>
                      <a:pt x="274" y="148"/>
                    </a:lnTo>
                    <a:cubicBezTo>
                      <a:pt x="274" y="217"/>
                      <a:pt x="218" y="274"/>
                      <a:pt x="148" y="274"/>
                    </a:cubicBezTo>
                    <a:cubicBezTo>
                      <a:pt x="78" y="274"/>
                      <a:pt x="21" y="217"/>
                      <a:pt x="21" y="148"/>
                    </a:cubicBezTo>
                    <a:cubicBezTo>
                      <a:pt x="21" y="78"/>
                      <a:pt x="78" y="21"/>
                      <a:pt x="148" y="21"/>
                    </a:cubicBezTo>
                    <a:cubicBezTo>
                      <a:pt x="218" y="21"/>
                      <a:pt x="274" y="78"/>
                      <a:pt x="274" y="148"/>
                    </a:cubicBezTo>
                    <a:close/>
                    <a:moveTo>
                      <a:pt x="296" y="148"/>
                    </a:moveTo>
                    <a:lnTo>
                      <a:pt x="296" y="148"/>
                    </a:lnTo>
                    <a:cubicBezTo>
                      <a:pt x="296" y="67"/>
                      <a:pt x="229" y="0"/>
                      <a:pt x="148" y="0"/>
                    </a:cubicBezTo>
                    <a:cubicBezTo>
                      <a:pt x="67" y="0"/>
                      <a:pt x="0" y="67"/>
                      <a:pt x="0" y="148"/>
                    </a:cubicBezTo>
                    <a:cubicBezTo>
                      <a:pt x="0" y="229"/>
                      <a:pt x="67" y="295"/>
                      <a:pt x="148" y="295"/>
                    </a:cubicBezTo>
                    <a:cubicBezTo>
                      <a:pt x="229" y="295"/>
                      <a:pt x="296" y="229"/>
                      <a:pt x="296"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1" name="Freeform 747"/>
              <p:cNvSpPr>
                <a:spLocks noEditPoints="1"/>
              </p:cNvSpPr>
              <p:nvPr/>
            </p:nvSpPr>
            <p:spPr bwMode="auto">
              <a:xfrm>
                <a:off x="7729" y="3182"/>
                <a:ext cx="125" cy="126"/>
              </a:xfrm>
              <a:custGeom>
                <a:avLst/>
                <a:gdLst/>
                <a:ahLst/>
                <a:cxnLst>
                  <a:cxn ang="0">
                    <a:pos x="317" y="169"/>
                  </a:cxn>
                  <a:cxn ang="0">
                    <a:pos x="317" y="169"/>
                  </a:cxn>
                  <a:cxn ang="0">
                    <a:pos x="169" y="316"/>
                  </a:cxn>
                  <a:cxn ang="0">
                    <a:pos x="21" y="169"/>
                  </a:cxn>
                  <a:cxn ang="0">
                    <a:pos x="169" y="21"/>
                  </a:cxn>
                  <a:cxn ang="0">
                    <a:pos x="317" y="169"/>
                  </a:cxn>
                  <a:cxn ang="0">
                    <a:pos x="338" y="169"/>
                  </a:cxn>
                  <a:cxn ang="0">
                    <a:pos x="338" y="169"/>
                  </a:cxn>
                  <a:cxn ang="0">
                    <a:pos x="169" y="0"/>
                  </a:cxn>
                  <a:cxn ang="0">
                    <a:pos x="0" y="169"/>
                  </a:cxn>
                  <a:cxn ang="0">
                    <a:pos x="169" y="338"/>
                  </a:cxn>
                  <a:cxn ang="0">
                    <a:pos x="338" y="169"/>
                  </a:cxn>
                </a:cxnLst>
                <a:rect l="0" t="0" r="r" b="b"/>
                <a:pathLst>
                  <a:path w="338" h="338">
                    <a:moveTo>
                      <a:pt x="317" y="169"/>
                    </a:moveTo>
                    <a:lnTo>
                      <a:pt x="317" y="169"/>
                    </a:lnTo>
                    <a:cubicBezTo>
                      <a:pt x="317" y="250"/>
                      <a:pt x="250" y="316"/>
                      <a:pt x="169" y="316"/>
                    </a:cubicBezTo>
                    <a:cubicBezTo>
                      <a:pt x="88" y="316"/>
                      <a:pt x="21" y="250"/>
                      <a:pt x="21" y="169"/>
                    </a:cubicBezTo>
                    <a:cubicBezTo>
                      <a:pt x="21" y="88"/>
                      <a:pt x="88" y="21"/>
                      <a:pt x="169" y="21"/>
                    </a:cubicBezTo>
                    <a:cubicBezTo>
                      <a:pt x="250" y="21"/>
                      <a:pt x="317" y="88"/>
                      <a:pt x="317" y="169"/>
                    </a:cubicBezTo>
                    <a:close/>
                    <a:moveTo>
                      <a:pt x="338" y="169"/>
                    </a:moveTo>
                    <a:lnTo>
                      <a:pt x="338" y="169"/>
                    </a:lnTo>
                    <a:cubicBezTo>
                      <a:pt x="338" y="76"/>
                      <a:pt x="262" y="0"/>
                      <a:pt x="169" y="0"/>
                    </a:cubicBezTo>
                    <a:cubicBezTo>
                      <a:pt x="76" y="0"/>
                      <a:pt x="0" y="76"/>
                      <a:pt x="0" y="169"/>
                    </a:cubicBezTo>
                    <a:cubicBezTo>
                      <a:pt x="0" y="262"/>
                      <a:pt x="76" y="338"/>
                      <a:pt x="169" y="338"/>
                    </a:cubicBezTo>
                    <a:cubicBezTo>
                      <a:pt x="262" y="338"/>
                      <a:pt x="338" y="262"/>
                      <a:pt x="338"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2" name="Freeform 748"/>
              <p:cNvSpPr>
                <a:spLocks noEditPoints="1"/>
              </p:cNvSpPr>
              <p:nvPr/>
            </p:nvSpPr>
            <p:spPr bwMode="auto">
              <a:xfrm>
                <a:off x="7748" y="3206"/>
                <a:ext cx="87" cy="80"/>
              </a:xfrm>
              <a:custGeom>
                <a:avLst/>
                <a:gdLst/>
                <a:ahLst/>
                <a:cxnLst>
                  <a:cxn ang="0">
                    <a:pos x="38" y="185"/>
                  </a:cxn>
                  <a:cxn ang="0">
                    <a:pos x="38" y="185"/>
                  </a:cxn>
                  <a:cxn ang="0">
                    <a:pos x="38" y="185"/>
                  </a:cxn>
                  <a:cxn ang="0">
                    <a:pos x="157" y="214"/>
                  </a:cxn>
                  <a:cxn ang="0">
                    <a:pos x="157" y="214"/>
                  </a:cxn>
                  <a:cxn ang="0">
                    <a:pos x="195" y="203"/>
                  </a:cxn>
                  <a:cxn ang="0">
                    <a:pos x="195" y="203"/>
                  </a:cxn>
                  <a:cxn ang="0">
                    <a:pos x="210" y="206"/>
                  </a:cxn>
                  <a:cxn ang="0">
                    <a:pos x="210" y="206"/>
                  </a:cxn>
                  <a:cxn ang="0">
                    <a:pos x="236" y="178"/>
                  </a:cxn>
                  <a:cxn ang="0">
                    <a:pos x="236" y="100"/>
                  </a:cxn>
                  <a:cxn ang="0">
                    <a:pos x="236" y="100"/>
                  </a:cxn>
                  <a:cxn ang="0">
                    <a:pos x="171" y="7"/>
                  </a:cxn>
                  <a:cxn ang="0">
                    <a:pos x="65" y="0"/>
                  </a:cxn>
                  <a:cxn ang="0">
                    <a:pos x="65" y="0"/>
                  </a:cxn>
                  <a:cxn ang="0">
                    <a:pos x="65" y="0"/>
                  </a:cxn>
                  <a:cxn ang="0">
                    <a:pos x="0" y="94"/>
                  </a:cxn>
                  <a:cxn ang="0">
                    <a:pos x="0" y="139"/>
                  </a:cxn>
                  <a:cxn ang="0">
                    <a:pos x="0" y="139"/>
                  </a:cxn>
                  <a:cxn ang="0">
                    <a:pos x="14" y="168"/>
                  </a:cxn>
                  <a:cxn ang="0">
                    <a:pos x="14" y="168"/>
                  </a:cxn>
                  <a:cxn ang="0">
                    <a:pos x="29" y="170"/>
                  </a:cxn>
                  <a:cxn ang="0">
                    <a:pos x="29" y="170"/>
                  </a:cxn>
                  <a:cxn ang="0">
                    <a:pos x="38" y="185"/>
                  </a:cxn>
                </a:cxnLst>
                <a:rect l="0" t="0" r="r" b="b"/>
                <a:pathLst>
                  <a:path w="236" h="214">
                    <a:moveTo>
                      <a:pt x="38" y="185"/>
                    </a:moveTo>
                    <a:lnTo>
                      <a:pt x="38" y="185"/>
                    </a:lnTo>
                    <a:lnTo>
                      <a:pt x="38" y="185"/>
                    </a:lnTo>
                    <a:cubicBezTo>
                      <a:pt x="75" y="204"/>
                      <a:pt x="116" y="214"/>
                      <a:pt x="157" y="214"/>
                    </a:cubicBezTo>
                    <a:lnTo>
                      <a:pt x="157" y="214"/>
                    </a:lnTo>
                    <a:cubicBezTo>
                      <a:pt x="170" y="213"/>
                      <a:pt x="183" y="210"/>
                      <a:pt x="195" y="203"/>
                    </a:cubicBezTo>
                    <a:lnTo>
                      <a:pt x="195" y="203"/>
                    </a:lnTo>
                    <a:cubicBezTo>
                      <a:pt x="199" y="207"/>
                      <a:pt x="205" y="208"/>
                      <a:pt x="210" y="206"/>
                    </a:cubicBezTo>
                    <a:lnTo>
                      <a:pt x="210" y="206"/>
                    </a:lnTo>
                    <a:cubicBezTo>
                      <a:pt x="222" y="200"/>
                      <a:pt x="231" y="190"/>
                      <a:pt x="236" y="178"/>
                    </a:cubicBezTo>
                    <a:lnTo>
                      <a:pt x="236" y="100"/>
                    </a:lnTo>
                    <a:lnTo>
                      <a:pt x="236" y="100"/>
                    </a:lnTo>
                    <a:cubicBezTo>
                      <a:pt x="234" y="59"/>
                      <a:pt x="209" y="23"/>
                      <a:pt x="171" y="7"/>
                    </a:cubicBezTo>
                    <a:moveTo>
                      <a:pt x="65" y="0"/>
                    </a:moveTo>
                    <a:lnTo>
                      <a:pt x="65" y="0"/>
                    </a:lnTo>
                    <a:lnTo>
                      <a:pt x="65" y="0"/>
                    </a:lnTo>
                    <a:cubicBezTo>
                      <a:pt x="27" y="16"/>
                      <a:pt x="2" y="53"/>
                      <a:pt x="0" y="94"/>
                    </a:cubicBezTo>
                    <a:lnTo>
                      <a:pt x="0" y="139"/>
                    </a:lnTo>
                    <a:lnTo>
                      <a:pt x="0" y="139"/>
                    </a:lnTo>
                    <a:cubicBezTo>
                      <a:pt x="0" y="150"/>
                      <a:pt x="5" y="161"/>
                      <a:pt x="14" y="168"/>
                    </a:cubicBezTo>
                    <a:lnTo>
                      <a:pt x="14" y="168"/>
                    </a:lnTo>
                    <a:cubicBezTo>
                      <a:pt x="18" y="172"/>
                      <a:pt x="24" y="173"/>
                      <a:pt x="29" y="170"/>
                    </a:cubicBezTo>
                    <a:lnTo>
                      <a:pt x="29" y="170"/>
                    </a:lnTo>
                    <a:cubicBezTo>
                      <a:pt x="30" y="176"/>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3" name="Freeform 749"/>
              <p:cNvSpPr>
                <a:spLocks noEditPoints="1"/>
              </p:cNvSpPr>
              <p:nvPr/>
            </p:nvSpPr>
            <p:spPr bwMode="auto">
              <a:xfrm>
                <a:off x="7784" y="3181"/>
                <a:ext cx="17"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4" name="Freeform 750"/>
              <p:cNvSpPr>
                <a:spLocks noEditPoints="1"/>
              </p:cNvSpPr>
              <p:nvPr/>
            </p:nvSpPr>
            <p:spPr bwMode="auto">
              <a:xfrm>
                <a:off x="7776" y="3173"/>
                <a:ext cx="33"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5" name="Freeform 751"/>
              <p:cNvSpPr>
                <a:spLocks noEditPoints="1"/>
              </p:cNvSpPr>
              <p:nvPr/>
            </p:nvSpPr>
            <p:spPr bwMode="auto">
              <a:xfrm>
                <a:off x="7768" y="3165"/>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30" y="0"/>
                      <a:pt x="0" y="30"/>
                      <a:pt x="0" y="66"/>
                    </a:cubicBezTo>
                    <a:cubicBezTo>
                      <a:pt x="0" y="102"/>
                      <a:pt x="30"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6" name="Freeform 752"/>
              <p:cNvSpPr>
                <a:spLocks noEditPoints="1"/>
              </p:cNvSpPr>
              <p:nvPr/>
            </p:nvSpPr>
            <p:spPr bwMode="auto">
              <a:xfrm>
                <a:off x="7760" y="3157"/>
                <a:ext cx="65"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2" y="154"/>
                      <a:pt x="22" y="124"/>
                      <a:pt x="22" y="88"/>
                    </a:cubicBezTo>
                    <a:cubicBezTo>
                      <a:pt x="22" y="52"/>
                      <a:pt x="52" y="22"/>
                      <a:pt x="88" y="22"/>
                    </a:cubicBezTo>
                    <a:cubicBezTo>
                      <a:pt x="124" y="22"/>
                      <a:pt x="154" y="52"/>
                      <a:pt x="154" y="88"/>
                    </a:cubicBezTo>
                    <a:close/>
                    <a:moveTo>
                      <a:pt x="176" y="88"/>
                    </a:moveTo>
                    <a:lnTo>
                      <a:pt x="176" y="88"/>
                    </a:lnTo>
                    <a:cubicBezTo>
                      <a:pt x="176" y="39"/>
                      <a:pt x="136" y="0"/>
                      <a:pt x="88" y="0"/>
                    </a:cubicBezTo>
                    <a:cubicBezTo>
                      <a:pt x="40" y="0"/>
                      <a:pt x="0" y="39"/>
                      <a:pt x="0" y="88"/>
                    </a:cubicBezTo>
                    <a:cubicBezTo>
                      <a:pt x="0" y="136"/>
                      <a:pt x="40"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7" name="Freeform 753"/>
              <p:cNvSpPr>
                <a:spLocks noEditPoints="1"/>
              </p:cNvSpPr>
              <p:nvPr/>
            </p:nvSpPr>
            <p:spPr bwMode="auto">
              <a:xfrm>
                <a:off x="7752" y="3149"/>
                <a:ext cx="82" cy="81"/>
              </a:xfrm>
              <a:custGeom>
                <a:avLst/>
                <a:gdLst/>
                <a:ahLst/>
                <a:cxnLst>
                  <a:cxn ang="0">
                    <a:pos x="198" y="110"/>
                  </a:cxn>
                  <a:cxn ang="0">
                    <a:pos x="198" y="110"/>
                  </a:cxn>
                  <a:cxn ang="0">
                    <a:pos x="110" y="198"/>
                  </a:cxn>
                  <a:cxn ang="0">
                    <a:pos x="22" y="110"/>
                  </a:cxn>
                  <a:cxn ang="0">
                    <a:pos x="110" y="22"/>
                  </a:cxn>
                  <a:cxn ang="0">
                    <a:pos x="198" y="110"/>
                  </a:cxn>
                  <a:cxn ang="0">
                    <a:pos x="220" y="110"/>
                  </a:cxn>
                  <a:cxn ang="0">
                    <a:pos x="220" y="110"/>
                  </a:cxn>
                  <a:cxn ang="0">
                    <a:pos x="110" y="0"/>
                  </a:cxn>
                  <a:cxn ang="0">
                    <a:pos x="0" y="110"/>
                  </a:cxn>
                  <a:cxn ang="0">
                    <a:pos x="110" y="220"/>
                  </a:cxn>
                  <a:cxn ang="0">
                    <a:pos x="220" y="110"/>
                  </a:cxn>
                </a:cxnLst>
                <a:rect l="0" t="0" r="r" b="b"/>
                <a:pathLst>
                  <a:path w="220" h="220">
                    <a:moveTo>
                      <a:pt x="198" y="110"/>
                    </a:moveTo>
                    <a:lnTo>
                      <a:pt x="198" y="110"/>
                    </a:lnTo>
                    <a:cubicBezTo>
                      <a:pt x="198" y="158"/>
                      <a:pt x="158" y="198"/>
                      <a:pt x="110" y="198"/>
                    </a:cubicBezTo>
                    <a:cubicBezTo>
                      <a:pt x="62" y="198"/>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50" y="0"/>
                      <a:pt x="0" y="49"/>
                      <a:pt x="0" y="110"/>
                    </a:cubicBezTo>
                    <a:cubicBezTo>
                      <a:pt x="0" y="170"/>
                      <a:pt x="50" y="220"/>
                      <a:pt x="110" y="220"/>
                    </a:cubicBezTo>
                    <a:cubicBezTo>
                      <a:pt x="170" y="220"/>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8" name="Freeform 754"/>
              <p:cNvSpPr>
                <a:spLocks/>
              </p:cNvSpPr>
              <p:nvPr/>
            </p:nvSpPr>
            <p:spPr bwMode="auto">
              <a:xfrm>
                <a:off x="7764" y="3161"/>
                <a:ext cx="57" cy="58"/>
              </a:xfrm>
              <a:custGeom>
                <a:avLst/>
                <a:gdLst/>
                <a:ahLst/>
                <a:cxnLst>
                  <a:cxn ang="0">
                    <a:pos x="127" y="28"/>
                  </a:cxn>
                  <a:cxn ang="0">
                    <a:pos x="127" y="28"/>
                  </a:cxn>
                  <a:cxn ang="0">
                    <a:pos x="127" y="129"/>
                  </a:cxn>
                  <a:cxn ang="0">
                    <a:pos x="27" y="129"/>
                  </a:cxn>
                  <a:cxn ang="0">
                    <a:pos x="27" y="28"/>
                  </a:cxn>
                  <a:cxn ang="0">
                    <a:pos x="127" y="28"/>
                  </a:cxn>
                </a:cxnLst>
                <a:rect l="0" t="0" r="r" b="b"/>
                <a:pathLst>
                  <a:path w="154" h="157">
                    <a:moveTo>
                      <a:pt x="127" y="28"/>
                    </a:moveTo>
                    <a:lnTo>
                      <a:pt x="127" y="28"/>
                    </a:lnTo>
                    <a:cubicBezTo>
                      <a:pt x="154" y="56"/>
                      <a:pt x="154" y="101"/>
                      <a:pt x="127" y="129"/>
                    </a:cubicBezTo>
                    <a:cubicBezTo>
                      <a:pt x="99" y="157"/>
                      <a:pt x="55" y="157"/>
                      <a:pt x="27" y="129"/>
                    </a:cubicBezTo>
                    <a:cubicBezTo>
                      <a:pt x="0" y="101"/>
                      <a:pt x="0" y="56"/>
                      <a:pt x="27"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9" name="Freeform 755"/>
              <p:cNvSpPr>
                <a:spLocks noEditPoints="1"/>
              </p:cNvSpPr>
              <p:nvPr/>
            </p:nvSpPr>
            <p:spPr bwMode="auto">
              <a:xfrm>
                <a:off x="7748" y="3161"/>
                <a:ext cx="88" cy="125"/>
              </a:xfrm>
              <a:custGeom>
                <a:avLst/>
                <a:gdLst/>
                <a:ahLst/>
                <a:cxnLst>
                  <a:cxn ang="0">
                    <a:pos x="65" y="122"/>
                  </a:cxn>
                  <a:cxn ang="0">
                    <a:pos x="65" y="122"/>
                  </a:cxn>
                  <a:cxn ang="0">
                    <a:pos x="65" y="122"/>
                  </a:cxn>
                  <a:cxn ang="0">
                    <a:pos x="0" y="216"/>
                  </a:cxn>
                  <a:cxn ang="0">
                    <a:pos x="0" y="261"/>
                  </a:cxn>
                  <a:cxn ang="0">
                    <a:pos x="0" y="261"/>
                  </a:cxn>
                  <a:cxn ang="0">
                    <a:pos x="14" y="290"/>
                  </a:cxn>
                  <a:cxn ang="0">
                    <a:pos x="14" y="290"/>
                  </a:cxn>
                  <a:cxn ang="0">
                    <a:pos x="29" y="292"/>
                  </a:cxn>
                  <a:cxn ang="0">
                    <a:pos x="29" y="292"/>
                  </a:cxn>
                  <a:cxn ang="0">
                    <a:pos x="38" y="307"/>
                  </a:cxn>
                  <a:cxn ang="0">
                    <a:pos x="38" y="307"/>
                  </a:cxn>
                  <a:cxn ang="0">
                    <a:pos x="157" y="336"/>
                  </a:cxn>
                  <a:cxn ang="0">
                    <a:pos x="157" y="336"/>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1" y="28"/>
                  </a:cxn>
                  <a:cxn ang="0">
                    <a:pos x="71" y="28"/>
                  </a:cxn>
                  <a:cxn ang="0">
                    <a:pos x="65" y="122"/>
                  </a:cxn>
                  <a:cxn ang="0">
                    <a:pos x="65" y="122"/>
                  </a:cxn>
                  <a:cxn ang="0">
                    <a:pos x="65" y="122"/>
                  </a:cxn>
                  <a:cxn ang="0">
                    <a:pos x="65" y="122"/>
                  </a:cxn>
                </a:cxnLst>
                <a:rect l="0" t="0" r="r" b="b"/>
                <a:pathLst>
                  <a:path w="237" h="336">
                    <a:moveTo>
                      <a:pt x="65" y="122"/>
                    </a:moveTo>
                    <a:lnTo>
                      <a:pt x="65" y="122"/>
                    </a:lnTo>
                    <a:lnTo>
                      <a:pt x="65" y="122"/>
                    </a:lnTo>
                    <a:cubicBezTo>
                      <a:pt x="27" y="138"/>
                      <a:pt x="2" y="175"/>
                      <a:pt x="0" y="216"/>
                    </a:cubicBezTo>
                    <a:lnTo>
                      <a:pt x="0" y="261"/>
                    </a:lnTo>
                    <a:lnTo>
                      <a:pt x="0" y="261"/>
                    </a:lnTo>
                    <a:cubicBezTo>
                      <a:pt x="0" y="272"/>
                      <a:pt x="5" y="283"/>
                      <a:pt x="14" y="290"/>
                    </a:cubicBezTo>
                    <a:lnTo>
                      <a:pt x="14" y="290"/>
                    </a:lnTo>
                    <a:cubicBezTo>
                      <a:pt x="18" y="294"/>
                      <a:pt x="24" y="295"/>
                      <a:pt x="29" y="292"/>
                    </a:cubicBezTo>
                    <a:lnTo>
                      <a:pt x="29" y="292"/>
                    </a:lnTo>
                    <a:cubicBezTo>
                      <a:pt x="30" y="298"/>
                      <a:pt x="33" y="304"/>
                      <a:pt x="38" y="307"/>
                    </a:cubicBezTo>
                    <a:lnTo>
                      <a:pt x="38" y="307"/>
                    </a:lnTo>
                    <a:cubicBezTo>
                      <a:pt x="75" y="326"/>
                      <a:pt x="116" y="336"/>
                      <a:pt x="157" y="336"/>
                    </a:cubicBezTo>
                    <a:lnTo>
                      <a:pt x="157" y="336"/>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6"/>
                      <a:pt x="171" y="129"/>
                    </a:cubicBezTo>
                    <a:lnTo>
                      <a:pt x="171" y="129"/>
                    </a:lnTo>
                    <a:lnTo>
                      <a:pt x="171" y="129"/>
                    </a:lnTo>
                    <a:cubicBezTo>
                      <a:pt x="198" y="101"/>
                      <a:pt x="198" y="56"/>
                      <a:pt x="171" y="28"/>
                    </a:cubicBezTo>
                    <a:cubicBezTo>
                      <a:pt x="143" y="0"/>
                      <a:pt x="99" y="0"/>
                      <a:pt x="71" y="28"/>
                    </a:cubicBezTo>
                    <a:cubicBezTo>
                      <a:pt x="47" y="53"/>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0" name="Freeform 756"/>
              <p:cNvSpPr>
                <a:spLocks noEditPoints="1"/>
              </p:cNvSpPr>
              <p:nvPr/>
            </p:nvSpPr>
            <p:spPr bwMode="auto">
              <a:xfrm>
                <a:off x="7757" y="3219"/>
                <a:ext cx="67" cy="62"/>
              </a:xfrm>
              <a:custGeom>
                <a:avLst/>
                <a:gdLst/>
                <a:ahLst/>
                <a:cxnLst>
                  <a:cxn ang="0">
                    <a:pos x="5" y="135"/>
                  </a:cxn>
                  <a:cxn ang="0">
                    <a:pos x="5" y="135"/>
                  </a:cxn>
                  <a:cxn ang="0">
                    <a:pos x="5" y="135"/>
                  </a:cxn>
                  <a:cxn ang="0">
                    <a:pos x="27" y="0"/>
                  </a:cxn>
                  <a:cxn ang="0">
                    <a:pos x="171" y="168"/>
                  </a:cxn>
                  <a:cxn ang="0">
                    <a:pos x="171" y="168"/>
                  </a:cxn>
                  <a:cxn ang="0">
                    <a:pos x="171" y="168"/>
                  </a:cxn>
                  <a:cxn ang="0">
                    <a:pos x="161" y="25"/>
                  </a:cxn>
                </a:cxnLst>
                <a:rect l="0" t="0" r="r" b="b"/>
                <a:pathLst>
                  <a:path w="181" h="168">
                    <a:moveTo>
                      <a:pt x="5" y="135"/>
                    </a:moveTo>
                    <a:lnTo>
                      <a:pt x="5" y="135"/>
                    </a:lnTo>
                    <a:lnTo>
                      <a:pt x="5" y="135"/>
                    </a:lnTo>
                    <a:cubicBezTo>
                      <a:pt x="0" y="88"/>
                      <a:pt x="7" y="43"/>
                      <a:pt x="27" y="0"/>
                    </a:cubicBezTo>
                    <a:moveTo>
                      <a:pt x="171" y="168"/>
                    </a:moveTo>
                    <a:lnTo>
                      <a:pt x="171" y="168"/>
                    </a:lnTo>
                    <a:lnTo>
                      <a:pt x="171" y="168"/>
                    </a:lnTo>
                    <a:cubicBezTo>
                      <a:pt x="181" y="120"/>
                      <a:pt x="178"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1" name="Freeform 757"/>
              <p:cNvSpPr>
                <a:spLocks noEditPoints="1"/>
              </p:cNvSpPr>
              <p:nvPr/>
            </p:nvSpPr>
            <p:spPr bwMode="auto">
              <a:xfrm>
                <a:off x="7568" y="3237"/>
                <a:ext cx="16" cy="16"/>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2" name="Freeform 758"/>
              <p:cNvSpPr>
                <a:spLocks noEditPoints="1"/>
              </p:cNvSpPr>
              <p:nvPr/>
            </p:nvSpPr>
            <p:spPr bwMode="auto">
              <a:xfrm>
                <a:off x="7560" y="3229"/>
                <a:ext cx="31" cy="32"/>
              </a:xfrm>
              <a:custGeom>
                <a:avLst/>
                <a:gdLst/>
                <a:ahLst/>
                <a:cxnLst>
                  <a:cxn ang="0">
                    <a:pos x="63" y="42"/>
                  </a:cxn>
                  <a:cxn ang="0">
                    <a:pos x="63" y="42"/>
                  </a:cxn>
                  <a:cxn ang="0">
                    <a:pos x="42" y="63"/>
                  </a:cxn>
                  <a:cxn ang="0">
                    <a:pos x="21" y="42"/>
                  </a:cxn>
                  <a:cxn ang="0">
                    <a:pos x="42" y="21"/>
                  </a:cxn>
                  <a:cxn ang="0">
                    <a:pos x="63" y="42"/>
                  </a:cxn>
                  <a:cxn ang="0">
                    <a:pos x="84" y="42"/>
                  </a:cxn>
                  <a:cxn ang="0">
                    <a:pos x="84" y="42"/>
                  </a:cxn>
                  <a:cxn ang="0">
                    <a:pos x="42" y="0"/>
                  </a:cxn>
                  <a:cxn ang="0">
                    <a:pos x="0" y="42"/>
                  </a:cxn>
                  <a:cxn ang="0">
                    <a:pos x="42" y="84"/>
                  </a:cxn>
                  <a:cxn ang="0">
                    <a:pos x="84" y="42"/>
                  </a:cxn>
                </a:cxnLst>
                <a:rect l="0" t="0" r="r" b="b"/>
                <a:pathLst>
                  <a:path w="84" h="84">
                    <a:moveTo>
                      <a:pt x="63" y="42"/>
                    </a:moveTo>
                    <a:lnTo>
                      <a:pt x="63" y="42"/>
                    </a:lnTo>
                    <a:cubicBezTo>
                      <a:pt x="63" y="53"/>
                      <a:pt x="53" y="63"/>
                      <a:pt x="42" y="63"/>
                    </a:cubicBezTo>
                    <a:cubicBezTo>
                      <a:pt x="30" y="63"/>
                      <a:pt x="21" y="53"/>
                      <a:pt x="21" y="42"/>
                    </a:cubicBezTo>
                    <a:cubicBezTo>
                      <a:pt x="21" y="30"/>
                      <a:pt x="30" y="21"/>
                      <a:pt x="42" y="21"/>
                    </a:cubicBezTo>
                    <a:cubicBezTo>
                      <a:pt x="53" y="21"/>
                      <a:pt x="63" y="30"/>
                      <a:pt x="63" y="42"/>
                    </a:cubicBezTo>
                    <a:close/>
                    <a:moveTo>
                      <a:pt x="84" y="42"/>
                    </a:moveTo>
                    <a:lnTo>
                      <a:pt x="84" y="42"/>
                    </a:lnTo>
                    <a:cubicBezTo>
                      <a:pt x="84" y="19"/>
                      <a:pt x="65" y="0"/>
                      <a:pt x="42" y="0"/>
                    </a:cubicBezTo>
                    <a:cubicBezTo>
                      <a:pt x="19" y="0"/>
                      <a:pt x="0" y="19"/>
                      <a:pt x="0" y="42"/>
                    </a:cubicBezTo>
                    <a:cubicBezTo>
                      <a:pt x="0" y="65"/>
                      <a:pt x="19" y="84"/>
                      <a:pt x="42" y="84"/>
                    </a:cubicBezTo>
                    <a:cubicBezTo>
                      <a:pt x="65" y="84"/>
                      <a:pt x="84" y="65"/>
                      <a:pt x="84"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3" name="Freeform 759"/>
              <p:cNvSpPr>
                <a:spLocks noEditPoints="1"/>
              </p:cNvSpPr>
              <p:nvPr/>
            </p:nvSpPr>
            <p:spPr bwMode="auto">
              <a:xfrm>
                <a:off x="7552" y="3222"/>
                <a:ext cx="47" cy="46"/>
              </a:xfrm>
              <a:custGeom>
                <a:avLst/>
                <a:gdLst/>
                <a:ahLst/>
                <a:cxnLst>
                  <a:cxn ang="0">
                    <a:pos x="105" y="63"/>
                  </a:cxn>
                  <a:cxn ang="0">
                    <a:pos x="105" y="63"/>
                  </a:cxn>
                  <a:cxn ang="0">
                    <a:pos x="63" y="105"/>
                  </a:cxn>
                  <a:cxn ang="0">
                    <a:pos x="21" y="63"/>
                  </a:cxn>
                  <a:cxn ang="0">
                    <a:pos x="63" y="21"/>
                  </a:cxn>
                  <a:cxn ang="0">
                    <a:pos x="105" y="63"/>
                  </a:cxn>
                  <a:cxn ang="0">
                    <a:pos x="126" y="63"/>
                  </a:cxn>
                  <a:cxn ang="0">
                    <a:pos x="126" y="63"/>
                  </a:cxn>
                  <a:cxn ang="0">
                    <a:pos x="63" y="0"/>
                  </a:cxn>
                  <a:cxn ang="0">
                    <a:pos x="0" y="63"/>
                  </a:cxn>
                  <a:cxn ang="0">
                    <a:pos x="63" y="126"/>
                  </a:cxn>
                  <a:cxn ang="0">
                    <a:pos x="126" y="63"/>
                  </a:cxn>
                </a:cxnLst>
                <a:rect l="0" t="0" r="r" b="b"/>
                <a:pathLst>
                  <a:path w="126" h="126">
                    <a:moveTo>
                      <a:pt x="105" y="63"/>
                    </a:moveTo>
                    <a:lnTo>
                      <a:pt x="105" y="63"/>
                    </a:lnTo>
                    <a:cubicBezTo>
                      <a:pt x="105" y="86"/>
                      <a:pt x="86" y="105"/>
                      <a:pt x="63" y="105"/>
                    </a:cubicBezTo>
                    <a:cubicBezTo>
                      <a:pt x="40" y="105"/>
                      <a:pt x="21" y="86"/>
                      <a:pt x="21" y="63"/>
                    </a:cubicBezTo>
                    <a:cubicBezTo>
                      <a:pt x="21" y="40"/>
                      <a:pt x="40" y="21"/>
                      <a:pt x="63" y="21"/>
                    </a:cubicBezTo>
                    <a:cubicBezTo>
                      <a:pt x="86" y="21"/>
                      <a:pt x="105" y="40"/>
                      <a:pt x="105" y="63"/>
                    </a:cubicBezTo>
                    <a:close/>
                    <a:moveTo>
                      <a:pt x="126" y="63"/>
                    </a:moveTo>
                    <a:lnTo>
                      <a:pt x="126" y="63"/>
                    </a:lnTo>
                    <a:cubicBezTo>
                      <a:pt x="126" y="28"/>
                      <a:pt x="98" y="0"/>
                      <a:pt x="63" y="0"/>
                    </a:cubicBezTo>
                    <a:cubicBezTo>
                      <a:pt x="28" y="0"/>
                      <a:pt x="0" y="28"/>
                      <a:pt x="0" y="63"/>
                    </a:cubicBezTo>
                    <a:cubicBezTo>
                      <a:pt x="0" y="98"/>
                      <a:pt x="28" y="126"/>
                      <a:pt x="63" y="126"/>
                    </a:cubicBezTo>
                    <a:cubicBezTo>
                      <a:pt x="98" y="126"/>
                      <a:pt x="126" y="98"/>
                      <a:pt x="126"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4" name="Freeform 760"/>
              <p:cNvSpPr>
                <a:spLocks noEditPoints="1"/>
              </p:cNvSpPr>
              <p:nvPr/>
            </p:nvSpPr>
            <p:spPr bwMode="auto">
              <a:xfrm>
                <a:off x="7544" y="3214"/>
                <a:ext cx="63" cy="62"/>
              </a:xfrm>
              <a:custGeom>
                <a:avLst/>
                <a:gdLst/>
                <a:ahLst/>
                <a:cxnLst>
                  <a:cxn ang="0">
                    <a:pos x="148" y="85"/>
                  </a:cxn>
                  <a:cxn ang="0">
                    <a:pos x="148" y="85"/>
                  </a:cxn>
                  <a:cxn ang="0">
                    <a:pos x="85" y="148"/>
                  </a:cxn>
                  <a:cxn ang="0">
                    <a:pos x="22" y="85"/>
                  </a:cxn>
                  <a:cxn ang="0">
                    <a:pos x="85" y="22"/>
                  </a:cxn>
                  <a:cxn ang="0">
                    <a:pos x="148" y="85"/>
                  </a:cxn>
                  <a:cxn ang="0">
                    <a:pos x="169" y="85"/>
                  </a:cxn>
                  <a:cxn ang="0">
                    <a:pos x="169" y="85"/>
                  </a:cxn>
                  <a:cxn ang="0">
                    <a:pos x="85" y="0"/>
                  </a:cxn>
                  <a:cxn ang="0">
                    <a:pos x="0" y="85"/>
                  </a:cxn>
                  <a:cxn ang="0">
                    <a:pos x="85" y="169"/>
                  </a:cxn>
                  <a:cxn ang="0">
                    <a:pos x="169" y="85"/>
                  </a:cxn>
                </a:cxnLst>
                <a:rect l="0" t="0" r="r" b="b"/>
                <a:pathLst>
                  <a:path w="169" h="169">
                    <a:moveTo>
                      <a:pt x="148" y="85"/>
                    </a:moveTo>
                    <a:lnTo>
                      <a:pt x="148" y="85"/>
                    </a:lnTo>
                    <a:cubicBezTo>
                      <a:pt x="148" y="120"/>
                      <a:pt x="120" y="148"/>
                      <a:pt x="85" y="148"/>
                    </a:cubicBezTo>
                    <a:cubicBezTo>
                      <a:pt x="50" y="148"/>
                      <a:pt x="22" y="120"/>
                      <a:pt x="22" y="85"/>
                    </a:cubicBezTo>
                    <a:cubicBezTo>
                      <a:pt x="22" y="50"/>
                      <a:pt x="50" y="22"/>
                      <a:pt x="85" y="22"/>
                    </a:cubicBezTo>
                    <a:cubicBezTo>
                      <a:pt x="120" y="22"/>
                      <a:pt x="148" y="50"/>
                      <a:pt x="148" y="85"/>
                    </a:cubicBezTo>
                    <a:close/>
                    <a:moveTo>
                      <a:pt x="169" y="85"/>
                    </a:moveTo>
                    <a:lnTo>
                      <a:pt x="169" y="85"/>
                    </a:lnTo>
                    <a:cubicBezTo>
                      <a:pt x="169" y="38"/>
                      <a:pt x="131" y="0"/>
                      <a:pt x="85" y="0"/>
                    </a:cubicBezTo>
                    <a:cubicBezTo>
                      <a:pt x="38" y="0"/>
                      <a:pt x="0" y="38"/>
                      <a:pt x="0" y="85"/>
                    </a:cubicBezTo>
                    <a:cubicBezTo>
                      <a:pt x="0" y="131"/>
                      <a:pt x="38" y="169"/>
                      <a:pt x="85" y="169"/>
                    </a:cubicBezTo>
                    <a:cubicBezTo>
                      <a:pt x="131" y="169"/>
                      <a:pt x="169" y="131"/>
                      <a:pt x="169"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5" name="Freeform 761"/>
              <p:cNvSpPr>
                <a:spLocks noEditPoints="1"/>
              </p:cNvSpPr>
              <p:nvPr/>
            </p:nvSpPr>
            <p:spPr bwMode="auto">
              <a:xfrm>
                <a:off x="7536" y="3206"/>
                <a:ext cx="79" cy="78"/>
              </a:xfrm>
              <a:custGeom>
                <a:avLst/>
                <a:gdLst/>
                <a:ahLst/>
                <a:cxnLst>
                  <a:cxn ang="0">
                    <a:pos x="190" y="106"/>
                  </a:cxn>
                  <a:cxn ang="0">
                    <a:pos x="190" y="106"/>
                  </a:cxn>
                  <a:cxn ang="0">
                    <a:pos x="106" y="190"/>
                  </a:cxn>
                  <a:cxn ang="0">
                    <a:pos x="21"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1" y="152"/>
                      <a:pt x="21" y="106"/>
                    </a:cubicBezTo>
                    <a:cubicBezTo>
                      <a:pt x="21"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6" name="Freeform 762"/>
              <p:cNvSpPr>
                <a:spLocks noEditPoints="1"/>
              </p:cNvSpPr>
              <p:nvPr/>
            </p:nvSpPr>
            <p:spPr bwMode="auto">
              <a:xfrm>
                <a:off x="7528" y="3198"/>
                <a:ext cx="95" cy="94"/>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7" name="Freeform 763"/>
              <p:cNvSpPr>
                <a:spLocks noEditPoints="1"/>
              </p:cNvSpPr>
              <p:nvPr/>
            </p:nvSpPr>
            <p:spPr bwMode="auto">
              <a:xfrm>
                <a:off x="7521" y="3190"/>
                <a:ext cx="109"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7" y="0"/>
                      <a:pt x="0" y="67"/>
                      <a:pt x="0" y="148"/>
                    </a:cubicBezTo>
                    <a:cubicBezTo>
                      <a:pt x="0" y="229"/>
                      <a:pt x="67"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8" name="Freeform 764"/>
              <p:cNvSpPr>
                <a:spLocks noEditPoints="1"/>
              </p:cNvSpPr>
              <p:nvPr/>
            </p:nvSpPr>
            <p:spPr bwMode="auto">
              <a:xfrm>
                <a:off x="7513" y="3182"/>
                <a:ext cx="125" cy="126"/>
              </a:xfrm>
              <a:custGeom>
                <a:avLst/>
                <a:gdLst/>
                <a:ahLst/>
                <a:cxnLst>
                  <a:cxn ang="0">
                    <a:pos x="316" y="169"/>
                  </a:cxn>
                  <a:cxn ang="0">
                    <a:pos x="316" y="169"/>
                  </a:cxn>
                  <a:cxn ang="0">
                    <a:pos x="169" y="316"/>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6"/>
                      <a:pt x="169" y="316"/>
                    </a:cubicBezTo>
                    <a:cubicBezTo>
                      <a:pt x="88" y="316"/>
                      <a:pt x="21" y="250"/>
                      <a:pt x="21" y="169"/>
                    </a:cubicBezTo>
                    <a:cubicBezTo>
                      <a:pt x="21" y="88"/>
                      <a:pt x="88" y="21"/>
                      <a:pt x="169" y="21"/>
                    </a:cubicBezTo>
                    <a:cubicBezTo>
                      <a:pt x="250" y="21"/>
                      <a:pt x="316" y="88"/>
                      <a:pt x="316" y="169"/>
                    </a:cubicBezTo>
                    <a:close/>
                    <a:moveTo>
                      <a:pt x="337" y="169"/>
                    </a:moveTo>
                    <a:lnTo>
                      <a:pt x="337" y="169"/>
                    </a:lnTo>
                    <a:cubicBezTo>
                      <a:pt x="337" y="76"/>
                      <a:pt x="262" y="0"/>
                      <a:pt x="169" y="0"/>
                    </a:cubicBezTo>
                    <a:cubicBezTo>
                      <a:pt x="76" y="0"/>
                      <a:pt x="0" y="76"/>
                      <a:pt x="0" y="169"/>
                    </a:cubicBezTo>
                    <a:cubicBezTo>
                      <a:pt x="0" y="262"/>
                      <a:pt x="76" y="338"/>
                      <a:pt x="169" y="338"/>
                    </a:cubicBezTo>
                    <a:cubicBezTo>
                      <a:pt x="262"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9" name="Freeform 765"/>
              <p:cNvSpPr>
                <a:spLocks noEditPoints="1"/>
              </p:cNvSpPr>
              <p:nvPr/>
            </p:nvSpPr>
            <p:spPr bwMode="auto">
              <a:xfrm>
                <a:off x="7532" y="3206"/>
                <a:ext cx="88" cy="80"/>
              </a:xfrm>
              <a:custGeom>
                <a:avLst/>
                <a:gdLst/>
                <a:ahLst/>
                <a:cxnLst>
                  <a:cxn ang="0">
                    <a:pos x="38" y="185"/>
                  </a:cxn>
                  <a:cxn ang="0">
                    <a:pos x="38" y="185"/>
                  </a:cxn>
                  <a:cxn ang="0">
                    <a:pos x="38" y="185"/>
                  </a:cxn>
                  <a:cxn ang="0">
                    <a:pos x="157" y="214"/>
                  </a:cxn>
                  <a:cxn ang="0">
                    <a:pos x="157" y="214"/>
                  </a:cxn>
                  <a:cxn ang="0">
                    <a:pos x="195" y="203"/>
                  </a:cxn>
                  <a:cxn ang="0">
                    <a:pos x="195" y="203"/>
                  </a:cxn>
                  <a:cxn ang="0">
                    <a:pos x="210" y="206"/>
                  </a:cxn>
                  <a:cxn ang="0">
                    <a:pos x="210" y="206"/>
                  </a:cxn>
                  <a:cxn ang="0">
                    <a:pos x="236" y="178"/>
                  </a:cxn>
                  <a:cxn ang="0">
                    <a:pos x="236" y="100"/>
                  </a:cxn>
                  <a:cxn ang="0">
                    <a:pos x="236" y="100"/>
                  </a:cxn>
                  <a:cxn ang="0">
                    <a:pos x="171" y="7"/>
                  </a:cxn>
                  <a:cxn ang="0">
                    <a:pos x="65" y="0"/>
                  </a:cxn>
                  <a:cxn ang="0">
                    <a:pos x="65" y="0"/>
                  </a:cxn>
                  <a:cxn ang="0">
                    <a:pos x="65" y="0"/>
                  </a:cxn>
                  <a:cxn ang="0">
                    <a:pos x="0" y="94"/>
                  </a:cxn>
                  <a:cxn ang="0">
                    <a:pos x="0" y="139"/>
                  </a:cxn>
                  <a:cxn ang="0">
                    <a:pos x="0" y="139"/>
                  </a:cxn>
                  <a:cxn ang="0">
                    <a:pos x="14" y="168"/>
                  </a:cxn>
                  <a:cxn ang="0">
                    <a:pos x="14" y="168"/>
                  </a:cxn>
                  <a:cxn ang="0">
                    <a:pos x="29" y="170"/>
                  </a:cxn>
                  <a:cxn ang="0">
                    <a:pos x="29" y="170"/>
                  </a:cxn>
                  <a:cxn ang="0">
                    <a:pos x="38" y="185"/>
                  </a:cxn>
                </a:cxnLst>
                <a:rect l="0" t="0" r="r" b="b"/>
                <a:pathLst>
                  <a:path w="236" h="214">
                    <a:moveTo>
                      <a:pt x="38" y="185"/>
                    </a:moveTo>
                    <a:lnTo>
                      <a:pt x="38" y="185"/>
                    </a:lnTo>
                    <a:lnTo>
                      <a:pt x="38" y="185"/>
                    </a:lnTo>
                    <a:cubicBezTo>
                      <a:pt x="75" y="204"/>
                      <a:pt x="115" y="214"/>
                      <a:pt x="157" y="214"/>
                    </a:cubicBezTo>
                    <a:lnTo>
                      <a:pt x="157" y="214"/>
                    </a:lnTo>
                    <a:cubicBezTo>
                      <a:pt x="170" y="213"/>
                      <a:pt x="183" y="210"/>
                      <a:pt x="195" y="203"/>
                    </a:cubicBezTo>
                    <a:lnTo>
                      <a:pt x="195" y="203"/>
                    </a:lnTo>
                    <a:cubicBezTo>
                      <a:pt x="199" y="207"/>
                      <a:pt x="205" y="208"/>
                      <a:pt x="210" y="206"/>
                    </a:cubicBezTo>
                    <a:lnTo>
                      <a:pt x="210" y="206"/>
                    </a:lnTo>
                    <a:cubicBezTo>
                      <a:pt x="222" y="200"/>
                      <a:pt x="231" y="190"/>
                      <a:pt x="236" y="178"/>
                    </a:cubicBezTo>
                    <a:lnTo>
                      <a:pt x="236" y="100"/>
                    </a:lnTo>
                    <a:lnTo>
                      <a:pt x="236" y="100"/>
                    </a:lnTo>
                    <a:cubicBezTo>
                      <a:pt x="234" y="59"/>
                      <a:pt x="208" y="23"/>
                      <a:pt x="171" y="7"/>
                    </a:cubicBezTo>
                    <a:moveTo>
                      <a:pt x="65" y="0"/>
                    </a:moveTo>
                    <a:lnTo>
                      <a:pt x="65" y="0"/>
                    </a:lnTo>
                    <a:lnTo>
                      <a:pt x="65" y="0"/>
                    </a:lnTo>
                    <a:cubicBezTo>
                      <a:pt x="27" y="16"/>
                      <a:pt x="2" y="53"/>
                      <a:pt x="0" y="94"/>
                    </a:cubicBezTo>
                    <a:lnTo>
                      <a:pt x="0" y="139"/>
                    </a:lnTo>
                    <a:lnTo>
                      <a:pt x="0" y="139"/>
                    </a:lnTo>
                    <a:cubicBezTo>
                      <a:pt x="0" y="150"/>
                      <a:pt x="5" y="161"/>
                      <a:pt x="14" y="168"/>
                    </a:cubicBezTo>
                    <a:lnTo>
                      <a:pt x="14" y="168"/>
                    </a:lnTo>
                    <a:cubicBezTo>
                      <a:pt x="18" y="172"/>
                      <a:pt x="24" y="173"/>
                      <a:pt x="29" y="170"/>
                    </a:cubicBezTo>
                    <a:lnTo>
                      <a:pt x="29" y="170"/>
                    </a:lnTo>
                    <a:cubicBezTo>
                      <a:pt x="30" y="176"/>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0" name="Freeform 766"/>
              <p:cNvSpPr>
                <a:spLocks noEditPoints="1"/>
              </p:cNvSpPr>
              <p:nvPr/>
            </p:nvSpPr>
            <p:spPr bwMode="auto">
              <a:xfrm>
                <a:off x="7569" y="3181"/>
                <a:ext cx="16"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1" name="Freeform 767"/>
              <p:cNvSpPr>
                <a:spLocks noEditPoints="1"/>
              </p:cNvSpPr>
              <p:nvPr/>
            </p:nvSpPr>
            <p:spPr bwMode="auto">
              <a:xfrm>
                <a:off x="7560" y="3173"/>
                <a:ext cx="33"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2" name="Freeform 768"/>
              <p:cNvSpPr>
                <a:spLocks noEditPoints="1"/>
              </p:cNvSpPr>
              <p:nvPr/>
            </p:nvSpPr>
            <p:spPr bwMode="auto">
              <a:xfrm>
                <a:off x="7552" y="3165"/>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30" y="0"/>
                      <a:pt x="0" y="30"/>
                      <a:pt x="0" y="66"/>
                    </a:cubicBezTo>
                    <a:cubicBezTo>
                      <a:pt x="0" y="102"/>
                      <a:pt x="30"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3" name="Freeform 769"/>
              <p:cNvSpPr>
                <a:spLocks noEditPoints="1"/>
              </p:cNvSpPr>
              <p:nvPr/>
            </p:nvSpPr>
            <p:spPr bwMode="auto">
              <a:xfrm>
                <a:off x="7544" y="3157"/>
                <a:ext cx="66"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2" y="154"/>
                      <a:pt x="22" y="124"/>
                      <a:pt x="22" y="88"/>
                    </a:cubicBezTo>
                    <a:cubicBezTo>
                      <a:pt x="22" y="52"/>
                      <a:pt x="52" y="22"/>
                      <a:pt x="88" y="22"/>
                    </a:cubicBezTo>
                    <a:cubicBezTo>
                      <a:pt x="124" y="22"/>
                      <a:pt x="154" y="52"/>
                      <a:pt x="154" y="88"/>
                    </a:cubicBezTo>
                    <a:close/>
                    <a:moveTo>
                      <a:pt x="176" y="88"/>
                    </a:moveTo>
                    <a:lnTo>
                      <a:pt x="176" y="88"/>
                    </a:lnTo>
                    <a:cubicBezTo>
                      <a:pt x="176" y="39"/>
                      <a:pt x="136" y="0"/>
                      <a:pt x="88" y="0"/>
                    </a:cubicBezTo>
                    <a:cubicBezTo>
                      <a:pt x="40" y="0"/>
                      <a:pt x="0" y="39"/>
                      <a:pt x="0" y="88"/>
                    </a:cubicBezTo>
                    <a:cubicBezTo>
                      <a:pt x="0" y="136"/>
                      <a:pt x="40"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4" name="Freeform 770"/>
              <p:cNvSpPr>
                <a:spLocks noEditPoints="1"/>
              </p:cNvSpPr>
              <p:nvPr/>
            </p:nvSpPr>
            <p:spPr bwMode="auto">
              <a:xfrm>
                <a:off x="7536" y="3149"/>
                <a:ext cx="82" cy="81"/>
              </a:xfrm>
              <a:custGeom>
                <a:avLst/>
                <a:gdLst/>
                <a:ahLst/>
                <a:cxnLst>
                  <a:cxn ang="0">
                    <a:pos x="198" y="110"/>
                  </a:cxn>
                  <a:cxn ang="0">
                    <a:pos x="198" y="110"/>
                  </a:cxn>
                  <a:cxn ang="0">
                    <a:pos x="110" y="198"/>
                  </a:cxn>
                  <a:cxn ang="0">
                    <a:pos x="22" y="110"/>
                  </a:cxn>
                  <a:cxn ang="0">
                    <a:pos x="110" y="22"/>
                  </a:cxn>
                  <a:cxn ang="0">
                    <a:pos x="198" y="110"/>
                  </a:cxn>
                  <a:cxn ang="0">
                    <a:pos x="220" y="110"/>
                  </a:cxn>
                  <a:cxn ang="0">
                    <a:pos x="220" y="110"/>
                  </a:cxn>
                  <a:cxn ang="0">
                    <a:pos x="110" y="0"/>
                  </a:cxn>
                  <a:cxn ang="0">
                    <a:pos x="0" y="110"/>
                  </a:cxn>
                  <a:cxn ang="0">
                    <a:pos x="110" y="220"/>
                  </a:cxn>
                  <a:cxn ang="0">
                    <a:pos x="220" y="110"/>
                  </a:cxn>
                </a:cxnLst>
                <a:rect l="0" t="0" r="r" b="b"/>
                <a:pathLst>
                  <a:path w="220" h="220">
                    <a:moveTo>
                      <a:pt x="198" y="110"/>
                    </a:moveTo>
                    <a:lnTo>
                      <a:pt x="198" y="110"/>
                    </a:lnTo>
                    <a:cubicBezTo>
                      <a:pt x="198" y="158"/>
                      <a:pt x="158" y="198"/>
                      <a:pt x="110" y="198"/>
                    </a:cubicBezTo>
                    <a:cubicBezTo>
                      <a:pt x="62" y="198"/>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50" y="0"/>
                      <a:pt x="0" y="49"/>
                      <a:pt x="0" y="110"/>
                    </a:cubicBezTo>
                    <a:cubicBezTo>
                      <a:pt x="0" y="170"/>
                      <a:pt x="50" y="220"/>
                      <a:pt x="110" y="220"/>
                    </a:cubicBezTo>
                    <a:cubicBezTo>
                      <a:pt x="170" y="220"/>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5" name="Freeform 771"/>
              <p:cNvSpPr>
                <a:spLocks/>
              </p:cNvSpPr>
              <p:nvPr/>
            </p:nvSpPr>
            <p:spPr bwMode="auto">
              <a:xfrm>
                <a:off x="7548" y="3161"/>
                <a:ext cx="57" cy="58"/>
              </a:xfrm>
              <a:custGeom>
                <a:avLst/>
                <a:gdLst/>
                <a:ahLst/>
                <a:cxnLst>
                  <a:cxn ang="0">
                    <a:pos x="127" y="28"/>
                  </a:cxn>
                  <a:cxn ang="0">
                    <a:pos x="127" y="28"/>
                  </a:cxn>
                  <a:cxn ang="0">
                    <a:pos x="127" y="129"/>
                  </a:cxn>
                  <a:cxn ang="0">
                    <a:pos x="27" y="129"/>
                  </a:cxn>
                  <a:cxn ang="0">
                    <a:pos x="27" y="28"/>
                  </a:cxn>
                  <a:cxn ang="0">
                    <a:pos x="127" y="28"/>
                  </a:cxn>
                </a:cxnLst>
                <a:rect l="0" t="0" r="r" b="b"/>
                <a:pathLst>
                  <a:path w="154" h="157">
                    <a:moveTo>
                      <a:pt x="127" y="28"/>
                    </a:moveTo>
                    <a:lnTo>
                      <a:pt x="127" y="28"/>
                    </a:lnTo>
                    <a:cubicBezTo>
                      <a:pt x="154" y="56"/>
                      <a:pt x="154" y="101"/>
                      <a:pt x="127" y="129"/>
                    </a:cubicBezTo>
                    <a:cubicBezTo>
                      <a:pt x="99" y="157"/>
                      <a:pt x="55" y="157"/>
                      <a:pt x="27" y="129"/>
                    </a:cubicBezTo>
                    <a:cubicBezTo>
                      <a:pt x="0" y="101"/>
                      <a:pt x="0" y="56"/>
                      <a:pt x="27"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6" name="Freeform 772"/>
              <p:cNvSpPr>
                <a:spLocks noEditPoints="1"/>
              </p:cNvSpPr>
              <p:nvPr/>
            </p:nvSpPr>
            <p:spPr bwMode="auto">
              <a:xfrm>
                <a:off x="7532" y="3161"/>
                <a:ext cx="88" cy="125"/>
              </a:xfrm>
              <a:custGeom>
                <a:avLst/>
                <a:gdLst/>
                <a:ahLst/>
                <a:cxnLst>
                  <a:cxn ang="0">
                    <a:pos x="65" y="122"/>
                  </a:cxn>
                  <a:cxn ang="0">
                    <a:pos x="65" y="122"/>
                  </a:cxn>
                  <a:cxn ang="0">
                    <a:pos x="65" y="122"/>
                  </a:cxn>
                  <a:cxn ang="0">
                    <a:pos x="0" y="216"/>
                  </a:cxn>
                  <a:cxn ang="0">
                    <a:pos x="0" y="261"/>
                  </a:cxn>
                  <a:cxn ang="0">
                    <a:pos x="0" y="261"/>
                  </a:cxn>
                  <a:cxn ang="0">
                    <a:pos x="14" y="290"/>
                  </a:cxn>
                  <a:cxn ang="0">
                    <a:pos x="14" y="290"/>
                  </a:cxn>
                  <a:cxn ang="0">
                    <a:pos x="29" y="292"/>
                  </a:cxn>
                  <a:cxn ang="0">
                    <a:pos x="29" y="292"/>
                  </a:cxn>
                  <a:cxn ang="0">
                    <a:pos x="38" y="307"/>
                  </a:cxn>
                  <a:cxn ang="0">
                    <a:pos x="38" y="307"/>
                  </a:cxn>
                  <a:cxn ang="0">
                    <a:pos x="157" y="336"/>
                  </a:cxn>
                  <a:cxn ang="0">
                    <a:pos x="157" y="336"/>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0" y="28"/>
                  </a:cxn>
                  <a:cxn ang="0">
                    <a:pos x="71" y="28"/>
                  </a:cxn>
                  <a:cxn ang="0">
                    <a:pos x="65" y="122"/>
                  </a:cxn>
                  <a:cxn ang="0">
                    <a:pos x="65" y="122"/>
                  </a:cxn>
                  <a:cxn ang="0">
                    <a:pos x="65" y="122"/>
                  </a:cxn>
                  <a:cxn ang="0">
                    <a:pos x="65" y="122"/>
                  </a:cxn>
                </a:cxnLst>
                <a:rect l="0" t="0" r="r" b="b"/>
                <a:pathLst>
                  <a:path w="237" h="336">
                    <a:moveTo>
                      <a:pt x="65" y="122"/>
                    </a:moveTo>
                    <a:lnTo>
                      <a:pt x="65" y="122"/>
                    </a:lnTo>
                    <a:lnTo>
                      <a:pt x="65" y="122"/>
                    </a:lnTo>
                    <a:cubicBezTo>
                      <a:pt x="27" y="138"/>
                      <a:pt x="2" y="175"/>
                      <a:pt x="0" y="216"/>
                    </a:cubicBezTo>
                    <a:lnTo>
                      <a:pt x="0" y="261"/>
                    </a:lnTo>
                    <a:lnTo>
                      <a:pt x="0" y="261"/>
                    </a:lnTo>
                    <a:cubicBezTo>
                      <a:pt x="0" y="272"/>
                      <a:pt x="5" y="283"/>
                      <a:pt x="14" y="290"/>
                    </a:cubicBezTo>
                    <a:lnTo>
                      <a:pt x="14" y="290"/>
                    </a:lnTo>
                    <a:cubicBezTo>
                      <a:pt x="18" y="294"/>
                      <a:pt x="24" y="295"/>
                      <a:pt x="29" y="292"/>
                    </a:cubicBezTo>
                    <a:lnTo>
                      <a:pt x="29" y="292"/>
                    </a:lnTo>
                    <a:cubicBezTo>
                      <a:pt x="30" y="298"/>
                      <a:pt x="33" y="304"/>
                      <a:pt x="38" y="307"/>
                    </a:cubicBezTo>
                    <a:lnTo>
                      <a:pt x="38" y="307"/>
                    </a:lnTo>
                    <a:cubicBezTo>
                      <a:pt x="75" y="326"/>
                      <a:pt x="115" y="336"/>
                      <a:pt x="157" y="336"/>
                    </a:cubicBezTo>
                    <a:lnTo>
                      <a:pt x="157" y="336"/>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6"/>
                      <a:pt x="171" y="129"/>
                    </a:cubicBezTo>
                    <a:lnTo>
                      <a:pt x="171" y="129"/>
                    </a:lnTo>
                    <a:lnTo>
                      <a:pt x="171" y="129"/>
                    </a:lnTo>
                    <a:cubicBezTo>
                      <a:pt x="198" y="101"/>
                      <a:pt x="198" y="56"/>
                      <a:pt x="170" y="28"/>
                    </a:cubicBezTo>
                    <a:cubicBezTo>
                      <a:pt x="143" y="0"/>
                      <a:pt x="98" y="0"/>
                      <a:pt x="71" y="28"/>
                    </a:cubicBezTo>
                    <a:cubicBezTo>
                      <a:pt x="47" y="53"/>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7" name="Freeform 773"/>
              <p:cNvSpPr>
                <a:spLocks noEditPoints="1"/>
              </p:cNvSpPr>
              <p:nvPr/>
            </p:nvSpPr>
            <p:spPr bwMode="auto">
              <a:xfrm>
                <a:off x="7540" y="3219"/>
                <a:ext cx="68" cy="62"/>
              </a:xfrm>
              <a:custGeom>
                <a:avLst/>
                <a:gdLst/>
                <a:ahLst/>
                <a:cxnLst>
                  <a:cxn ang="0">
                    <a:pos x="6" y="135"/>
                  </a:cxn>
                  <a:cxn ang="0">
                    <a:pos x="6" y="135"/>
                  </a:cxn>
                  <a:cxn ang="0">
                    <a:pos x="6" y="135"/>
                  </a:cxn>
                  <a:cxn ang="0">
                    <a:pos x="28" y="0"/>
                  </a:cxn>
                  <a:cxn ang="0">
                    <a:pos x="172" y="168"/>
                  </a:cxn>
                  <a:cxn ang="0">
                    <a:pos x="172" y="168"/>
                  </a:cxn>
                  <a:cxn ang="0">
                    <a:pos x="172" y="168"/>
                  </a:cxn>
                  <a:cxn ang="0">
                    <a:pos x="162" y="25"/>
                  </a:cxn>
                </a:cxnLst>
                <a:rect l="0" t="0" r="r" b="b"/>
                <a:pathLst>
                  <a:path w="182" h="168">
                    <a:moveTo>
                      <a:pt x="6" y="135"/>
                    </a:moveTo>
                    <a:lnTo>
                      <a:pt x="6" y="135"/>
                    </a:lnTo>
                    <a:lnTo>
                      <a:pt x="6" y="135"/>
                    </a:lnTo>
                    <a:cubicBezTo>
                      <a:pt x="0" y="88"/>
                      <a:pt x="8" y="43"/>
                      <a:pt x="28" y="0"/>
                    </a:cubicBezTo>
                    <a:moveTo>
                      <a:pt x="172" y="168"/>
                    </a:moveTo>
                    <a:lnTo>
                      <a:pt x="172" y="168"/>
                    </a:lnTo>
                    <a:lnTo>
                      <a:pt x="172" y="168"/>
                    </a:lnTo>
                    <a:cubicBezTo>
                      <a:pt x="182" y="120"/>
                      <a:pt x="179" y="71"/>
                      <a:pt x="162"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8" name="Freeform 774"/>
              <p:cNvSpPr>
                <a:spLocks noEditPoints="1"/>
              </p:cNvSpPr>
              <p:nvPr/>
            </p:nvSpPr>
            <p:spPr bwMode="auto">
              <a:xfrm>
                <a:off x="7676" y="3237"/>
                <a:ext cx="15" cy="16"/>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2"/>
                      <a:pt x="9" y="42"/>
                      <a:pt x="21" y="42"/>
                    </a:cubicBezTo>
                    <a:cubicBezTo>
                      <a:pt x="32" y="42"/>
                      <a:pt x="42" y="32"/>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9" name="Freeform 775"/>
              <p:cNvSpPr>
                <a:spLocks noEditPoints="1"/>
              </p:cNvSpPr>
              <p:nvPr/>
            </p:nvSpPr>
            <p:spPr bwMode="auto">
              <a:xfrm>
                <a:off x="7668" y="3229"/>
                <a:ext cx="31" cy="32"/>
              </a:xfrm>
              <a:custGeom>
                <a:avLst/>
                <a:gdLst/>
                <a:ahLst/>
                <a:cxnLst>
                  <a:cxn ang="0">
                    <a:pos x="63" y="42"/>
                  </a:cxn>
                  <a:cxn ang="0">
                    <a:pos x="63" y="42"/>
                  </a:cxn>
                  <a:cxn ang="0">
                    <a:pos x="42" y="63"/>
                  </a:cxn>
                  <a:cxn ang="0">
                    <a:pos x="21" y="42"/>
                  </a:cxn>
                  <a:cxn ang="0">
                    <a:pos x="42" y="21"/>
                  </a:cxn>
                  <a:cxn ang="0">
                    <a:pos x="63" y="42"/>
                  </a:cxn>
                  <a:cxn ang="0">
                    <a:pos x="84" y="42"/>
                  </a:cxn>
                  <a:cxn ang="0">
                    <a:pos x="84" y="42"/>
                  </a:cxn>
                  <a:cxn ang="0">
                    <a:pos x="42" y="0"/>
                  </a:cxn>
                  <a:cxn ang="0">
                    <a:pos x="0" y="42"/>
                  </a:cxn>
                  <a:cxn ang="0">
                    <a:pos x="42" y="84"/>
                  </a:cxn>
                  <a:cxn ang="0">
                    <a:pos x="84" y="42"/>
                  </a:cxn>
                </a:cxnLst>
                <a:rect l="0" t="0" r="r" b="b"/>
                <a:pathLst>
                  <a:path w="84" h="84">
                    <a:moveTo>
                      <a:pt x="63" y="42"/>
                    </a:moveTo>
                    <a:lnTo>
                      <a:pt x="63" y="42"/>
                    </a:lnTo>
                    <a:cubicBezTo>
                      <a:pt x="63" y="53"/>
                      <a:pt x="53" y="63"/>
                      <a:pt x="42" y="63"/>
                    </a:cubicBezTo>
                    <a:cubicBezTo>
                      <a:pt x="30" y="63"/>
                      <a:pt x="21" y="53"/>
                      <a:pt x="21" y="42"/>
                    </a:cubicBezTo>
                    <a:cubicBezTo>
                      <a:pt x="21" y="30"/>
                      <a:pt x="30" y="21"/>
                      <a:pt x="42" y="21"/>
                    </a:cubicBezTo>
                    <a:cubicBezTo>
                      <a:pt x="53" y="21"/>
                      <a:pt x="63" y="30"/>
                      <a:pt x="63" y="42"/>
                    </a:cubicBezTo>
                    <a:close/>
                    <a:moveTo>
                      <a:pt x="84" y="42"/>
                    </a:moveTo>
                    <a:lnTo>
                      <a:pt x="84" y="42"/>
                    </a:lnTo>
                    <a:cubicBezTo>
                      <a:pt x="84" y="19"/>
                      <a:pt x="65" y="0"/>
                      <a:pt x="42" y="0"/>
                    </a:cubicBezTo>
                    <a:cubicBezTo>
                      <a:pt x="19" y="0"/>
                      <a:pt x="0" y="19"/>
                      <a:pt x="0" y="42"/>
                    </a:cubicBezTo>
                    <a:cubicBezTo>
                      <a:pt x="0" y="65"/>
                      <a:pt x="19" y="84"/>
                      <a:pt x="42" y="84"/>
                    </a:cubicBezTo>
                    <a:cubicBezTo>
                      <a:pt x="65" y="84"/>
                      <a:pt x="84" y="65"/>
                      <a:pt x="84"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0" name="Freeform 776"/>
              <p:cNvSpPr>
                <a:spLocks noEditPoints="1"/>
              </p:cNvSpPr>
              <p:nvPr/>
            </p:nvSpPr>
            <p:spPr bwMode="auto">
              <a:xfrm>
                <a:off x="7660" y="3222"/>
                <a:ext cx="47" cy="46"/>
              </a:xfrm>
              <a:custGeom>
                <a:avLst/>
                <a:gdLst/>
                <a:ahLst/>
                <a:cxnLst>
                  <a:cxn ang="0">
                    <a:pos x="105" y="63"/>
                  </a:cxn>
                  <a:cxn ang="0">
                    <a:pos x="105" y="63"/>
                  </a:cxn>
                  <a:cxn ang="0">
                    <a:pos x="63" y="105"/>
                  </a:cxn>
                  <a:cxn ang="0">
                    <a:pos x="21" y="63"/>
                  </a:cxn>
                  <a:cxn ang="0">
                    <a:pos x="63" y="21"/>
                  </a:cxn>
                  <a:cxn ang="0">
                    <a:pos x="105" y="63"/>
                  </a:cxn>
                  <a:cxn ang="0">
                    <a:pos x="126" y="63"/>
                  </a:cxn>
                  <a:cxn ang="0">
                    <a:pos x="126" y="63"/>
                  </a:cxn>
                  <a:cxn ang="0">
                    <a:pos x="63" y="0"/>
                  </a:cxn>
                  <a:cxn ang="0">
                    <a:pos x="0" y="63"/>
                  </a:cxn>
                  <a:cxn ang="0">
                    <a:pos x="63" y="126"/>
                  </a:cxn>
                  <a:cxn ang="0">
                    <a:pos x="126" y="63"/>
                  </a:cxn>
                </a:cxnLst>
                <a:rect l="0" t="0" r="r" b="b"/>
                <a:pathLst>
                  <a:path w="126" h="126">
                    <a:moveTo>
                      <a:pt x="105" y="63"/>
                    </a:moveTo>
                    <a:lnTo>
                      <a:pt x="105" y="63"/>
                    </a:lnTo>
                    <a:cubicBezTo>
                      <a:pt x="105" y="86"/>
                      <a:pt x="86" y="105"/>
                      <a:pt x="63" y="105"/>
                    </a:cubicBezTo>
                    <a:cubicBezTo>
                      <a:pt x="40" y="105"/>
                      <a:pt x="21" y="86"/>
                      <a:pt x="21" y="63"/>
                    </a:cubicBezTo>
                    <a:cubicBezTo>
                      <a:pt x="21" y="40"/>
                      <a:pt x="40" y="21"/>
                      <a:pt x="63" y="21"/>
                    </a:cubicBezTo>
                    <a:cubicBezTo>
                      <a:pt x="86" y="21"/>
                      <a:pt x="105" y="40"/>
                      <a:pt x="105" y="63"/>
                    </a:cubicBezTo>
                    <a:close/>
                    <a:moveTo>
                      <a:pt x="126" y="63"/>
                    </a:moveTo>
                    <a:lnTo>
                      <a:pt x="126" y="63"/>
                    </a:lnTo>
                    <a:cubicBezTo>
                      <a:pt x="126" y="28"/>
                      <a:pt x="98" y="0"/>
                      <a:pt x="63" y="0"/>
                    </a:cubicBezTo>
                    <a:cubicBezTo>
                      <a:pt x="28" y="0"/>
                      <a:pt x="0" y="28"/>
                      <a:pt x="0" y="63"/>
                    </a:cubicBezTo>
                    <a:cubicBezTo>
                      <a:pt x="0" y="98"/>
                      <a:pt x="28" y="126"/>
                      <a:pt x="63" y="126"/>
                    </a:cubicBezTo>
                    <a:cubicBezTo>
                      <a:pt x="98" y="126"/>
                      <a:pt x="126" y="98"/>
                      <a:pt x="126"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1" name="Freeform 777"/>
              <p:cNvSpPr>
                <a:spLocks noEditPoints="1"/>
              </p:cNvSpPr>
              <p:nvPr/>
            </p:nvSpPr>
            <p:spPr bwMode="auto">
              <a:xfrm>
                <a:off x="7652" y="3214"/>
                <a:ext cx="63" cy="62"/>
              </a:xfrm>
              <a:custGeom>
                <a:avLst/>
                <a:gdLst/>
                <a:ahLst/>
                <a:cxnLst>
                  <a:cxn ang="0">
                    <a:pos x="147" y="85"/>
                  </a:cxn>
                  <a:cxn ang="0">
                    <a:pos x="147" y="85"/>
                  </a:cxn>
                  <a:cxn ang="0">
                    <a:pos x="84" y="148"/>
                  </a:cxn>
                  <a:cxn ang="0">
                    <a:pos x="21" y="85"/>
                  </a:cxn>
                  <a:cxn ang="0">
                    <a:pos x="84" y="22"/>
                  </a:cxn>
                  <a:cxn ang="0">
                    <a:pos x="147" y="85"/>
                  </a:cxn>
                  <a:cxn ang="0">
                    <a:pos x="168" y="85"/>
                  </a:cxn>
                  <a:cxn ang="0">
                    <a:pos x="168" y="85"/>
                  </a:cxn>
                  <a:cxn ang="0">
                    <a:pos x="84" y="0"/>
                  </a:cxn>
                  <a:cxn ang="0">
                    <a:pos x="0" y="85"/>
                  </a:cxn>
                  <a:cxn ang="0">
                    <a:pos x="84" y="169"/>
                  </a:cxn>
                  <a:cxn ang="0">
                    <a:pos x="168" y="85"/>
                  </a:cxn>
                </a:cxnLst>
                <a:rect l="0" t="0" r="r" b="b"/>
                <a:pathLst>
                  <a:path w="168" h="169">
                    <a:moveTo>
                      <a:pt x="147" y="85"/>
                    </a:moveTo>
                    <a:lnTo>
                      <a:pt x="147" y="85"/>
                    </a:lnTo>
                    <a:cubicBezTo>
                      <a:pt x="147" y="120"/>
                      <a:pt x="119" y="148"/>
                      <a:pt x="84" y="148"/>
                    </a:cubicBezTo>
                    <a:cubicBezTo>
                      <a:pt x="49" y="148"/>
                      <a:pt x="21" y="120"/>
                      <a:pt x="21" y="85"/>
                    </a:cubicBezTo>
                    <a:cubicBezTo>
                      <a:pt x="21" y="50"/>
                      <a:pt x="49" y="22"/>
                      <a:pt x="84" y="22"/>
                    </a:cubicBezTo>
                    <a:cubicBezTo>
                      <a:pt x="119" y="22"/>
                      <a:pt x="147" y="50"/>
                      <a:pt x="147" y="85"/>
                    </a:cubicBezTo>
                    <a:close/>
                    <a:moveTo>
                      <a:pt x="168" y="85"/>
                    </a:moveTo>
                    <a:lnTo>
                      <a:pt x="168" y="85"/>
                    </a:lnTo>
                    <a:cubicBezTo>
                      <a:pt x="168" y="38"/>
                      <a:pt x="130" y="0"/>
                      <a:pt x="84" y="0"/>
                    </a:cubicBezTo>
                    <a:cubicBezTo>
                      <a:pt x="37" y="0"/>
                      <a:pt x="0" y="38"/>
                      <a:pt x="0" y="85"/>
                    </a:cubicBezTo>
                    <a:cubicBezTo>
                      <a:pt x="0" y="131"/>
                      <a:pt x="37" y="169"/>
                      <a:pt x="84" y="169"/>
                    </a:cubicBezTo>
                    <a:cubicBezTo>
                      <a:pt x="130" y="169"/>
                      <a:pt x="168" y="131"/>
                      <a:pt x="168" y="85"/>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2" name="Freeform 778"/>
              <p:cNvSpPr>
                <a:spLocks noEditPoints="1"/>
              </p:cNvSpPr>
              <p:nvPr/>
            </p:nvSpPr>
            <p:spPr bwMode="auto">
              <a:xfrm>
                <a:off x="7644" y="3206"/>
                <a:ext cx="79" cy="78"/>
              </a:xfrm>
              <a:custGeom>
                <a:avLst/>
                <a:gdLst/>
                <a:ahLst/>
                <a:cxnLst>
                  <a:cxn ang="0">
                    <a:pos x="190" y="106"/>
                  </a:cxn>
                  <a:cxn ang="0">
                    <a:pos x="190" y="106"/>
                  </a:cxn>
                  <a:cxn ang="0">
                    <a:pos x="106" y="190"/>
                  </a:cxn>
                  <a:cxn ang="0">
                    <a:pos x="22" y="106"/>
                  </a:cxn>
                  <a:cxn ang="0">
                    <a:pos x="106" y="21"/>
                  </a:cxn>
                  <a:cxn ang="0">
                    <a:pos x="190" y="106"/>
                  </a:cxn>
                  <a:cxn ang="0">
                    <a:pos x="211" y="106"/>
                  </a:cxn>
                  <a:cxn ang="0">
                    <a:pos x="211" y="106"/>
                  </a:cxn>
                  <a:cxn ang="0">
                    <a:pos x="106" y="0"/>
                  </a:cxn>
                  <a:cxn ang="0">
                    <a:pos x="0" y="106"/>
                  </a:cxn>
                  <a:cxn ang="0">
                    <a:pos x="106" y="211"/>
                  </a:cxn>
                  <a:cxn ang="0">
                    <a:pos x="211" y="106"/>
                  </a:cxn>
                </a:cxnLst>
                <a:rect l="0" t="0" r="r" b="b"/>
                <a:pathLst>
                  <a:path w="211" h="211">
                    <a:moveTo>
                      <a:pt x="190" y="106"/>
                    </a:moveTo>
                    <a:lnTo>
                      <a:pt x="190" y="106"/>
                    </a:lnTo>
                    <a:cubicBezTo>
                      <a:pt x="190" y="152"/>
                      <a:pt x="152" y="190"/>
                      <a:pt x="106" y="190"/>
                    </a:cubicBezTo>
                    <a:cubicBezTo>
                      <a:pt x="59" y="190"/>
                      <a:pt x="22" y="152"/>
                      <a:pt x="22" y="106"/>
                    </a:cubicBezTo>
                    <a:cubicBezTo>
                      <a:pt x="22" y="59"/>
                      <a:pt x="59" y="21"/>
                      <a:pt x="106" y="21"/>
                    </a:cubicBezTo>
                    <a:cubicBezTo>
                      <a:pt x="152" y="21"/>
                      <a:pt x="190" y="59"/>
                      <a:pt x="190" y="106"/>
                    </a:cubicBezTo>
                    <a:close/>
                    <a:moveTo>
                      <a:pt x="211" y="106"/>
                    </a:moveTo>
                    <a:lnTo>
                      <a:pt x="211" y="106"/>
                    </a:lnTo>
                    <a:cubicBezTo>
                      <a:pt x="211" y="48"/>
                      <a:pt x="164" y="0"/>
                      <a:pt x="106" y="0"/>
                    </a:cubicBezTo>
                    <a:cubicBezTo>
                      <a:pt x="48" y="0"/>
                      <a:pt x="0" y="48"/>
                      <a:pt x="0" y="106"/>
                    </a:cubicBezTo>
                    <a:cubicBezTo>
                      <a:pt x="0" y="164"/>
                      <a:pt x="48" y="211"/>
                      <a:pt x="106" y="211"/>
                    </a:cubicBezTo>
                    <a:cubicBezTo>
                      <a:pt x="164" y="211"/>
                      <a:pt x="211" y="164"/>
                      <a:pt x="211" y="106"/>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3" name="Freeform 779"/>
              <p:cNvSpPr>
                <a:spLocks noEditPoints="1"/>
              </p:cNvSpPr>
              <p:nvPr/>
            </p:nvSpPr>
            <p:spPr bwMode="auto">
              <a:xfrm>
                <a:off x="7636" y="3198"/>
                <a:ext cx="94" cy="94"/>
              </a:xfrm>
              <a:custGeom>
                <a:avLst/>
                <a:gdLst/>
                <a:ahLst/>
                <a:cxnLst>
                  <a:cxn ang="0">
                    <a:pos x="232" y="127"/>
                  </a:cxn>
                  <a:cxn ang="0">
                    <a:pos x="232" y="127"/>
                  </a:cxn>
                  <a:cxn ang="0">
                    <a:pos x="127" y="232"/>
                  </a:cxn>
                  <a:cxn ang="0">
                    <a:pos x="21" y="127"/>
                  </a:cxn>
                  <a:cxn ang="0">
                    <a:pos x="127" y="21"/>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1"/>
                      <a:pt x="127" y="21"/>
                    </a:cubicBezTo>
                    <a:cubicBezTo>
                      <a:pt x="185" y="21"/>
                      <a:pt x="232" y="69"/>
                      <a:pt x="232" y="127"/>
                    </a:cubicBezTo>
                    <a:close/>
                    <a:moveTo>
                      <a:pt x="253" y="127"/>
                    </a:moveTo>
                    <a:lnTo>
                      <a:pt x="253" y="127"/>
                    </a:lnTo>
                    <a:cubicBezTo>
                      <a:pt x="253" y="57"/>
                      <a:pt x="196" y="0"/>
                      <a:pt x="127" y="0"/>
                    </a:cubicBezTo>
                    <a:cubicBezTo>
                      <a:pt x="57" y="0"/>
                      <a:pt x="0" y="57"/>
                      <a:pt x="0" y="127"/>
                    </a:cubicBezTo>
                    <a:cubicBezTo>
                      <a:pt x="0" y="196"/>
                      <a:pt x="57" y="253"/>
                      <a:pt x="127" y="253"/>
                    </a:cubicBezTo>
                    <a:cubicBezTo>
                      <a:pt x="196" y="253"/>
                      <a:pt x="253" y="196"/>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4" name="Freeform 780"/>
              <p:cNvSpPr>
                <a:spLocks noEditPoints="1"/>
              </p:cNvSpPr>
              <p:nvPr/>
            </p:nvSpPr>
            <p:spPr bwMode="auto">
              <a:xfrm>
                <a:off x="7629" y="3190"/>
                <a:ext cx="109"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5"/>
                  </a:cxn>
                  <a:cxn ang="0">
                    <a:pos x="295" y="148"/>
                  </a:cxn>
                </a:cxnLst>
                <a:rect l="0" t="0" r="r" b="b"/>
                <a:pathLst>
                  <a:path w="295" h="295">
                    <a:moveTo>
                      <a:pt x="274" y="148"/>
                    </a:moveTo>
                    <a:lnTo>
                      <a:pt x="274" y="148"/>
                    </a:lnTo>
                    <a:cubicBezTo>
                      <a:pt x="274" y="217"/>
                      <a:pt x="217" y="274"/>
                      <a:pt x="148" y="274"/>
                    </a:cubicBezTo>
                    <a:cubicBezTo>
                      <a:pt x="78" y="274"/>
                      <a:pt x="21" y="217"/>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7" y="0"/>
                      <a:pt x="0" y="67"/>
                      <a:pt x="0" y="148"/>
                    </a:cubicBezTo>
                    <a:cubicBezTo>
                      <a:pt x="0" y="229"/>
                      <a:pt x="67" y="295"/>
                      <a:pt x="148" y="295"/>
                    </a:cubicBezTo>
                    <a:cubicBezTo>
                      <a:pt x="229" y="295"/>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5" name="Freeform 781"/>
              <p:cNvSpPr>
                <a:spLocks noEditPoints="1"/>
              </p:cNvSpPr>
              <p:nvPr/>
            </p:nvSpPr>
            <p:spPr bwMode="auto">
              <a:xfrm>
                <a:off x="7621" y="3182"/>
                <a:ext cx="125" cy="126"/>
              </a:xfrm>
              <a:custGeom>
                <a:avLst/>
                <a:gdLst/>
                <a:ahLst/>
                <a:cxnLst>
                  <a:cxn ang="0">
                    <a:pos x="316" y="169"/>
                  </a:cxn>
                  <a:cxn ang="0">
                    <a:pos x="316" y="169"/>
                  </a:cxn>
                  <a:cxn ang="0">
                    <a:pos x="169" y="316"/>
                  </a:cxn>
                  <a:cxn ang="0">
                    <a:pos x="21" y="169"/>
                  </a:cxn>
                  <a:cxn ang="0">
                    <a:pos x="169" y="21"/>
                  </a:cxn>
                  <a:cxn ang="0">
                    <a:pos x="316" y="169"/>
                  </a:cxn>
                  <a:cxn ang="0">
                    <a:pos x="338" y="169"/>
                  </a:cxn>
                  <a:cxn ang="0">
                    <a:pos x="338" y="169"/>
                  </a:cxn>
                  <a:cxn ang="0">
                    <a:pos x="169" y="0"/>
                  </a:cxn>
                  <a:cxn ang="0">
                    <a:pos x="0" y="169"/>
                  </a:cxn>
                  <a:cxn ang="0">
                    <a:pos x="169" y="338"/>
                  </a:cxn>
                  <a:cxn ang="0">
                    <a:pos x="338" y="169"/>
                  </a:cxn>
                </a:cxnLst>
                <a:rect l="0" t="0" r="r" b="b"/>
                <a:pathLst>
                  <a:path w="338" h="338">
                    <a:moveTo>
                      <a:pt x="316" y="169"/>
                    </a:moveTo>
                    <a:lnTo>
                      <a:pt x="316" y="169"/>
                    </a:lnTo>
                    <a:cubicBezTo>
                      <a:pt x="316" y="250"/>
                      <a:pt x="250" y="316"/>
                      <a:pt x="169" y="316"/>
                    </a:cubicBezTo>
                    <a:cubicBezTo>
                      <a:pt x="88" y="316"/>
                      <a:pt x="21" y="250"/>
                      <a:pt x="21" y="169"/>
                    </a:cubicBezTo>
                    <a:cubicBezTo>
                      <a:pt x="21" y="88"/>
                      <a:pt x="88" y="21"/>
                      <a:pt x="169" y="21"/>
                    </a:cubicBezTo>
                    <a:cubicBezTo>
                      <a:pt x="250" y="21"/>
                      <a:pt x="316" y="88"/>
                      <a:pt x="316" y="169"/>
                    </a:cubicBezTo>
                    <a:close/>
                    <a:moveTo>
                      <a:pt x="338" y="169"/>
                    </a:moveTo>
                    <a:lnTo>
                      <a:pt x="338" y="169"/>
                    </a:lnTo>
                    <a:cubicBezTo>
                      <a:pt x="338" y="76"/>
                      <a:pt x="262" y="0"/>
                      <a:pt x="169" y="0"/>
                    </a:cubicBezTo>
                    <a:cubicBezTo>
                      <a:pt x="76" y="0"/>
                      <a:pt x="0" y="76"/>
                      <a:pt x="0" y="169"/>
                    </a:cubicBezTo>
                    <a:cubicBezTo>
                      <a:pt x="0" y="262"/>
                      <a:pt x="76" y="338"/>
                      <a:pt x="169" y="338"/>
                    </a:cubicBezTo>
                    <a:cubicBezTo>
                      <a:pt x="262" y="338"/>
                      <a:pt x="338" y="262"/>
                      <a:pt x="338"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6" name="Freeform 782"/>
              <p:cNvSpPr>
                <a:spLocks noEditPoints="1"/>
              </p:cNvSpPr>
              <p:nvPr/>
            </p:nvSpPr>
            <p:spPr bwMode="auto">
              <a:xfrm>
                <a:off x="7640" y="3206"/>
                <a:ext cx="88" cy="80"/>
              </a:xfrm>
              <a:custGeom>
                <a:avLst/>
                <a:gdLst/>
                <a:ahLst/>
                <a:cxnLst>
                  <a:cxn ang="0">
                    <a:pos x="38" y="185"/>
                  </a:cxn>
                  <a:cxn ang="0">
                    <a:pos x="38" y="185"/>
                  </a:cxn>
                  <a:cxn ang="0">
                    <a:pos x="38" y="185"/>
                  </a:cxn>
                  <a:cxn ang="0">
                    <a:pos x="157" y="214"/>
                  </a:cxn>
                  <a:cxn ang="0">
                    <a:pos x="157" y="214"/>
                  </a:cxn>
                  <a:cxn ang="0">
                    <a:pos x="195" y="203"/>
                  </a:cxn>
                  <a:cxn ang="0">
                    <a:pos x="195" y="203"/>
                  </a:cxn>
                  <a:cxn ang="0">
                    <a:pos x="210" y="206"/>
                  </a:cxn>
                  <a:cxn ang="0">
                    <a:pos x="210" y="206"/>
                  </a:cxn>
                  <a:cxn ang="0">
                    <a:pos x="236" y="178"/>
                  </a:cxn>
                  <a:cxn ang="0">
                    <a:pos x="236" y="100"/>
                  </a:cxn>
                  <a:cxn ang="0">
                    <a:pos x="236" y="100"/>
                  </a:cxn>
                  <a:cxn ang="0">
                    <a:pos x="171" y="7"/>
                  </a:cxn>
                  <a:cxn ang="0">
                    <a:pos x="65" y="0"/>
                  </a:cxn>
                  <a:cxn ang="0">
                    <a:pos x="65" y="0"/>
                  </a:cxn>
                  <a:cxn ang="0">
                    <a:pos x="65" y="0"/>
                  </a:cxn>
                  <a:cxn ang="0">
                    <a:pos x="0" y="94"/>
                  </a:cxn>
                  <a:cxn ang="0">
                    <a:pos x="0" y="139"/>
                  </a:cxn>
                  <a:cxn ang="0">
                    <a:pos x="0" y="139"/>
                  </a:cxn>
                  <a:cxn ang="0">
                    <a:pos x="14" y="168"/>
                  </a:cxn>
                  <a:cxn ang="0">
                    <a:pos x="14" y="168"/>
                  </a:cxn>
                  <a:cxn ang="0">
                    <a:pos x="29" y="170"/>
                  </a:cxn>
                  <a:cxn ang="0">
                    <a:pos x="29" y="170"/>
                  </a:cxn>
                  <a:cxn ang="0">
                    <a:pos x="38" y="185"/>
                  </a:cxn>
                </a:cxnLst>
                <a:rect l="0" t="0" r="r" b="b"/>
                <a:pathLst>
                  <a:path w="236" h="214">
                    <a:moveTo>
                      <a:pt x="38" y="185"/>
                    </a:moveTo>
                    <a:lnTo>
                      <a:pt x="38" y="185"/>
                    </a:lnTo>
                    <a:lnTo>
                      <a:pt x="38" y="185"/>
                    </a:lnTo>
                    <a:cubicBezTo>
                      <a:pt x="75" y="204"/>
                      <a:pt x="115" y="214"/>
                      <a:pt x="157" y="214"/>
                    </a:cubicBezTo>
                    <a:lnTo>
                      <a:pt x="157" y="214"/>
                    </a:lnTo>
                    <a:cubicBezTo>
                      <a:pt x="170" y="213"/>
                      <a:pt x="183" y="210"/>
                      <a:pt x="195" y="203"/>
                    </a:cubicBezTo>
                    <a:lnTo>
                      <a:pt x="195" y="203"/>
                    </a:lnTo>
                    <a:cubicBezTo>
                      <a:pt x="199" y="207"/>
                      <a:pt x="205" y="208"/>
                      <a:pt x="210" y="206"/>
                    </a:cubicBezTo>
                    <a:lnTo>
                      <a:pt x="210" y="206"/>
                    </a:lnTo>
                    <a:cubicBezTo>
                      <a:pt x="222" y="200"/>
                      <a:pt x="231" y="190"/>
                      <a:pt x="236" y="178"/>
                    </a:cubicBezTo>
                    <a:lnTo>
                      <a:pt x="236" y="100"/>
                    </a:lnTo>
                    <a:lnTo>
                      <a:pt x="236" y="100"/>
                    </a:lnTo>
                    <a:cubicBezTo>
                      <a:pt x="234" y="59"/>
                      <a:pt x="209" y="23"/>
                      <a:pt x="171" y="7"/>
                    </a:cubicBezTo>
                    <a:moveTo>
                      <a:pt x="65" y="0"/>
                    </a:moveTo>
                    <a:lnTo>
                      <a:pt x="65" y="0"/>
                    </a:lnTo>
                    <a:lnTo>
                      <a:pt x="65" y="0"/>
                    </a:lnTo>
                    <a:cubicBezTo>
                      <a:pt x="27" y="16"/>
                      <a:pt x="2" y="53"/>
                      <a:pt x="0" y="94"/>
                    </a:cubicBezTo>
                    <a:lnTo>
                      <a:pt x="0" y="139"/>
                    </a:lnTo>
                    <a:lnTo>
                      <a:pt x="0" y="139"/>
                    </a:lnTo>
                    <a:cubicBezTo>
                      <a:pt x="0" y="150"/>
                      <a:pt x="5" y="161"/>
                      <a:pt x="14" y="168"/>
                    </a:cubicBezTo>
                    <a:lnTo>
                      <a:pt x="14" y="168"/>
                    </a:lnTo>
                    <a:cubicBezTo>
                      <a:pt x="18" y="172"/>
                      <a:pt x="24" y="173"/>
                      <a:pt x="29" y="170"/>
                    </a:cubicBezTo>
                    <a:lnTo>
                      <a:pt x="29" y="170"/>
                    </a:lnTo>
                    <a:cubicBezTo>
                      <a:pt x="30" y="176"/>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7" name="Freeform 783"/>
              <p:cNvSpPr>
                <a:spLocks noEditPoints="1"/>
              </p:cNvSpPr>
              <p:nvPr/>
            </p:nvSpPr>
            <p:spPr bwMode="auto">
              <a:xfrm>
                <a:off x="7677" y="3181"/>
                <a:ext cx="16"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8" name="Freeform 784"/>
              <p:cNvSpPr>
                <a:spLocks noEditPoints="1"/>
              </p:cNvSpPr>
              <p:nvPr/>
            </p:nvSpPr>
            <p:spPr bwMode="auto">
              <a:xfrm>
                <a:off x="7668" y="3173"/>
                <a:ext cx="33"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9" name="Freeform 785"/>
              <p:cNvSpPr>
                <a:spLocks noEditPoints="1"/>
              </p:cNvSpPr>
              <p:nvPr/>
            </p:nvSpPr>
            <p:spPr bwMode="auto">
              <a:xfrm>
                <a:off x="7660" y="3165"/>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30" y="0"/>
                      <a:pt x="0" y="30"/>
                      <a:pt x="0" y="66"/>
                    </a:cubicBezTo>
                    <a:cubicBezTo>
                      <a:pt x="0" y="102"/>
                      <a:pt x="30"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0" name="Freeform 786"/>
              <p:cNvSpPr>
                <a:spLocks noEditPoints="1"/>
              </p:cNvSpPr>
              <p:nvPr/>
            </p:nvSpPr>
            <p:spPr bwMode="auto">
              <a:xfrm>
                <a:off x="7652" y="3157"/>
                <a:ext cx="65"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2" y="154"/>
                      <a:pt x="22" y="124"/>
                      <a:pt x="22" y="88"/>
                    </a:cubicBezTo>
                    <a:cubicBezTo>
                      <a:pt x="22" y="52"/>
                      <a:pt x="52" y="22"/>
                      <a:pt x="88" y="22"/>
                    </a:cubicBezTo>
                    <a:cubicBezTo>
                      <a:pt x="124" y="22"/>
                      <a:pt x="154" y="52"/>
                      <a:pt x="154" y="88"/>
                    </a:cubicBezTo>
                    <a:close/>
                    <a:moveTo>
                      <a:pt x="176" y="88"/>
                    </a:moveTo>
                    <a:lnTo>
                      <a:pt x="176" y="88"/>
                    </a:lnTo>
                    <a:cubicBezTo>
                      <a:pt x="176" y="39"/>
                      <a:pt x="136" y="0"/>
                      <a:pt x="88" y="0"/>
                    </a:cubicBezTo>
                    <a:cubicBezTo>
                      <a:pt x="40" y="0"/>
                      <a:pt x="0" y="39"/>
                      <a:pt x="0" y="88"/>
                    </a:cubicBezTo>
                    <a:cubicBezTo>
                      <a:pt x="0" y="136"/>
                      <a:pt x="40"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1" name="Freeform 787"/>
              <p:cNvSpPr>
                <a:spLocks noEditPoints="1"/>
              </p:cNvSpPr>
              <p:nvPr/>
            </p:nvSpPr>
            <p:spPr bwMode="auto">
              <a:xfrm>
                <a:off x="7644" y="3149"/>
                <a:ext cx="82" cy="81"/>
              </a:xfrm>
              <a:custGeom>
                <a:avLst/>
                <a:gdLst/>
                <a:ahLst/>
                <a:cxnLst>
                  <a:cxn ang="0">
                    <a:pos x="198" y="110"/>
                  </a:cxn>
                  <a:cxn ang="0">
                    <a:pos x="198" y="110"/>
                  </a:cxn>
                  <a:cxn ang="0">
                    <a:pos x="110" y="198"/>
                  </a:cxn>
                  <a:cxn ang="0">
                    <a:pos x="22" y="110"/>
                  </a:cxn>
                  <a:cxn ang="0">
                    <a:pos x="110" y="22"/>
                  </a:cxn>
                  <a:cxn ang="0">
                    <a:pos x="198" y="110"/>
                  </a:cxn>
                  <a:cxn ang="0">
                    <a:pos x="220" y="110"/>
                  </a:cxn>
                  <a:cxn ang="0">
                    <a:pos x="220" y="110"/>
                  </a:cxn>
                  <a:cxn ang="0">
                    <a:pos x="110" y="0"/>
                  </a:cxn>
                  <a:cxn ang="0">
                    <a:pos x="0" y="110"/>
                  </a:cxn>
                  <a:cxn ang="0">
                    <a:pos x="110" y="220"/>
                  </a:cxn>
                  <a:cxn ang="0">
                    <a:pos x="220" y="110"/>
                  </a:cxn>
                </a:cxnLst>
                <a:rect l="0" t="0" r="r" b="b"/>
                <a:pathLst>
                  <a:path w="220" h="220">
                    <a:moveTo>
                      <a:pt x="198" y="110"/>
                    </a:moveTo>
                    <a:lnTo>
                      <a:pt x="198" y="110"/>
                    </a:lnTo>
                    <a:cubicBezTo>
                      <a:pt x="198" y="158"/>
                      <a:pt x="158" y="198"/>
                      <a:pt x="110" y="198"/>
                    </a:cubicBezTo>
                    <a:cubicBezTo>
                      <a:pt x="62" y="198"/>
                      <a:pt x="22" y="158"/>
                      <a:pt x="22" y="110"/>
                    </a:cubicBezTo>
                    <a:cubicBezTo>
                      <a:pt x="22" y="61"/>
                      <a:pt x="62" y="22"/>
                      <a:pt x="110" y="22"/>
                    </a:cubicBezTo>
                    <a:cubicBezTo>
                      <a:pt x="158" y="22"/>
                      <a:pt x="198" y="61"/>
                      <a:pt x="198" y="110"/>
                    </a:cubicBezTo>
                    <a:close/>
                    <a:moveTo>
                      <a:pt x="220" y="110"/>
                    </a:moveTo>
                    <a:lnTo>
                      <a:pt x="220" y="110"/>
                    </a:lnTo>
                    <a:cubicBezTo>
                      <a:pt x="220" y="49"/>
                      <a:pt x="170" y="0"/>
                      <a:pt x="110" y="0"/>
                    </a:cubicBezTo>
                    <a:cubicBezTo>
                      <a:pt x="50" y="0"/>
                      <a:pt x="0" y="49"/>
                      <a:pt x="0" y="110"/>
                    </a:cubicBezTo>
                    <a:cubicBezTo>
                      <a:pt x="0" y="170"/>
                      <a:pt x="50" y="220"/>
                      <a:pt x="110" y="220"/>
                    </a:cubicBezTo>
                    <a:cubicBezTo>
                      <a:pt x="170" y="220"/>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2" name="Freeform 788"/>
              <p:cNvSpPr>
                <a:spLocks/>
              </p:cNvSpPr>
              <p:nvPr/>
            </p:nvSpPr>
            <p:spPr bwMode="auto">
              <a:xfrm>
                <a:off x="7656" y="3161"/>
                <a:ext cx="57" cy="58"/>
              </a:xfrm>
              <a:custGeom>
                <a:avLst/>
                <a:gdLst/>
                <a:ahLst/>
                <a:cxnLst>
                  <a:cxn ang="0">
                    <a:pos x="127" y="28"/>
                  </a:cxn>
                  <a:cxn ang="0">
                    <a:pos x="127" y="28"/>
                  </a:cxn>
                  <a:cxn ang="0">
                    <a:pos x="127" y="129"/>
                  </a:cxn>
                  <a:cxn ang="0">
                    <a:pos x="27" y="129"/>
                  </a:cxn>
                  <a:cxn ang="0">
                    <a:pos x="27" y="28"/>
                  </a:cxn>
                  <a:cxn ang="0">
                    <a:pos x="127" y="28"/>
                  </a:cxn>
                </a:cxnLst>
                <a:rect l="0" t="0" r="r" b="b"/>
                <a:pathLst>
                  <a:path w="154" h="157">
                    <a:moveTo>
                      <a:pt x="127" y="28"/>
                    </a:moveTo>
                    <a:lnTo>
                      <a:pt x="127" y="28"/>
                    </a:lnTo>
                    <a:cubicBezTo>
                      <a:pt x="154" y="56"/>
                      <a:pt x="154" y="101"/>
                      <a:pt x="127" y="129"/>
                    </a:cubicBezTo>
                    <a:cubicBezTo>
                      <a:pt x="99" y="157"/>
                      <a:pt x="55" y="157"/>
                      <a:pt x="27" y="129"/>
                    </a:cubicBezTo>
                    <a:cubicBezTo>
                      <a:pt x="0" y="101"/>
                      <a:pt x="0" y="56"/>
                      <a:pt x="27"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3" name="Freeform 789"/>
              <p:cNvSpPr>
                <a:spLocks noEditPoints="1"/>
              </p:cNvSpPr>
              <p:nvPr/>
            </p:nvSpPr>
            <p:spPr bwMode="auto">
              <a:xfrm>
                <a:off x="7640" y="3161"/>
                <a:ext cx="88" cy="125"/>
              </a:xfrm>
              <a:custGeom>
                <a:avLst/>
                <a:gdLst/>
                <a:ahLst/>
                <a:cxnLst>
                  <a:cxn ang="0">
                    <a:pos x="65" y="122"/>
                  </a:cxn>
                  <a:cxn ang="0">
                    <a:pos x="65" y="122"/>
                  </a:cxn>
                  <a:cxn ang="0">
                    <a:pos x="65" y="122"/>
                  </a:cxn>
                  <a:cxn ang="0">
                    <a:pos x="0" y="216"/>
                  </a:cxn>
                  <a:cxn ang="0">
                    <a:pos x="0" y="261"/>
                  </a:cxn>
                  <a:cxn ang="0">
                    <a:pos x="0" y="261"/>
                  </a:cxn>
                  <a:cxn ang="0">
                    <a:pos x="14" y="290"/>
                  </a:cxn>
                  <a:cxn ang="0">
                    <a:pos x="14" y="290"/>
                  </a:cxn>
                  <a:cxn ang="0">
                    <a:pos x="29" y="292"/>
                  </a:cxn>
                  <a:cxn ang="0">
                    <a:pos x="29" y="292"/>
                  </a:cxn>
                  <a:cxn ang="0">
                    <a:pos x="38" y="307"/>
                  </a:cxn>
                  <a:cxn ang="0">
                    <a:pos x="38" y="307"/>
                  </a:cxn>
                  <a:cxn ang="0">
                    <a:pos x="157" y="336"/>
                  </a:cxn>
                  <a:cxn ang="0">
                    <a:pos x="157" y="336"/>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0" y="28"/>
                  </a:cxn>
                  <a:cxn ang="0">
                    <a:pos x="71" y="28"/>
                  </a:cxn>
                  <a:cxn ang="0">
                    <a:pos x="65" y="122"/>
                  </a:cxn>
                  <a:cxn ang="0">
                    <a:pos x="65" y="122"/>
                  </a:cxn>
                  <a:cxn ang="0">
                    <a:pos x="65" y="122"/>
                  </a:cxn>
                  <a:cxn ang="0">
                    <a:pos x="65" y="122"/>
                  </a:cxn>
                </a:cxnLst>
                <a:rect l="0" t="0" r="r" b="b"/>
                <a:pathLst>
                  <a:path w="237" h="336">
                    <a:moveTo>
                      <a:pt x="65" y="122"/>
                    </a:moveTo>
                    <a:lnTo>
                      <a:pt x="65" y="122"/>
                    </a:lnTo>
                    <a:lnTo>
                      <a:pt x="65" y="122"/>
                    </a:lnTo>
                    <a:cubicBezTo>
                      <a:pt x="27" y="138"/>
                      <a:pt x="2" y="175"/>
                      <a:pt x="0" y="216"/>
                    </a:cubicBezTo>
                    <a:lnTo>
                      <a:pt x="0" y="261"/>
                    </a:lnTo>
                    <a:lnTo>
                      <a:pt x="0" y="261"/>
                    </a:lnTo>
                    <a:cubicBezTo>
                      <a:pt x="0" y="272"/>
                      <a:pt x="5" y="283"/>
                      <a:pt x="14" y="290"/>
                    </a:cubicBezTo>
                    <a:lnTo>
                      <a:pt x="14" y="290"/>
                    </a:lnTo>
                    <a:cubicBezTo>
                      <a:pt x="18" y="294"/>
                      <a:pt x="24" y="295"/>
                      <a:pt x="29" y="292"/>
                    </a:cubicBezTo>
                    <a:lnTo>
                      <a:pt x="29" y="292"/>
                    </a:lnTo>
                    <a:cubicBezTo>
                      <a:pt x="30" y="298"/>
                      <a:pt x="33" y="304"/>
                      <a:pt x="38" y="307"/>
                    </a:cubicBezTo>
                    <a:lnTo>
                      <a:pt x="38" y="307"/>
                    </a:lnTo>
                    <a:cubicBezTo>
                      <a:pt x="75" y="326"/>
                      <a:pt x="115" y="336"/>
                      <a:pt x="157" y="336"/>
                    </a:cubicBezTo>
                    <a:lnTo>
                      <a:pt x="157" y="336"/>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5"/>
                      <a:pt x="211" y="146"/>
                      <a:pt x="171" y="129"/>
                    </a:cubicBezTo>
                    <a:lnTo>
                      <a:pt x="171" y="129"/>
                    </a:lnTo>
                    <a:lnTo>
                      <a:pt x="171" y="129"/>
                    </a:lnTo>
                    <a:cubicBezTo>
                      <a:pt x="198" y="101"/>
                      <a:pt x="198" y="56"/>
                      <a:pt x="170" y="28"/>
                    </a:cubicBezTo>
                    <a:cubicBezTo>
                      <a:pt x="143" y="0"/>
                      <a:pt x="99" y="0"/>
                      <a:pt x="71" y="28"/>
                    </a:cubicBezTo>
                    <a:cubicBezTo>
                      <a:pt x="47" y="53"/>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4" name="Freeform 790"/>
              <p:cNvSpPr>
                <a:spLocks noEditPoints="1"/>
              </p:cNvSpPr>
              <p:nvPr/>
            </p:nvSpPr>
            <p:spPr bwMode="auto">
              <a:xfrm>
                <a:off x="7648" y="3219"/>
                <a:ext cx="68" cy="62"/>
              </a:xfrm>
              <a:custGeom>
                <a:avLst/>
                <a:gdLst/>
                <a:ahLst/>
                <a:cxnLst>
                  <a:cxn ang="0">
                    <a:pos x="6" y="135"/>
                  </a:cxn>
                  <a:cxn ang="0">
                    <a:pos x="6" y="135"/>
                  </a:cxn>
                  <a:cxn ang="0">
                    <a:pos x="6" y="135"/>
                  </a:cxn>
                  <a:cxn ang="0">
                    <a:pos x="28" y="0"/>
                  </a:cxn>
                  <a:cxn ang="0">
                    <a:pos x="172" y="168"/>
                  </a:cxn>
                  <a:cxn ang="0">
                    <a:pos x="172" y="168"/>
                  </a:cxn>
                  <a:cxn ang="0">
                    <a:pos x="172" y="168"/>
                  </a:cxn>
                  <a:cxn ang="0">
                    <a:pos x="162" y="25"/>
                  </a:cxn>
                </a:cxnLst>
                <a:rect l="0" t="0" r="r" b="b"/>
                <a:pathLst>
                  <a:path w="182" h="168">
                    <a:moveTo>
                      <a:pt x="6" y="135"/>
                    </a:moveTo>
                    <a:lnTo>
                      <a:pt x="6" y="135"/>
                    </a:lnTo>
                    <a:lnTo>
                      <a:pt x="6" y="135"/>
                    </a:lnTo>
                    <a:cubicBezTo>
                      <a:pt x="0" y="88"/>
                      <a:pt x="8" y="43"/>
                      <a:pt x="28" y="0"/>
                    </a:cubicBezTo>
                    <a:moveTo>
                      <a:pt x="172" y="168"/>
                    </a:moveTo>
                    <a:lnTo>
                      <a:pt x="172" y="168"/>
                    </a:lnTo>
                    <a:lnTo>
                      <a:pt x="172" y="168"/>
                    </a:lnTo>
                    <a:cubicBezTo>
                      <a:pt x="182" y="120"/>
                      <a:pt x="179" y="71"/>
                      <a:pt x="162"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5" name="Freeform 791"/>
              <p:cNvSpPr>
                <a:spLocks noEditPoints="1"/>
              </p:cNvSpPr>
              <p:nvPr/>
            </p:nvSpPr>
            <p:spPr bwMode="auto">
              <a:xfrm>
                <a:off x="7764" y="3312"/>
                <a:ext cx="15"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3"/>
                      <a:pt x="9" y="42"/>
                      <a:pt x="21" y="42"/>
                    </a:cubicBezTo>
                    <a:cubicBezTo>
                      <a:pt x="32" y="42"/>
                      <a:pt x="42" y="33"/>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6" name="Freeform 792"/>
              <p:cNvSpPr>
                <a:spLocks noEditPoints="1"/>
              </p:cNvSpPr>
              <p:nvPr/>
            </p:nvSpPr>
            <p:spPr bwMode="auto">
              <a:xfrm>
                <a:off x="7756" y="3304"/>
                <a:ext cx="31" cy="31"/>
              </a:xfrm>
              <a:custGeom>
                <a:avLst/>
                <a:gdLst/>
                <a:ahLst/>
                <a:cxnLst>
                  <a:cxn ang="0">
                    <a:pos x="63" y="42"/>
                  </a:cxn>
                  <a:cxn ang="0">
                    <a:pos x="63" y="42"/>
                  </a:cxn>
                  <a:cxn ang="0">
                    <a:pos x="42" y="63"/>
                  </a:cxn>
                  <a:cxn ang="0">
                    <a:pos x="21" y="42"/>
                  </a:cxn>
                  <a:cxn ang="0">
                    <a:pos x="42" y="21"/>
                  </a:cxn>
                  <a:cxn ang="0">
                    <a:pos x="63" y="42"/>
                  </a:cxn>
                  <a:cxn ang="0">
                    <a:pos x="84" y="42"/>
                  </a:cxn>
                  <a:cxn ang="0">
                    <a:pos x="84" y="42"/>
                  </a:cxn>
                  <a:cxn ang="0">
                    <a:pos x="42" y="0"/>
                  </a:cxn>
                  <a:cxn ang="0">
                    <a:pos x="0" y="42"/>
                  </a:cxn>
                  <a:cxn ang="0">
                    <a:pos x="42" y="84"/>
                  </a:cxn>
                  <a:cxn ang="0">
                    <a:pos x="84" y="42"/>
                  </a:cxn>
                </a:cxnLst>
                <a:rect l="0" t="0" r="r" b="b"/>
                <a:pathLst>
                  <a:path w="84" h="84">
                    <a:moveTo>
                      <a:pt x="63" y="42"/>
                    </a:moveTo>
                    <a:lnTo>
                      <a:pt x="63" y="42"/>
                    </a:lnTo>
                    <a:cubicBezTo>
                      <a:pt x="63" y="54"/>
                      <a:pt x="53" y="63"/>
                      <a:pt x="42" y="63"/>
                    </a:cubicBezTo>
                    <a:cubicBezTo>
                      <a:pt x="30" y="63"/>
                      <a:pt x="21" y="54"/>
                      <a:pt x="21" y="42"/>
                    </a:cubicBezTo>
                    <a:cubicBezTo>
                      <a:pt x="21" y="30"/>
                      <a:pt x="30" y="21"/>
                      <a:pt x="42" y="21"/>
                    </a:cubicBezTo>
                    <a:cubicBezTo>
                      <a:pt x="53" y="21"/>
                      <a:pt x="63" y="30"/>
                      <a:pt x="63" y="42"/>
                    </a:cubicBezTo>
                    <a:close/>
                    <a:moveTo>
                      <a:pt x="84" y="42"/>
                    </a:moveTo>
                    <a:lnTo>
                      <a:pt x="84" y="42"/>
                    </a:lnTo>
                    <a:cubicBezTo>
                      <a:pt x="84" y="19"/>
                      <a:pt x="65" y="0"/>
                      <a:pt x="42" y="0"/>
                    </a:cubicBezTo>
                    <a:cubicBezTo>
                      <a:pt x="19" y="0"/>
                      <a:pt x="0" y="19"/>
                      <a:pt x="0" y="42"/>
                    </a:cubicBezTo>
                    <a:cubicBezTo>
                      <a:pt x="0" y="65"/>
                      <a:pt x="19" y="84"/>
                      <a:pt x="42" y="84"/>
                    </a:cubicBezTo>
                    <a:cubicBezTo>
                      <a:pt x="65" y="84"/>
                      <a:pt x="84" y="65"/>
                      <a:pt x="84"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7" name="Freeform 793"/>
              <p:cNvSpPr>
                <a:spLocks noEditPoints="1"/>
              </p:cNvSpPr>
              <p:nvPr/>
            </p:nvSpPr>
            <p:spPr bwMode="auto">
              <a:xfrm>
                <a:off x="7748" y="3296"/>
                <a:ext cx="47" cy="47"/>
              </a:xfrm>
              <a:custGeom>
                <a:avLst/>
                <a:gdLst/>
                <a:ahLst/>
                <a:cxnLst>
                  <a:cxn ang="0">
                    <a:pos x="105" y="63"/>
                  </a:cxn>
                  <a:cxn ang="0">
                    <a:pos x="105" y="63"/>
                  </a:cxn>
                  <a:cxn ang="0">
                    <a:pos x="63" y="105"/>
                  </a:cxn>
                  <a:cxn ang="0">
                    <a:pos x="21" y="63"/>
                  </a:cxn>
                  <a:cxn ang="0">
                    <a:pos x="63" y="21"/>
                  </a:cxn>
                  <a:cxn ang="0">
                    <a:pos x="105" y="63"/>
                  </a:cxn>
                  <a:cxn ang="0">
                    <a:pos x="126" y="63"/>
                  </a:cxn>
                  <a:cxn ang="0">
                    <a:pos x="126" y="63"/>
                  </a:cxn>
                  <a:cxn ang="0">
                    <a:pos x="63" y="0"/>
                  </a:cxn>
                  <a:cxn ang="0">
                    <a:pos x="0" y="63"/>
                  </a:cxn>
                  <a:cxn ang="0">
                    <a:pos x="63" y="126"/>
                  </a:cxn>
                  <a:cxn ang="0">
                    <a:pos x="126" y="63"/>
                  </a:cxn>
                </a:cxnLst>
                <a:rect l="0" t="0" r="r" b="b"/>
                <a:pathLst>
                  <a:path w="126" h="126">
                    <a:moveTo>
                      <a:pt x="105" y="63"/>
                    </a:moveTo>
                    <a:lnTo>
                      <a:pt x="105" y="63"/>
                    </a:lnTo>
                    <a:cubicBezTo>
                      <a:pt x="105" y="86"/>
                      <a:pt x="86" y="105"/>
                      <a:pt x="63" y="105"/>
                    </a:cubicBezTo>
                    <a:cubicBezTo>
                      <a:pt x="40" y="105"/>
                      <a:pt x="21" y="86"/>
                      <a:pt x="21" y="63"/>
                    </a:cubicBezTo>
                    <a:cubicBezTo>
                      <a:pt x="21" y="40"/>
                      <a:pt x="40" y="21"/>
                      <a:pt x="63" y="21"/>
                    </a:cubicBezTo>
                    <a:cubicBezTo>
                      <a:pt x="86" y="21"/>
                      <a:pt x="105" y="40"/>
                      <a:pt x="105" y="63"/>
                    </a:cubicBezTo>
                    <a:close/>
                    <a:moveTo>
                      <a:pt x="126" y="63"/>
                    </a:moveTo>
                    <a:lnTo>
                      <a:pt x="126" y="63"/>
                    </a:lnTo>
                    <a:cubicBezTo>
                      <a:pt x="126" y="28"/>
                      <a:pt x="98" y="0"/>
                      <a:pt x="63" y="0"/>
                    </a:cubicBezTo>
                    <a:cubicBezTo>
                      <a:pt x="28" y="0"/>
                      <a:pt x="0" y="28"/>
                      <a:pt x="0" y="63"/>
                    </a:cubicBezTo>
                    <a:cubicBezTo>
                      <a:pt x="0" y="98"/>
                      <a:pt x="28" y="126"/>
                      <a:pt x="63" y="126"/>
                    </a:cubicBezTo>
                    <a:cubicBezTo>
                      <a:pt x="98" y="126"/>
                      <a:pt x="126" y="98"/>
                      <a:pt x="126"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8" name="Freeform 794"/>
              <p:cNvSpPr>
                <a:spLocks noEditPoints="1"/>
              </p:cNvSpPr>
              <p:nvPr/>
            </p:nvSpPr>
            <p:spPr bwMode="auto">
              <a:xfrm>
                <a:off x="7740" y="3288"/>
                <a:ext cx="63" cy="62"/>
              </a:xfrm>
              <a:custGeom>
                <a:avLst/>
                <a:gdLst/>
                <a:ahLst/>
                <a:cxnLst>
                  <a:cxn ang="0">
                    <a:pos x="148" y="84"/>
                  </a:cxn>
                  <a:cxn ang="0">
                    <a:pos x="148" y="84"/>
                  </a:cxn>
                  <a:cxn ang="0">
                    <a:pos x="85" y="147"/>
                  </a:cxn>
                  <a:cxn ang="0">
                    <a:pos x="22" y="84"/>
                  </a:cxn>
                  <a:cxn ang="0">
                    <a:pos x="85" y="21"/>
                  </a:cxn>
                  <a:cxn ang="0">
                    <a:pos x="148" y="84"/>
                  </a:cxn>
                  <a:cxn ang="0">
                    <a:pos x="169" y="84"/>
                  </a:cxn>
                  <a:cxn ang="0">
                    <a:pos x="169" y="84"/>
                  </a:cxn>
                  <a:cxn ang="0">
                    <a:pos x="85" y="0"/>
                  </a:cxn>
                  <a:cxn ang="0">
                    <a:pos x="0" y="84"/>
                  </a:cxn>
                  <a:cxn ang="0">
                    <a:pos x="85" y="168"/>
                  </a:cxn>
                  <a:cxn ang="0">
                    <a:pos x="169" y="84"/>
                  </a:cxn>
                </a:cxnLst>
                <a:rect l="0" t="0" r="r" b="b"/>
                <a:pathLst>
                  <a:path w="169" h="168">
                    <a:moveTo>
                      <a:pt x="148" y="84"/>
                    </a:moveTo>
                    <a:lnTo>
                      <a:pt x="148" y="84"/>
                    </a:lnTo>
                    <a:cubicBezTo>
                      <a:pt x="148" y="119"/>
                      <a:pt x="120" y="147"/>
                      <a:pt x="85" y="147"/>
                    </a:cubicBezTo>
                    <a:cubicBezTo>
                      <a:pt x="50" y="147"/>
                      <a:pt x="22" y="119"/>
                      <a:pt x="22" y="84"/>
                    </a:cubicBezTo>
                    <a:cubicBezTo>
                      <a:pt x="22" y="49"/>
                      <a:pt x="50" y="21"/>
                      <a:pt x="85" y="21"/>
                    </a:cubicBezTo>
                    <a:cubicBezTo>
                      <a:pt x="120" y="21"/>
                      <a:pt x="148" y="49"/>
                      <a:pt x="148" y="84"/>
                    </a:cubicBezTo>
                    <a:close/>
                    <a:moveTo>
                      <a:pt x="169" y="84"/>
                    </a:moveTo>
                    <a:lnTo>
                      <a:pt x="169" y="84"/>
                    </a:lnTo>
                    <a:cubicBezTo>
                      <a:pt x="169" y="38"/>
                      <a:pt x="131" y="0"/>
                      <a:pt x="85" y="0"/>
                    </a:cubicBezTo>
                    <a:cubicBezTo>
                      <a:pt x="38" y="0"/>
                      <a:pt x="0" y="38"/>
                      <a:pt x="0" y="84"/>
                    </a:cubicBezTo>
                    <a:cubicBezTo>
                      <a:pt x="0" y="130"/>
                      <a:pt x="38" y="168"/>
                      <a:pt x="85" y="168"/>
                    </a:cubicBezTo>
                    <a:cubicBezTo>
                      <a:pt x="131" y="168"/>
                      <a:pt x="169" y="130"/>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9" name="Freeform 795"/>
              <p:cNvSpPr>
                <a:spLocks noEditPoints="1"/>
              </p:cNvSpPr>
              <p:nvPr/>
            </p:nvSpPr>
            <p:spPr bwMode="auto">
              <a:xfrm>
                <a:off x="7732" y="3280"/>
                <a:ext cx="78" cy="78"/>
              </a:xfrm>
              <a:custGeom>
                <a:avLst/>
                <a:gdLst/>
                <a:ahLst/>
                <a:cxnLst>
                  <a:cxn ang="0">
                    <a:pos x="190" y="105"/>
                  </a:cxn>
                  <a:cxn ang="0">
                    <a:pos x="190" y="105"/>
                  </a:cxn>
                  <a:cxn ang="0">
                    <a:pos x="106" y="189"/>
                  </a:cxn>
                  <a:cxn ang="0">
                    <a:pos x="21" y="105"/>
                  </a:cxn>
                  <a:cxn ang="0">
                    <a:pos x="106" y="21"/>
                  </a:cxn>
                  <a:cxn ang="0">
                    <a:pos x="190" y="105"/>
                  </a:cxn>
                  <a:cxn ang="0">
                    <a:pos x="211" y="105"/>
                  </a:cxn>
                  <a:cxn ang="0">
                    <a:pos x="211" y="105"/>
                  </a:cxn>
                  <a:cxn ang="0">
                    <a:pos x="106" y="0"/>
                  </a:cxn>
                  <a:cxn ang="0">
                    <a:pos x="0" y="105"/>
                  </a:cxn>
                  <a:cxn ang="0">
                    <a:pos x="106" y="210"/>
                  </a:cxn>
                  <a:cxn ang="0">
                    <a:pos x="211" y="105"/>
                  </a:cxn>
                </a:cxnLst>
                <a:rect l="0" t="0" r="r" b="b"/>
                <a:pathLst>
                  <a:path w="211" h="210">
                    <a:moveTo>
                      <a:pt x="190" y="105"/>
                    </a:moveTo>
                    <a:lnTo>
                      <a:pt x="190" y="105"/>
                    </a:lnTo>
                    <a:cubicBezTo>
                      <a:pt x="190" y="151"/>
                      <a:pt x="152" y="189"/>
                      <a:pt x="106" y="189"/>
                    </a:cubicBezTo>
                    <a:cubicBezTo>
                      <a:pt x="59" y="189"/>
                      <a:pt x="21" y="151"/>
                      <a:pt x="21" y="105"/>
                    </a:cubicBezTo>
                    <a:cubicBezTo>
                      <a:pt x="21" y="59"/>
                      <a:pt x="59" y="21"/>
                      <a:pt x="106" y="21"/>
                    </a:cubicBezTo>
                    <a:cubicBezTo>
                      <a:pt x="152" y="21"/>
                      <a:pt x="190" y="59"/>
                      <a:pt x="190" y="105"/>
                    </a:cubicBezTo>
                    <a:close/>
                    <a:moveTo>
                      <a:pt x="211" y="105"/>
                    </a:moveTo>
                    <a:lnTo>
                      <a:pt x="211" y="105"/>
                    </a:lnTo>
                    <a:cubicBezTo>
                      <a:pt x="211" y="47"/>
                      <a:pt x="164" y="0"/>
                      <a:pt x="106" y="0"/>
                    </a:cubicBezTo>
                    <a:cubicBezTo>
                      <a:pt x="48" y="0"/>
                      <a:pt x="0" y="47"/>
                      <a:pt x="0" y="105"/>
                    </a:cubicBezTo>
                    <a:cubicBezTo>
                      <a:pt x="0" y="163"/>
                      <a:pt x="48" y="210"/>
                      <a:pt x="106" y="210"/>
                    </a:cubicBezTo>
                    <a:cubicBezTo>
                      <a:pt x="164" y="210"/>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0" name="Freeform 796"/>
              <p:cNvSpPr>
                <a:spLocks noEditPoints="1"/>
              </p:cNvSpPr>
              <p:nvPr/>
            </p:nvSpPr>
            <p:spPr bwMode="auto">
              <a:xfrm>
                <a:off x="7724" y="3272"/>
                <a:ext cx="94" cy="94"/>
              </a:xfrm>
              <a:custGeom>
                <a:avLst/>
                <a:gdLst/>
                <a:ahLst/>
                <a:cxnLst>
                  <a:cxn ang="0">
                    <a:pos x="232" y="127"/>
                  </a:cxn>
                  <a:cxn ang="0">
                    <a:pos x="232" y="127"/>
                  </a:cxn>
                  <a:cxn ang="0">
                    <a:pos x="127" y="232"/>
                  </a:cxn>
                  <a:cxn ang="0">
                    <a:pos x="21" y="127"/>
                  </a:cxn>
                  <a:cxn ang="0">
                    <a:pos x="127" y="22"/>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2"/>
                      <a:pt x="127" y="22"/>
                    </a:cubicBezTo>
                    <a:cubicBezTo>
                      <a:pt x="185" y="22"/>
                      <a:pt x="232" y="69"/>
                      <a:pt x="232" y="127"/>
                    </a:cubicBezTo>
                    <a:close/>
                    <a:moveTo>
                      <a:pt x="253" y="127"/>
                    </a:moveTo>
                    <a:lnTo>
                      <a:pt x="253" y="127"/>
                    </a:lnTo>
                    <a:cubicBezTo>
                      <a:pt x="253" y="57"/>
                      <a:pt x="196" y="0"/>
                      <a:pt x="127" y="0"/>
                    </a:cubicBezTo>
                    <a:cubicBezTo>
                      <a:pt x="57" y="0"/>
                      <a:pt x="0" y="57"/>
                      <a:pt x="0" y="127"/>
                    </a:cubicBezTo>
                    <a:cubicBezTo>
                      <a:pt x="0" y="197"/>
                      <a:pt x="57" y="253"/>
                      <a:pt x="127" y="253"/>
                    </a:cubicBezTo>
                    <a:cubicBezTo>
                      <a:pt x="196" y="253"/>
                      <a:pt x="253" y="197"/>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1" name="Freeform 797"/>
              <p:cNvSpPr>
                <a:spLocks noEditPoints="1"/>
              </p:cNvSpPr>
              <p:nvPr/>
            </p:nvSpPr>
            <p:spPr bwMode="auto">
              <a:xfrm>
                <a:off x="7716" y="3264"/>
                <a:ext cx="110"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6"/>
                  </a:cxn>
                  <a:cxn ang="0">
                    <a:pos x="295" y="148"/>
                  </a:cxn>
                </a:cxnLst>
                <a:rect l="0" t="0" r="r" b="b"/>
                <a:pathLst>
                  <a:path w="295" h="296">
                    <a:moveTo>
                      <a:pt x="274" y="148"/>
                    </a:moveTo>
                    <a:lnTo>
                      <a:pt x="274" y="148"/>
                    </a:lnTo>
                    <a:cubicBezTo>
                      <a:pt x="274" y="218"/>
                      <a:pt x="217" y="274"/>
                      <a:pt x="148" y="274"/>
                    </a:cubicBezTo>
                    <a:cubicBezTo>
                      <a:pt x="78" y="274"/>
                      <a:pt x="21" y="218"/>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7" y="0"/>
                      <a:pt x="0" y="67"/>
                      <a:pt x="0" y="148"/>
                    </a:cubicBezTo>
                    <a:cubicBezTo>
                      <a:pt x="0" y="229"/>
                      <a:pt x="67" y="296"/>
                      <a:pt x="148" y="296"/>
                    </a:cubicBezTo>
                    <a:cubicBezTo>
                      <a:pt x="229" y="296"/>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2" name="Freeform 798"/>
              <p:cNvSpPr>
                <a:spLocks noEditPoints="1"/>
              </p:cNvSpPr>
              <p:nvPr/>
            </p:nvSpPr>
            <p:spPr bwMode="auto">
              <a:xfrm>
                <a:off x="7709" y="3257"/>
                <a:ext cx="125" cy="125"/>
              </a:xfrm>
              <a:custGeom>
                <a:avLst/>
                <a:gdLst/>
                <a:ahLst/>
                <a:cxnLst>
                  <a:cxn ang="0">
                    <a:pos x="316" y="169"/>
                  </a:cxn>
                  <a:cxn ang="0">
                    <a:pos x="316" y="169"/>
                  </a:cxn>
                  <a:cxn ang="0">
                    <a:pos x="169" y="317"/>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7"/>
                      <a:pt x="169" y="317"/>
                    </a:cubicBezTo>
                    <a:cubicBezTo>
                      <a:pt x="88" y="317"/>
                      <a:pt x="21" y="250"/>
                      <a:pt x="21" y="169"/>
                    </a:cubicBezTo>
                    <a:cubicBezTo>
                      <a:pt x="21" y="88"/>
                      <a:pt x="88" y="21"/>
                      <a:pt x="169" y="21"/>
                    </a:cubicBezTo>
                    <a:cubicBezTo>
                      <a:pt x="250" y="21"/>
                      <a:pt x="316" y="88"/>
                      <a:pt x="316" y="169"/>
                    </a:cubicBezTo>
                    <a:close/>
                    <a:moveTo>
                      <a:pt x="337" y="169"/>
                    </a:moveTo>
                    <a:lnTo>
                      <a:pt x="337" y="169"/>
                    </a:lnTo>
                    <a:cubicBezTo>
                      <a:pt x="337" y="76"/>
                      <a:pt x="262" y="0"/>
                      <a:pt x="169" y="0"/>
                    </a:cubicBezTo>
                    <a:cubicBezTo>
                      <a:pt x="76" y="0"/>
                      <a:pt x="0" y="76"/>
                      <a:pt x="0" y="169"/>
                    </a:cubicBezTo>
                    <a:cubicBezTo>
                      <a:pt x="0" y="262"/>
                      <a:pt x="76" y="338"/>
                      <a:pt x="169" y="338"/>
                    </a:cubicBezTo>
                    <a:cubicBezTo>
                      <a:pt x="262"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3" name="Freeform 799"/>
              <p:cNvSpPr>
                <a:spLocks noEditPoints="1"/>
              </p:cNvSpPr>
              <p:nvPr/>
            </p:nvSpPr>
            <p:spPr bwMode="auto">
              <a:xfrm>
                <a:off x="7728" y="3280"/>
                <a:ext cx="87" cy="80"/>
              </a:xfrm>
              <a:custGeom>
                <a:avLst/>
                <a:gdLst/>
                <a:ahLst/>
                <a:cxnLst>
                  <a:cxn ang="0">
                    <a:pos x="38" y="185"/>
                  </a:cxn>
                  <a:cxn ang="0">
                    <a:pos x="38" y="185"/>
                  </a:cxn>
                  <a:cxn ang="0">
                    <a:pos x="38" y="185"/>
                  </a:cxn>
                  <a:cxn ang="0">
                    <a:pos x="157" y="214"/>
                  </a:cxn>
                  <a:cxn ang="0">
                    <a:pos x="157" y="214"/>
                  </a:cxn>
                  <a:cxn ang="0">
                    <a:pos x="195" y="203"/>
                  </a:cxn>
                  <a:cxn ang="0">
                    <a:pos x="195" y="203"/>
                  </a:cxn>
                  <a:cxn ang="0">
                    <a:pos x="210" y="206"/>
                  </a:cxn>
                  <a:cxn ang="0">
                    <a:pos x="210" y="206"/>
                  </a:cxn>
                  <a:cxn ang="0">
                    <a:pos x="236" y="178"/>
                  </a:cxn>
                  <a:cxn ang="0">
                    <a:pos x="236" y="100"/>
                  </a:cxn>
                  <a:cxn ang="0">
                    <a:pos x="236" y="100"/>
                  </a:cxn>
                  <a:cxn ang="0">
                    <a:pos x="171" y="7"/>
                  </a:cxn>
                  <a:cxn ang="0">
                    <a:pos x="65" y="0"/>
                  </a:cxn>
                  <a:cxn ang="0">
                    <a:pos x="65" y="0"/>
                  </a:cxn>
                  <a:cxn ang="0">
                    <a:pos x="65" y="0"/>
                  </a:cxn>
                  <a:cxn ang="0">
                    <a:pos x="0" y="94"/>
                  </a:cxn>
                  <a:cxn ang="0">
                    <a:pos x="0" y="139"/>
                  </a:cxn>
                  <a:cxn ang="0">
                    <a:pos x="0" y="139"/>
                  </a:cxn>
                  <a:cxn ang="0">
                    <a:pos x="14" y="168"/>
                  </a:cxn>
                  <a:cxn ang="0">
                    <a:pos x="14" y="168"/>
                  </a:cxn>
                  <a:cxn ang="0">
                    <a:pos x="29" y="171"/>
                  </a:cxn>
                  <a:cxn ang="0">
                    <a:pos x="29" y="171"/>
                  </a:cxn>
                  <a:cxn ang="0">
                    <a:pos x="38" y="185"/>
                  </a:cxn>
                </a:cxnLst>
                <a:rect l="0" t="0" r="r" b="b"/>
                <a:pathLst>
                  <a:path w="236" h="214">
                    <a:moveTo>
                      <a:pt x="38" y="185"/>
                    </a:moveTo>
                    <a:lnTo>
                      <a:pt x="38" y="185"/>
                    </a:lnTo>
                    <a:lnTo>
                      <a:pt x="38" y="185"/>
                    </a:lnTo>
                    <a:cubicBezTo>
                      <a:pt x="75" y="204"/>
                      <a:pt x="115" y="214"/>
                      <a:pt x="157" y="214"/>
                    </a:cubicBezTo>
                    <a:lnTo>
                      <a:pt x="157" y="214"/>
                    </a:lnTo>
                    <a:cubicBezTo>
                      <a:pt x="170" y="213"/>
                      <a:pt x="183" y="210"/>
                      <a:pt x="195" y="203"/>
                    </a:cubicBezTo>
                    <a:lnTo>
                      <a:pt x="195" y="203"/>
                    </a:lnTo>
                    <a:cubicBezTo>
                      <a:pt x="199" y="207"/>
                      <a:pt x="205" y="208"/>
                      <a:pt x="210" y="206"/>
                    </a:cubicBezTo>
                    <a:lnTo>
                      <a:pt x="210" y="206"/>
                    </a:lnTo>
                    <a:cubicBezTo>
                      <a:pt x="222" y="200"/>
                      <a:pt x="231" y="190"/>
                      <a:pt x="236" y="178"/>
                    </a:cubicBezTo>
                    <a:lnTo>
                      <a:pt x="236" y="100"/>
                    </a:lnTo>
                    <a:lnTo>
                      <a:pt x="236" y="100"/>
                    </a:lnTo>
                    <a:cubicBezTo>
                      <a:pt x="234" y="59"/>
                      <a:pt x="208" y="23"/>
                      <a:pt x="171" y="7"/>
                    </a:cubicBezTo>
                    <a:moveTo>
                      <a:pt x="65" y="0"/>
                    </a:moveTo>
                    <a:lnTo>
                      <a:pt x="65" y="0"/>
                    </a:lnTo>
                    <a:lnTo>
                      <a:pt x="65" y="0"/>
                    </a:lnTo>
                    <a:cubicBezTo>
                      <a:pt x="27" y="16"/>
                      <a:pt x="2" y="53"/>
                      <a:pt x="0" y="94"/>
                    </a:cubicBezTo>
                    <a:lnTo>
                      <a:pt x="0" y="139"/>
                    </a:lnTo>
                    <a:lnTo>
                      <a:pt x="0" y="139"/>
                    </a:lnTo>
                    <a:cubicBezTo>
                      <a:pt x="0" y="150"/>
                      <a:pt x="5" y="161"/>
                      <a:pt x="14" y="168"/>
                    </a:cubicBezTo>
                    <a:lnTo>
                      <a:pt x="14" y="168"/>
                    </a:lnTo>
                    <a:cubicBezTo>
                      <a:pt x="18" y="172"/>
                      <a:pt x="24" y="173"/>
                      <a:pt x="29" y="171"/>
                    </a:cubicBezTo>
                    <a:lnTo>
                      <a:pt x="29" y="171"/>
                    </a:lnTo>
                    <a:cubicBezTo>
                      <a:pt x="30" y="177"/>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4" name="Freeform 800"/>
              <p:cNvSpPr>
                <a:spLocks noEditPoints="1"/>
              </p:cNvSpPr>
              <p:nvPr/>
            </p:nvSpPr>
            <p:spPr bwMode="auto">
              <a:xfrm>
                <a:off x="7764" y="3255"/>
                <a:ext cx="17"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5" name="Freeform 801"/>
              <p:cNvSpPr>
                <a:spLocks noEditPoints="1"/>
              </p:cNvSpPr>
              <p:nvPr/>
            </p:nvSpPr>
            <p:spPr bwMode="auto">
              <a:xfrm>
                <a:off x="7756" y="3247"/>
                <a:ext cx="33"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6" name="Freeform 802"/>
              <p:cNvSpPr>
                <a:spLocks noEditPoints="1"/>
              </p:cNvSpPr>
              <p:nvPr/>
            </p:nvSpPr>
            <p:spPr bwMode="auto">
              <a:xfrm>
                <a:off x="7748" y="3239"/>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30" y="0"/>
                      <a:pt x="0" y="30"/>
                      <a:pt x="0" y="66"/>
                    </a:cubicBezTo>
                    <a:cubicBezTo>
                      <a:pt x="0" y="102"/>
                      <a:pt x="30"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7" name="Freeform 803"/>
              <p:cNvSpPr>
                <a:spLocks noEditPoints="1"/>
              </p:cNvSpPr>
              <p:nvPr/>
            </p:nvSpPr>
            <p:spPr bwMode="auto">
              <a:xfrm>
                <a:off x="7740" y="3231"/>
                <a:ext cx="65"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2" y="154"/>
                      <a:pt x="22" y="124"/>
                      <a:pt x="22" y="88"/>
                    </a:cubicBezTo>
                    <a:cubicBezTo>
                      <a:pt x="22" y="52"/>
                      <a:pt x="52" y="22"/>
                      <a:pt x="88" y="22"/>
                    </a:cubicBezTo>
                    <a:cubicBezTo>
                      <a:pt x="124" y="22"/>
                      <a:pt x="154" y="52"/>
                      <a:pt x="154" y="88"/>
                    </a:cubicBezTo>
                    <a:close/>
                    <a:moveTo>
                      <a:pt x="176" y="88"/>
                    </a:moveTo>
                    <a:lnTo>
                      <a:pt x="176" y="88"/>
                    </a:lnTo>
                    <a:cubicBezTo>
                      <a:pt x="176" y="40"/>
                      <a:pt x="136" y="0"/>
                      <a:pt x="88" y="0"/>
                    </a:cubicBezTo>
                    <a:cubicBezTo>
                      <a:pt x="40" y="0"/>
                      <a:pt x="0" y="40"/>
                      <a:pt x="0" y="88"/>
                    </a:cubicBezTo>
                    <a:cubicBezTo>
                      <a:pt x="0" y="136"/>
                      <a:pt x="40"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8" name="Freeform 804"/>
              <p:cNvSpPr>
                <a:spLocks noEditPoints="1"/>
              </p:cNvSpPr>
              <p:nvPr/>
            </p:nvSpPr>
            <p:spPr bwMode="auto">
              <a:xfrm>
                <a:off x="7732" y="3223"/>
                <a:ext cx="81" cy="81"/>
              </a:xfrm>
              <a:custGeom>
                <a:avLst/>
                <a:gdLst/>
                <a:ahLst/>
                <a:cxnLst>
                  <a:cxn ang="0">
                    <a:pos x="198" y="110"/>
                  </a:cxn>
                  <a:cxn ang="0">
                    <a:pos x="198" y="110"/>
                  </a:cxn>
                  <a:cxn ang="0">
                    <a:pos x="110" y="198"/>
                  </a:cxn>
                  <a:cxn ang="0">
                    <a:pos x="22" y="110"/>
                  </a:cxn>
                  <a:cxn ang="0">
                    <a:pos x="110" y="22"/>
                  </a:cxn>
                  <a:cxn ang="0">
                    <a:pos x="198" y="110"/>
                  </a:cxn>
                  <a:cxn ang="0">
                    <a:pos x="220" y="110"/>
                  </a:cxn>
                  <a:cxn ang="0">
                    <a:pos x="220" y="110"/>
                  </a:cxn>
                  <a:cxn ang="0">
                    <a:pos x="110" y="0"/>
                  </a:cxn>
                  <a:cxn ang="0">
                    <a:pos x="0" y="110"/>
                  </a:cxn>
                  <a:cxn ang="0">
                    <a:pos x="110" y="220"/>
                  </a:cxn>
                  <a:cxn ang="0">
                    <a:pos x="220" y="110"/>
                  </a:cxn>
                </a:cxnLst>
                <a:rect l="0" t="0" r="r" b="b"/>
                <a:pathLst>
                  <a:path w="220" h="220">
                    <a:moveTo>
                      <a:pt x="198" y="110"/>
                    </a:moveTo>
                    <a:lnTo>
                      <a:pt x="198" y="110"/>
                    </a:lnTo>
                    <a:cubicBezTo>
                      <a:pt x="198" y="158"/>
                      <a:pt x="158" y="198"/>
                      <a:pt x="110" y="198"/>
                    </a:cubicBezTo>
                    <a:cubicBezTo>
                      <a:pt x="62" y="198"/>
                      <a:pt x="22" y="158"/>
                      <a:pt x="22" y="110"/>
                    </a:cubicBezTo>
                    <a:cubicBezTo>
                      <a:pt x="22" y="62"/>
                      <a:pt x="62" y="22"/>
                      <a:pt x="110" y="22"/>
                    </a:cubicBezTo>
                    <a:cubicBezTo>
                      <a:pt x="158" y="22"/>
                      <a:pt x="198" y="62"/>
                      <a:pt x="198" y="110"/>
                    </a:cubicBezTo>
                    <a:close/>
                    <a:moveTo>
                      <a:pt x="220" y="110"/>
                    </a:moveTo>
                    <a:lnTo>
                      <a:pt x="220" y="110"/>
                    </a:lnTo>
                    <a:cubicBezTo>
                      <a:pt x="220" y="50"/>
                      <a:pt x="170" y="0"/>
                      <a:pt x="110" y="0"/>
                    </a:cubicBezTo>
                    <a:cubicBezTo>
                      <a:pt x="50" y="0"/>
                      <a:pt x="0" y="50"/>
                      <a:pt x="0" y="110"/>
                    </a:cubicBezTo>
                    <a:cubicBezTo>
                      <a:pt x="0" y="170"/>
                      <a:pt x="50" y="220"/>
                      <a:pt x="110" y="220"/>
                    </a:cubicBezTo>
                    <a:cubicBezTo>
                      <a:pt x="170" y="220"/>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9" name="Freeform 805"/>
              <p:cNvSpPr>
                <a:spLocks/>
              </p:cNvSpPr>
              <p:nvPr/>
            </p:nvSpPr>
            <p:spPr bwMode="auto">
              <a:xfrm>
                <a:off x="7744" y="3235"/>
                <a:ext cx="57" cy="58"/>
              </a:xfrm>
              <a:custGeom>
                <a:avLst/>
                <a:gdLst/>
                <a:ahLst/>
                <a:cxnLst>
                  <a:cxn ang="0">
                    <a:pos x="127" y="28"/>
                  </a:cxn>
                  <a:cxn ang="0">
                    <a:pos x="127" y="28"/>
                  </a:cxn>
                  <a:cxn ang="0">
                    <a:pos x="127" y="129"/>
                  </a:cxn>
                  <a:cxn ang="0">
                    <a:pos x="27" y="129"/>
                  </a:cxn>
                  <a:cxn ang="0">
                    <a:pos x="27" y="28"/>
                  </a:cxn>
                  <a:cxn ang="0">
                    <a:pos x="127" y="28"/>
                  </a:cxn>
                </a:cxnLst>
                <a:rect l="0" t="0" r="r" b="b"/>
                <a:pathLst>
                  <a:path w="154" h="157">
                    <a:moveTo>
                      <a:pt x="127" y="28"/>
                    </a:moveTo>
                    <a:lnTo>
                      <a:pt x="127" y="28"/>
                    </a:lnTo>
                    <a:cubicBezTo>
                      <a:pt x="154" y="56"/>
                      <a:pt x="154" y="101"/>
                      <a:pt x="127" y="129"/>
                    </a:cubicBezTo>
                    <a:cubicBezTo>
                      <a:pt x="99" y="157"/>
                      <a:pt x="55" y="157"/>
                      <a:pt x="27" y="129"/>
                    </a:cubicBezTo>
                    <a:cubicBezTo>
                      <a:pt x="0" y="101"/>
                      <a:pt x="0" y="56"/>
                      <a:pt x="27" y="28"/>
                    </a:cubicBezTo>
                    <a:cubicBezTo>
                      <a:pt x="55" y="0"/>
                      <a:pt x="99" y="0"/>
                      <a:pt x="127"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0" name="Freeform 806"/>
              <p:cNvSpPr>
                <a:spLocks noEditPoints="1"/>
              </p:cNvSpPr>
              <p:nvPr/>
            </p:nvSpPr>
            <p:spPr bwMode="auto">
              <a:xfrm>
                <a:off x="7728" y="3235"/>
                <a:ext cx="88" cy="125"/>
              </a:xfrm>
              <a:custGeom>
                <a:avLst/>
                <a:gdLst/>
                <a:ahLst/>
                <a:cxnLst>
                  <a:cxn ang="0">
                    <a:pos x="65" y="122"/>
                  </a:cxn>
                  <a:cxn ang="0">
                    <a:pos x="65" y="122"/>
                  </a:cxn>
                  <a:cxn ang="0">
                    <a:pos x="65" y="122"/>
                  </a:cxn>
                  <a:cxn ang="0">
                    <a:pos x="0" y="216"/>
                  </a:cxn>
                  <a:cxn ang="0">
                    <a:pos x="0" y="261"/>
                  </a:cxn>
                  <a:cxn ang="0">
                    <a:pos x="0" y="261"/>
                  </a:cxn>
                  <a:cxn ang="0">
                    <a:pos x="14" y="290"/>
                  </a:cxn>
                  <a:cxn ang="0">
                    <a:pos x="14" y="290"/>
                  </a:cxn>
                  <a:cxn ang="0">
                    <a:pos x="29" y="293"/>
                  </a:cxn>
                  <a:cxn ang="0">
                    <a:pos x="29" y="293"/>
                  </a:cxn>
                  <a:cxn ang="0">
                    <a:pos x="38" y="307"/>
                  </a:cxn>
                  <a:cxn ang="0">
                    <a:pos x="38" y="307"/>
                  </a:cxn>
                  <a:cxn ang="0">
                    <a:pos x="157" y="336"/>
                  </a:cxn>
                  <a:cxn ang="0">
                    <a:pos x="157" y="336"/>
                  </a:cxn>
                  <a:cxn ang="0">
                    <a:pos x="195" y="325"/>
                  </a:cxn>
                  <a:cxn ang="0">
                    <a:pos x="195" y="325"/>
                  </a:cxn>
                  <a:cxn ang="0">
                    <a:pos x="210" y="328"/>
                  </a:cxn>
                  <a:cxn ang="0">
                    <a:pos x="210" y="328"/>
                  </a:cxn>
                  <a:cxn ang="0">
                    <a:pos x="236" y="300"/>
                  </a:cxn>
                  <a:cxn ang="0">
                    <a:pos x="236" y="229"/>
                  </a:cxn>
                  <a:cxn ang="0">
                    <a:pos x="236" y="229"/>
                  </a:cxn>
                  <a:cxn ang="0">
                    <a:pos x="171" y="129"/>
                  </a:cxn>
                  <a:cxn ang="0">
                    <a:pos x="171" y="129"/>
                  </a:cxn>
                  <a:cxn ang="0">
                    <a:pos x="171" y="129"/>
                  </a:cxn>
                  <a:cxn ang="0">
                    <a:pos x="170" y="28"/>
                  </a:cxn>
                  <a:cxn ang="0">
                    <a:pos x="71" y="28"/>
                  </a:cxn>
                  <a:cxn ang="0">
                    <a:pos x="65" y="122"/>
                  </a:cxn>
                  <a:cxn ang="0">
                    <a:pos x="65" y="122"/>
                  </a:cxn>
                  <a:cxn ang="0">
                    <a:pos x="65" y="122"/>
                  </a:cxn>
                  <a:cxn ang="0">
                    <a:pos x="65" y="122"/>
                  </a:cxn>
                </a:cxnLst>
                <a:rect l="0" t="0" r="r" b="b"/>
                <a:pathLst>
                  <a:path w="237" h="336">
                    <a:moveTo>
                      <a:pt x="65" y="122"/>
                    </a:moveTo>
                    <a:lnTo>
                      <a:pt x="65" y="122"/>
                    </a:lnTo>
                    <a:lnTo>
                      <a:pt x="65" y="122"/>
                    </a:lnTo>
                    <a:cubicBezTo>
                      <a:pt x="27" y="138"/>
                      <a:pt x="2" y="175"/>
                      <a:pt x="0" y="216"/>
                    </a:cubicBezTo>
                    <a:lnTo>
                      <a:pt x="0" y="261"/>
                    </a:lnTo>
                    <a:lnTo>
                      <a:pt x="0" y="261"/>
                    </a:lnTo>
                    <a:cubicBezTo>
                      <a:pt x="0" y="272"/>
                      <a:pt x="5" y="283"/>
                      <a:pt x="14" y="290"/>
                    </a:cubicBezTo>
                    <a:lnTo>
                      <a:pt x="14" y="290"/>
                    </a:lnTo>
                    <a:cubicBezTo>
                      <a:pt x="18" y="294"/>
                      <a:pt x="24" y="295"/>
                      <a:pt x="29" y="293"/>
                    </a:cubicBezTo>
                    <a:lnTo>
                      <a:pt x="29" y="293"/>
                    </a:lnTo>
                    <a:cubicBezTo>
                      <a:pt x="30" y="299"/>
                      <a:pt x="33" y="304"/>
                      <a:pt x="38" y="307"/>
                    </a:cubicBezTo>
                    <a:lnTo>
                      <a:pt x="38" y="307"/>
                    </a:lnTo>
                    <a:cubicBezTo>
                      <a:pt x="75" y="326"/>
                      <a:pt x="115" y="336"/>
                      <a:pt x="157" y="336"/>
                    </a:cubicBezTo>
                    <a:lnTo>
                      <a:pt x="157" y="336"/>
                    </a:lnTo>
                    <a:cubicBezTo>
                      <a:pt x="170" y="335"/>
                      <a:pt x="183" y="332"/>
                      <a:pt x="195" y="325"/>
                    </a:cubicBezTo>
                    <a:lnTo>
                      <a:pt x="195" y="325"/>
                    </a:lnTo>
                    <a:cubicBezTo>
                      <a:pt x="199" y="329"/>
                      <a:pt x="205" y="330"/>
                      <a:pt x="210" y="328"/>
                    </a:cubicBezTo>
                    <a:lnTo>
                      <a:pt x="210" y="328"/>
                    </a:lnTo>
                    <a:cubicBezTo>
                      <a:pt x="222" y="322"/>
                      <a:pt x="231" y="312"/>
                      <a:pt x="236" y="300"/>
                    </a:cubicBezTo>
                    <a:lnTo>
                      <a:pt x="236" y="229"/>
                    </a:lnTo>
                    <a:lnTo>
                      <a:pt x="236" y="229"/>
                    </a:lnTo>
                    <a:cubicBezTo>
                      <a:pt x="237" y="186"/>
                      <a:pt x="211" y="146"/>
                      <a:pt x="171" y="129"/>
                    </a:cubicBezTo>
                    <a:lnTo>
                      <a:pt x="171" y="129"/>
                    </a:lnTo>
                    <a:lnTo>
                      <a:pt x="171" y="129"/>
                    </a:lnTo>
                    <a:cubicBezTo>
                      <a:pt x="198" y="101"/>
                      <a:pt x="198" y="56"/>
                      <a:pt x="170" y="28"/>
                    </a:cubicBezTo>
                    <a:cubicBezTo>
                      <a:pt x="143" y="0"/>
                      <a:pt x="98" y="0"/>
                      <a:pt x="71" y="28"/>
                    </a:cubicBezTo>
                    <a:cubicBezTo>
                      <a:pt x="47" y="53"/>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1" name="Freeform 807"/>
              <p:cNvSpPr>
                <a:spLocks noEditPoints="1"/>
              </p:cNvSpPr>
              <p:nvPr/>
            </p:nvSpPr>
            <p:spPr bwMode="auto">
              <a:xfrm>
                <a:off x="7736" y="3293"/>
                <a:ext cx="68" cy="63"/>
              </a:xfrm>
              <a:custGeom>
                <a:avLst/>
                <a:gdLst/>
                <a:ahLst/>
                <a:cxnLst>
                  <a:cxn ang="0">
                    <a:pos x="6" y="136"/>
                  </a:cxn>
                  <a:cxn ang="0">
                    <a:pos x="6" y="136"/>
                  </a:cxn>
                  <a:cxn ang="0">
                    <a:pos x="6" y="136"/>
                  </a:cxn>
                  <a:cxn ang="0">
                    <a:pos x="28" y="0"/>
                  </a:cxn>
                  <a:cxn ang="0">
                    <a:pos x="172" y="168"/>
                  </a:cxn>
                  <a:cxn ang="0">
                    <a:pos x="172" y="168"/>
                  </a:cxn>
                  <a:cxn ang="0">
                    <a:pos x="172" y="168"/>
                  </a:cxn>
                  <a:cxn ang="0">
                    <a:pos x="162" y="25"/>
                  </a:cxn>
                </a:cxnLst>
                <a:rect l="0" t="0" r="r" b="b"/>
                <a:pathLst>
                  <a:path w="182" h="168">
                    <a:moveTo>
                      <a:pt x="6" y="136"/>
                    </a:moveTo>
                    <a:lnTo>
                      <a:pt x="6" y="136"/>
                    </a:lnTo>
                    <a:lnTo>
                      <a:pt x="6" y="136"/>
                    </a:lnTo>
                    <a:cubicBezTo>
                      <a:pt x="0" y="88"/>
                      <a:pt x="8" y="43"/>
                      <a:pt x="28" y="0"/>
                    </a:cubicBezTo>
                    <a:moveTo>
                      <a:pt x="172" y="168"/>
                    </a:moveTo>
                    <a:lnTo>
                      <a:pt x="172" y="168"/>
                    </a:lnTo>
                    <a:lnTo>
                      <a:pt x="172" y="168"/>
                    </a:lnTo>
                    <a:cubicBezTo>
                      <a:pt x="182" y="120"/>
                      <a:pt x="179" y="71"/>
                      <a:pt x="162"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33" name="Freeform 809"/>
            <p:cNvSpPr>
              <a:spLocks noEditPoints="1"/>
            </p:cNvSpPr>
            <p:nvPr/>
          </p:nvSpPr>
          <p:spPr bwMode="auto">
            <a:xfrm>
              <a:off x="7548" y="3312"/>
              <a:ext cx="15"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3"/>
                    <a:pt x="9" y="42"/>
                    <a:pt x="21" y="42"/>
                  </a:cubicBezTo>
                  <a:cubicBezTo>
                    <a:pt x="32" y="42"/>
                    <a:pt x="42" y="33"/>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4" name="Freeform 810"/>
            <p:cNvSpPr>
              <a:spLocks noEditPoints="1"/>
            </p:cNvSpPr>
            <p:nvPr/>
          </p:nvSpPr>
          <p:spPr bwMode="auto">
            <a:xfrm>
              <a:off x="7540" y="3304"/>
              <a:ext cx="31" cy="31"/>
            </a:xfrm>
            <a:custGeom>
              <a:avLst/>
              <a:gdLst/>
              <a:ahLst/>
              <a:cxnLst>
                <a:cxn ang="0">
                  <a:pos x="64" y="42"/>
                </a:cxn>
                <a:cxn ang="0">
                  <a:pos x="64" y="42"/>
                </a:cxn>
                <a:cxn ang="0">
                  <a:pos x="43" y="63"/>
                </a:cxn>
                <a:cxn ang="0">
                  <a:pos x="22" y="42"/>
                </a:cxn>
                <a:cxn ang="0">
                  <a:pos x="43" y="21"/>
                </a:cxn>
                <a:cxn ang="0">
                  <a:pos x="64" y="42"/>
                </a:cxn>
                <a:cxn ang="0">
                  <a:pos x="85" y="42"/>
                </a:cxn>
                <a:cxn ang="0">
                  <a:pos x="85" y="42"/>
                </a:cxn>
                <a:cxn ang="0">
                  <a:pos x="43" y="0"/>
                </a:cxn>
                <a:cxn ang="0">
                  <a:pos x="0" y="42"/>
                </a:cxn>
                <a:cxn ang="0">
                  <a:pos x="43" y="84"/>
                </a:cxn>
                <a:cxn ang="0">
                  <a:pos x="85" y="42"/>
                </a:cxn>
              </a:cxnLst>
              <a:rect l="0" t="0" r="r" b="b"/>
              <a:pathLst>
                <a:path w="85" h="84">
                  <a:moveTo>
                    <a:pt x="64" y="42"/>
                  </a:moveTo>
                  <a:lnTo>
                    <a:pt x="64" y="42"/>
                  </a:lnTo>
                  <a:cubicBezTo>
                    <a:pt x="64" y="54"/>
                    <a:pt x="54" y="63"/>
                    <a:pt x="43" y="63"/>
                  </a:cubicBezTo>
                  <a:cubicBezTo>
                    <a:pt x="31" y="63"/>
                    <a:pt x="22" y="54"/>
                    <a:pt x="22" y="42"/>
                  </a:cubicBezTo>
                  <a:cubicBezTo>
                    <a:pt x="22" y="30"/>
                    <a:pt x="31" y="21"/>
                    <a:pt x="43" y="21"/>
                  </a:cubicBezTo>
                  <a:cubicBezTo>
                    <a:pt x="54" y="21"/>
                    <a:pt x="64" y="30"/>
                    <a:pt x="64" y="42"/>
                  </a:cubicBezTo>
                  <a:close/>
                  <a:moveTo>
                    <a:pt x="85" y="42"/>
                  </a:moveTo>
                  <a:lnTo>
                    <a:pt x="85" y="42"/>
                  </a:lnTo>
                  <a:cubicBezTo>
                    <a:pt x="85" y="19"/>
                    <a:pt x="66" y="0"/>
                    <a:pt x="43" y="0"/>
                  </a:cubicBezTo>
                  <a:cubicBezTo>
                    <a:pt x="19" y="0"/>
                    <a:pt x="0" y="19"/>
                    <a:pt x="0" y="42"/>
                  </a:cubicBezTo>
                  <a:cubicBezTo>
                    <a:pt x="0" y="65"/>
                    <a:pt x="19" y="84"/>
                    <a:pt x="43" y="84"/>
                  </a:cubicBezTo>
                  <a:cubicBezTo>
                    <a:pt x="66" y="84"/>
                    <a:pt x="85" y="65"/>
                    <a:pt x="85"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5" name="Freeform 811"/>
            <p:cNvSpPr>
              <a:spLocks noEditPoints="1"/>
            </p:cNvSpPr>
            <p:nvPr/>
          </p:nvSpPr>
          <p:spPr bwMode="auto">
            <a:xfrm>
              <a:off x="7532" y="3296"/>
              <a:ext cx="47" cy="47"/>
            </a:xfrm>
            <a:custGeom>
              <a:avLst/>
              <a:gdLst/>
              <a:ahLst/>
              <a:cxnLst>
                <a:cxn ang="0">
                  <a:pos x="106" y="63"/>
                </a:cxn>
                <a:cxn ang="0">
                  <a:pos x="106" y="63"/>
                </a:cxn>
                <a:cxn ang="0">
                  <a:pos x="64" y="105"/>
                </a:cxn>
                <a:cxn ang="0">
                  <a:pos x="21" y="63"/>
                </a:cxn>
                <a:cxn ang="0">
                  <a:pos x="64" y="21"/>
                </a:cxn>
                <a:cxn ang="0">
                  <a:pos x="106" y="63"/>
                </a:cxn>
                <a:cxn ang="0">
                  <a:pos x="127" y="63"/>
                </a:cxn>
                <a:cxn ang="0">
                  <a:pos x="127" y="63"/>
                </a:cxn>
                <a:cxn ang="0">
                  <a:pos x="64" y="0"/>
                </a:cxn>
                <a:cxn ang="0">
                  <a:pos x="0" y="63"/>
                </a:cxn>
                <a:cxn ang="0">
                  <a:pos x="64" y="126"/>
                </a:cxn>
                <a:cxn ang="0">
                  <a:pos x="127" y="63"/>
                </a:cxn>
              </a:cxnLst>
              <a:rect l="0" t="0" r="r" b="b"/>
              <a:pathLst>
                <a:path w="127" h="126">
                  <a:moveTo>
                    <a:pt x="106" y="63"/>
                  </a:moveTo>
                  <a:lnTo>
                    <a:pt x="106" y="63"/>
                  </a:lnTo>
                  <a:cubicBezTo>
                    <a:pt x="106" y="86"/>
                    <a:pt x="87" y="105"/>
                    <a:pt x="64" y="105"/>
                  </a:cubicBezTo>
                  <a:cubicBezTo>
                    <a:pt x="40" y="105"/>
                    <a:pt x="21" y="86"/>
                    <a:pt x="21" y="63"/>
                  </a:cubicBezTo>
                  <a:cubicBezTo>
                    <a:pt x="21" y="40"/>
                    <a:pt x="40" y="21"/>
                    <a:pt x="64" y="21"/>
                  </a:cubicBezTo>
                  <a:cubicBezTo>
                    <a:pt x="87" y="21"/>
                    <a:pt x="106" y="40"/>
                    <a:pt x="106" y="63"/>
                  </a:cubicBezTo>
                  <a:close/>
                  <a:moveTo>
                    <a:pt x="127" y="63"/>
                  </a:moveTo>
                  <a:lnTo>
                    <a:pt x="127" y="63"/>
                  </a:lnTo>
                  <a:cubicBezTo>
                    <a:pt x="127" y="28"/>
                    <a:pt x="98" y="0"/>
                    <a:pt x="64" y="0"/>
                  </a:cubicBezTo>
                  <a:cubicBezTo>
                    <a:pt x="29" y="0"/>
                    <a:pt x="0" y="28"/>
                    <a:pt x="0" y="63"/>
                  </a:cubicBezTo>
                  <a:cubicBezTo>
                    <a:pt x="0" y="98"/>
                    <a:pt x="29" y="126"/>
                    <a:pt x="64" y="126"/>
                  </a:cubicBezTo>
                  <a:cubicBezTo>
                    <a:pt x="98"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6" name="Freeform 812"/>
            <p:cNvSpPr>
              <a:spLocks noEditPoints="1"/>
            </p:cNvSpPr>
            <p:nvPr/>
          </p:nvSpPr>
          <p:spPr bwMode="auto">
            <a:xfrm>
              <a:off x="7524" y="3288"/>
              <a:ext cx="63" cy="62"/>
            </a:xfrm>
            <a:custGeom>
              <a:avLst/>
              <a:gdLst/>
              <a:ahLst/>
              <a:cxnLst>
                <a:cxn ang="0">
                  <a:pos x="148" y="84"/>
                </a:cxn>
                <a:cxn ang="0">
                  <a:pos x="148" y="84"/>
                </a:cxn>
                <a:cxn ang="0">
                  <a:pos x="85" y="147"/>
                </a:cxn>
                <a:cxn ang="0">
                  <a:pos x="21" y="84"/>
                </a:cxn>
                <a:cxn ang="0">
                  <a:pos x="85" y="21"/>
                </a:cxn>
                <a:cxn ang="0">
                  <a:pos x="148" y="84"/>
                </a:cxn>
                <a:cxn ang="0">
                  <a:pos x="169" y="84"/>
                </a:cxn>
                <a:cxn ang="0">
                  <a:pos x="169" y="84"/>
                </a:cxn>
                <a:cxn ang="0">
                  <a:pos x="85" y="0"/>
                </a:cxn>
                <a:cxn ang="0">
                  <a:pos x="0" y="84"/>
                </a:cxn>
                <a:cxn ang="0">
                  <a:pos x="85" y="168"/>
                </a:cxn>
                <a:cxn ang="0">
                  <a:pos x="169" y="84"/>
                </a:cxn>
              </a:cxnLst>
              <a:rect l="0" t="0" r="r" b="b"/>
              <a:pathLst>
                <a:path w="169" h="168">
                  <a:moveTo>
                    <a:pt x="148" y="84"/>
                  </a:moveTo>
                  <a:lnTo>
                    <a:pt x="148" y="84"/>
                  </a:lnTo>
                  <a:cubicBezTo>
                    <a:pt x="148" y="119"/>
                    <a:pt x="119" y="147"/>
                    <a:pt x="85" y="147"/>
                  </a:cubicBezTo>
                  <a:cubicBezTo>
                    <a:pt x="50" y="147"/>
                    <a:pt x="21" y="119"/>
                    <a:pt x="21" y="84"/>
                  </a:cubicBezTo>
                  <a:cubicBezTo>
                    <a:pt x="21" y="49"/>
                    <a:pt x="50" y="21"/>
                    <a:pt x="85" y="21"/>
                  </a:cubicBezTo>
                  <a:cubicBezTo>
                    <a:pt x="119" y="21"/>
                    <a:pt x="148" y="49"/>
                    <a:pt x="148" y="84"/>
                  </a:cubicBezTo>
                  <a:close/>
                  <a:moveTo>
                    <a:pt x="169" y="84"/>
                  </a:moveTo>
                  <a:lnTo>
                    <a:pt x="169" y="84"/>
                  </a:lnTo>
                  <a:cubicBezTo>
                    <a:pt x="169" y="38"/>
                    <a:pt x="131" y="0"/>
                    <a:pt x="85" y="0"/>
                  </a:cubicBezTo>
                  <a:cubicBezTo>
                    <a:pt x="38" y="0"/>
                    <a:pt x="0" y="38"/>
                    <a:pt x="0" y="84"/>
                  </a:cubicBezTo>
                  <a:cubicBezTo>
                    <a:pt x="0" y="130"/>
                    <a:pt x="38" y="168"/>
                    <a:pt x="85" y="168"/>
                  </a:cubicBezTo>
                  <a:cubicBezTo>
                    <a:pt x="131" y="168"/>
                    <a:pt x="169" y="130"/>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7" name="Freeform 813"/>
            <p:cNvSpPr>
              <a:spLocks noEditPoints="1"/>
            </p:cNvSpPr>
            <p:nvPr/>
          </p:nvSpPr>
          <p:spPr bwMode="auto">
            <a:xfrm>
              <a:off x="7516" y="3280"/>
              <a:ext cx="79" cy="78"/>
            </a:xfrm>
            <a:custGeom>
              <a:avLst/>
              <a:gdLst/>
              <a:ahLst/>
              <a:cxnLst>
                <a:cxn ang="0">
                  <a:pos x="190" y="105"/>
                </a:cxn>
                <a:cxn ang="0">
                  <a:pos x="190" y="105"/>
                </a:cxn>
                <a:cxn ang="0">
                  <a:pos x="106" y="189"/>
                </a:cxn>
                <a:cxn ang="0">
                  <a:pos x="21" y="105"/>
                </a:cxn>
                <a:cxn ang="0">
                  <a:pos x="106" y="21"/>
                </a:cxn>
                <a:cxn ang="0">
                  <a:pos x="190" y="105"/>
                </a:cxn>
                <a:cxn ang="0">
                  <a:pos x="211" y="105"/>
                </a:cxn>
                <a:cxn ang="0">
                  <a:pos x="211" y="105"/>
                </a:cxn>
                <a:cxn ang="0">
                  <a:pos x="106" y="0"/>
                </a:cxn>
                <a:cxn ang="0">
                  <a:pos x="0" y="105"/>
                </a:cxn>
                <a:cxn ang="0">
                  <a:pos x="106" y="210"/>
                </a:cxn>
                <a:cxn ang="0">
                  <a:pos x="211" y="105"/>
                </a:cxn>
              </a:cxnLst>
              <a:rect l="0" t="0" r="r" b="b"/>
              <a:pathLst>
                <a:path w="211" h="210">
                  <a:moveTo>
                    <a:pt x="190" y="105"/>
                  </a:moveTo>
                  <a:lnTo>
                    <a:pt x="190" y="105"/>
                  </a:lnTo>
                  <a:cubicBezTo>
                    <a:pt x="190" y="151"/>
                    <a:pt x="152" y="189"/>
                    <a:pt x="106" y="189"/>
                  </a:cubicBezTo>
                  <a:cubicBezTo>
                    <a:pt x="59" y="189"/>
                    <a:pt x="21" y="151"/>
                    <a:pt x="21" y="105"/>
                  </a:cubicBezTo>
                  <a:cubicBezTo>
                    <a:pt x="21" y="59"/>
                    <a:pt x="59" y="21"/>
                    <a:pt x="106" y="21"/>
                  </a:cubicBezTo>
                  <a:cubicBezTo>
                    <a:pt x="152" y="21"/>
                    <a:pt x="190" y="59"/>
                    <a:pt x="190" y="105"/>
                  </a:cubicBezTo>
                  <a:close/>
                  <a:moveTo>
                    <a:pt x="211" y="105"/>
                  </a:moveTo>
                  <a:lnTo>
                    <a:pt x="211" y="105"/>
                  </a:lnTo>
                  <a:cubicBezTo>
                    <a:pt x="211" y="47"/>
                    <a:pt x="164" y="0"/>
                    <a:pt x="106" y="0"/>
                  </a:cubicBezTo>
                  <a:cubicBezTo>
                    <a:pt x="48" y="0"/>
                    <a:pt x="0" y="47"/>
                    <a:pt x="0" y="105"/>
                  </a:cubicBezTo>
                  <a:cubicBezTo>
                    <a:pt x="0" y="163"/>
                    <a:pt x="48" y="210"/>
                    <a:pt x="106" y="210"/>
                  </a:cubicBezTo>
                  <a:cubicBezTo>
                    <a:pt x="164" y="210"/>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8" name="Freeform 814"/>
            <p:cNvSpPr>
              <a:spLocks noEditPoints="1"/>
            </p:cNvSpPr>
            <p:nvPr/>
          </p:nvSpPr>
          <p:spPr bwMode="auto">
            <a:xfrm>
              <a:off x="7508" y="3272"/>
              <a:ext cx="95" cy="94"/>
            </a:xfrm>
            <a:custGeom>
              <a:avLst/>
              <a:gdLst/>
              <a:ahLst/>
              <a:cxnLst>
                <a:cxn ang="0">
                  <a:pos x="232" y="127"/>
                </a:cxn>
                <a:cxn ang="0">
                  <a:pos x="232" y="127"/>
                </a:cxn>
                <a:cxn ang="0">
                  <a:pos x="127" y="232"/>
                </a:cxn>
                <a:cxn ang="0">
                  <a:pos x="21" y="127"/>
                </a:cxn>
                <a:cxn ang="0">
                  <a:pos x="127" y="22"/>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2"/>
                    <a:pt x="127" y="22"/>
                  </a:cubicBezTo>
                  <a:cubicBezTo>
                    <a:pt x="185" y="22"/>
                    <a:pt x="232" y="69"/>
                    <a:pt x="232" y="127"/>
                  </a:cubicBezTo>
                  <a:close/>
                  <a:moveTo>
                    <a:pt x="253" y="127"/>
                  </a:moveTo>
                  <a:lnTo>
                    <a:pt x="253" y="127"/>
                  </a:lnTo>
                  <a:cubicBezTo>
                    <a:pt x="253" y="57"/>
                    <a:pt x="196" y="0"/>
                    <a:pt x="127" y="0"/>
                  </a:cubicBezTo>
                  <a:cubicBezTo>
                    <a:pt x="57" y="0"/>
                    <a:pt x="0" y="57"/>
                    <a:pt x="0" y="127"/>
                  </a:cubicBezTo>
                  <a:cubicBezTo>
                    <a:pt x="0" y="197"/>
                    <a:pt x="57" y="253"/>
                    <a:pt x="127" y="253"/>
                  </a:cubicBezTo>
                  <a:cubicBezTo>
                    <a:pt x="196" y="253"/>
                    <a:pt x="253" y="197"/>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9" name="Freeform 815"/>
            <p:cNvSpPr>
              <a:spLocks noEditPoints="1"/>
            </p:cNvSpPr>
            <p:nvPr/>
          </p:nvSpPr>
          <p:spPr bwMode="auto">
            <a:xfrm>
              <a:off x="7501" y="3264"/>
              <a:ext cx="109"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6"/>
                </a:cxn>
                <a:cxn ang="0">
                  <a:pos x="295" y="148"/>
                </a:cxn>
              </a:cxnLst>
              <a:rect l="0" t="0" r="r" b="b"/>
              <a:pathLst>
                <a:path w="295" h="296">
                  <a:moveTo>
                    <a:pt x="274" y="148"/>
                  </a:moveTo>
                  <a:lnTo>
                    <a:pt x="274" y="148"/>
                  </a:lnTo>
                  <a:cubicBezTo>
                    <a:pt x="274" y="218"/>
                    <a:pt x="217" y="274"/>
                    <a:pt x="148" y="274"/>
                  </a:cubicBezTo>
                  <a:cubicBezTo>
                    <a:pt x="78" y="274"/>
                    <a:pt x="21" y="218"/>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6" y="0"/>
                    <a:pt x="0" y="67"/>
                    <a:pt x="0" y="148"/>
                  </a:cubicBezTo>
                  <a:cubicBezTo>
                    <a:pt x="0" y="229"/>
                    <a:pt x="66" y="296"/>
                    <a:pt x="148" y="296"/>
                  </a:cubicBezTo>
                  <a:cubicBezTo>
                    <a:pt x="229" y="296"/>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0" name="Freeform 816"/>
            <p:cNvSpPr>
              <a:spLocks noEditPoints="1"/>
            </p:cNvSpPr>
            <p:nvPr/>
          </p:nvSpPr>
          <p:spPr bwMode="auto">
            <a:xfrm>
              <a:off x="7493" y="3257"/>
              <a:ext cx="125" cy="125"/>
            </a:xfrm>
            <a:custGeom>
              <a:avLst/>
              <a:gdLst/>
              <a:ahLst/>
              <a:cxnLst>
                <a:cxn ang="0">
                  <a:pos x="316" y="169"/>
                </a:cxn>
                <a:cxn ang="0">
                  <a:pos x="316" y="169"/>
                </a:cxn>
                <a:cxn ang="0">
                  <a:pos x="169" y="317"/>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7"/>
                    <a:pt x="169" y="317"/>
                  </a:cubicBezTo>
                  <a:cubicBezTo>
                    <a:pt x="87" y="317"/>
                    <a:pt x="21" y="250"/>
                    <a:pt x="21" y="169"/>
                  </a:cubicBezTo>
                  <a:cubicBezTo>
                    <a:pt x="21" y="88"/>
                    <a:pt x="87" y="21"/>
                    <a:pt x="169" y="21"/>
                  </a:cubicBezTo>
                  <a:cubicBezTo>
                    <a:pt x="250" y="21"/>
                    <a:pt x="316" y="88"/>
                    <a:pt x="316" y="169"/>
                  </a:cubicBezTo>
                  <a:close/>
                  <a:moveTo>
                    <a:pt x="337" y="169"/>
                  </a:moveTo>
                  <a:lnTo>
                    <a:pt x="337" y="169"/>
                  </a:lnTo>
                  <a:cubicBezTo>
                    <a:pt x="337" y="76"/>
                    <a:pt x="261" y="0"/>
                    <a:pt x="169" y="0"/>
                  </a:cubicBezTo>
                  <a:cubicBezTo>
                    <a:pt x="76" y="0"/>
                    <a:pt x="0" y="76"/>
                    <a:pt x="0" y="169"/>
                  </a:cubicBezTo>
                  <a:cubicBezTo>
                    <a:pt x="0" y="262"/>
                    <a:pt x="76" y="338"/>
                    <a:pt x="169"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1" name="Freeform 817"/>
            <p:cNvSpPr>
              <a:spLocks noEditPoints="1"/>
            </p:cNvSpPr>
            <p:nvPr/>
          </p:nvSpPr>
          <p:spPr bwMode="auto">
            <a:xfrm>
              <a:off x="7512" y="3280"/>
              <a:ext cx="88" cy="80"/>
            </a:xfrm>
            <a:custGeom>
              <a:avLst/>
              <a:gdLst/>
              <a:ahLst/>
              <a:cxnLst>
                <a:cxn ang="0">
                  <a:pos x="38" y="185"/>
                </a:cxn>
                <a:cxn ang="0">
                  <a:pos x="38" y="185"/>
                </a:cxn>
                <a:cxn ang="0">
                  <a:pos x="38" y="185"/>
                </a:cxn>
                <a:cxn ang="0">
                  <a:pos x="156" y="214"/>
                </a:cxn>
                <a:cxn ang="0">
                  <a:pos x="156" y="214"/>
                </a:cxn>
                <a:cxn ang="0">
                  <a:pos x="195" y="203"/>
                </a:cxn>
                <a:cxn ang="0">
                  <a:pos x="195" y="203"/>
                </a:cxn>
                <a:cxn ang="0">
                  <a:pos x="210" y="206"/>
                </a:cxn>
                <a:cxn ang="0">
                  <a:pos x="210" y="206"/>
                </a:cxn>
                <a:cxn ang="0">
                  <a:pos x="236" y="178"/>
                </a:cxn>
                <a:cxn ang="0">
                  <a:pos x="236" y="100"/>
                </a:cxn>
                <a:cxn ang="0">
                  <a:pos x="236" y="100"/>
                </a:cxn>
                <a:cxn ang="0">
                  <a:pos x="171" y="7"/>
                </a:cxn>
                <a:cxn ang="0">
                  <a:pos x="64" y="0"/>
                </a:cxn>
                <a:cxn ang="0">
                  <a:pos x="64" y="0"/>
                </a:cxn>
                <a:cxn ang="0">
                  <a:pos x="64" y="0"/>
                </a:cxn>
                <a:cxn ang="0">
                  <a:pos x="0" y="94"/>
                </a:cxn>
                <a:cxn ang="0">
                  <a:pos x="0" y="139"/>
                </a:cxn>
                <a:cxn ang="0">
                  <a:pos x="0" y="139"/>
                </a:cxn>
                <a:cxn ang="0">
                  <a:pos x="14" y="168"/>
                </a:cxn>
                <a:cxn ang="0">
                  <a:pos x="14" y="168"/>
                </a:cxn>
                <a:cxn ang="0">
                  <a:pos x="29" y="171"/>
                </a:cxn>
                <a:cxn ang="0">
                  <a:pos x="29" y="171"/>
                </a:cxn>
                <a:cxn ang="0">
                  <a:pos x="38" y="185"/>
                </a:cxn>
              </a:cxnLst>
              <a:rect l="0" t="0" r="r" b="b"/>
              <a:pathLst>
                <a:path w="236" h="214">
                  <a:moveTo>
                    <a:pt x="38" y="185"/>
                  </a:moveTo>
                  <a:lnTo>
                    <a:pt x="38" y="185"/>
                  </a:lnTo>
                  <a:lnTo>
                    <a:pt x="38" y="185"/>
                  </a:lnTo>
                  <a:cubicBezTo>
                    <a:pt x="74" y="204"/>
                    <a:pt x="115" y="214"/>
                    <a:pt x="156" y="214"/>
                  </a:cubicBezTo>
                  <a:lnTo>
                    <a:pt x="156" y="214"/>
                  </a:lnTo>
                  <a:cubicBezTo>
                    <a:pt x="170" y="213"/>
                    <a:pt x="183" y="210"/>
                    <a:pt x="195" y="203"/>
                  </a:cubicBezTo>
                  <a:lnTo>
                    <a:pt x="195" y="203"/>
                  </a:lnTo>
                  <a:cubicBezTo>
                    <a:pt x="199" y="207"/>
                    <a:pt x="205" y="208"/>
                    <a:pt x="210" y="206"/>
                  </a:cubicBezTo>
                  <a:lnTo>
                    <a:pt x="210" y="206"/>
                  </a:lnTo>
                  <a:cubicBezTo>
                    <a:pt x="221" y="200"/>
                    <a:pt x="230" y="190"/>
                    <a:pt x="236" y="178"/>
                  </a:cubicBezTo>
                  <a:lnTo>
                    <a:pt x="236" y="100"/>
                  </a:lnTo>
                  <a:lnTo>
                    <a:pt x="236" y="100"/>
                  </a:lnTo>
                  <a:cubicBezTo>
                    <a:pt x="233" y="59"/>
                    <a:pt x="208" y="23"/>
                    <a:pt x="171" y="7"/>
                  </a:cubicBezTo>
                  <a:moveTo>
                    <a:pt x="64" y="0"/>
                  </a:moveTo>
                  <a:lnTo>
                    <a:pt x="64" y="0"/>
                  </a:lnTo>
                  <a:lnTo>
                    <a:pt x="64" y="0"/>
                  </a:lnTo>
                  <a:cubicBezTo>
                    <a:pt x="27" y="16"/>
                    <a:pt x="2" y="53"/>
                    <a:pt x="0" y="94"/>
                  </a:cubicBezTo>
                  <a:lnTo>
                    <a:pt x="0" y="139"/>
                  </a:lnTo>
                  <a:lnTo>
                    <a:pt x="0" y="139"/>
                  </a:lnTo>
                  <a:cubicBezTo>
                    <a:pt x="0" y="150"/>
                    <a:pt x="5" y="161"/>
                    <a:pt x="14" y="168"/>
                  </a:cubicBezTo>
                  <a:lnTo>
                    <a:pt x="14" y="168"/>
                  </a:lnTo>
                  <a:cubicBezTo>
                    <a:pt x="18" y="172"/>
                    <a:pt x="24" y="173"/>
                    <a:pt x="29" y="171"/>
                  </a:cubicBezTo>
                  <a:lnTo>
                    <a:pt x="29" y="171"/>
                  </a:lnTo>
                  <a:cubicBezTo>
                    <a:pt x="30" y="177"/>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2" name="Freeform 818"/>
            <p:cNvSpPr>
              <a:spLocks noEditPoints="1"/>
            </p:cNvSpPr>
            <p:nvPr/>
          </p:nvSpPr>
          <p:spPr bwMode="auto">
            <a:xfrm>
              <a:off x="7549" y="3255"/>
              <a:ext cx="16"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3" name="Freeform 819"/>
            <p:cNvSpPr>
              <a:spLocks noEditPoints="1"/>
            </p:cNvSpPr>
            <p:nvPr/>
          </p:nvSpPr>
          <p:spPr bwMode="auto">
            <a:xfrm>
              <a:off x="7540" y="3247"/>
              <a:ext cx="33"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 name="Freeform 820"/>
            <p:cNvSpPr>
              <a:spLocks noEditPoints="1"/>
            </p:cNvSpPr>
            <p:nvPr/>
          </p:nvSpPr>
          <p:spPr bwMode="auto">
            <a:xfrm>
              <a:off x="7532" y="3239"/>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30" y="0"/>
                    <a:pt x="0" y="30"/>
                    <a:pt x="0" y="66"/>
                  </a:cubicBezTo>
                  <a:cubicBezTo>
                    <a:pt x="0" y="102"/>
                    <a:pt x="30"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 name="Freeform 821"/>
            <p:cNvSpPr>
              <a:spLocks noEditPoints="1"/>
            </p:cNvSpPr>
            <p:nvPr/>
          </p:nvSpPr>
          <p:spPr bwMode="auto">
            <a:xfrm>
              <a:off x="7524" y="3231"/>
              <a:ext cx="65"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2" y="154"/>
                    <a:pt x="22" y="124"/>
                    <a:pt x="22" y="88"/>
                  </a:cubicBezTo>
                  <a:cubicBezTo>
                    <a:pt x="22" y="52"/>
                    <a:pt x="52" y="22"/>
                    <a:pt x="88" y="22"/>
                  </a:cubicBezTo>
                  <a:cubicBezTo>
                    <a:pt x="124" y="22"/>
                    <a:pt x="154" y="52"/>
                    <a:pt x="154" y="88"/>
                  </a:cubicBezTo>
                  <a:close/>
                  <a:moveTo>
                    <a:pt x="176" y="88"/>
                  </a:moveTo>
                  <a:lnTo>
                    <a:pt x="176" y="88"/>
                  </a:lnTo>
                  <a:cubicBezTo>
                    <a:pt x="176" y="40"/>
                    <a:pt x="136" y="0"/>
                    <a:pt x="88" y="0"/>
                  </a:cubicBezTo>
                  <a:cubicBezTo>
                    <a:pt x="39" y="0"/>
                    <a:pt x="0" y="40"/>
                    <a:pt x="0" y="88"/>
                  </a:cubicBezTo>
                  <a:cubicBezTo>
                    <a:pt x="0" y="136"/>
                    <a:pt x="39"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 name="Freeform 822"/>
            <p:cNvSpPr>
              <a:spLocks noEditPoints="1"/>
            </p:cNvSpPr>
            <p:nvPr/>
          </p:nvSpPr>
          <p:spPr bwMode="auto">
            <a:xfrm>
              <a:off x="7516" y="3223"/>
              <a:ext cx="82" cy="81"/>
            </a:xfrm>
            <a:custGeom>
              <a:avLst/>
              <a:gdLst/>
              <a:ahLst/>
              <a:cxnLst>
                <a:cxn ang="0">
                  <a:pos x="198" y="110"/>
                </a:cxn>
                <a:cxn ang="0">
                  <a:pos x="198" y="110"/>
                </a:cxn>
                <a:cxn ang="0">
                  <a:pos x="110" y="198"/>
                </a:cxn>
                <a:cxn ang="0">
                  <a:pos x="22" y="110"/>
                </a:cxn>
                <a:cxn ang="0">
                  <a:pos x="110" y="22"/>
                </a:cxn>
                <a:cxn ang="0">
                  <a:pos x="198" y="110"/>
                </a:cxn>
                <a:cxn ang="0">
                  <a:pos x="220" y="110"/>
                </a:cxn>
                <a:cxn ang="0">
                  <a:pos x="220" y="110"/>
                </a:cxn>
                <a:cxn ang="0">
                  <a:pos x="110" y="0"/>
                </a:cxn>
                <a:cxn ang="0">
                  <a:pos x="0" y="110"/>
                </a:cxn>
                <a:cxn ang="0">
                  <a:pos x="110" y="220"/>
                </a:cxn>
                <a:cxn ang="0">
                  <a:pos x="220" y="110"/>
                </a:cxn>
              </a:cxnLst>
              <a:rect l="0" t="0" r="r" b="b"/>
              <a:pathLst>
                <a:path w="220" h="220">
                  <a:moveTo>
                    <a:pt x="198" y="110"/>
                  </a:moveTo>
                  <a:lnTo>
                    <a:pt x="198" y="110"/>
                  </a:lnTo>
                  <a:cubicBezTo>
                    <a:pt x="198" y="158"/>
                    <a:pt x="158" y="198"/>
                    <a:pt x="110" y="198"/>
                  </a:cubicBezTo>
                  <a:cubicBezTo>
                    <a:pt x="61" y="198"/>
                    <a:pt x="22" y="158"/>
                    <a:pt x="22" y="110"/>
                  </a:cubicBezTo>
                  <a:cubicBezTo>
                    <a:pt x="22" y="62"/>
                    <a:pt x="61" y="22"/>
                    <a:pt x="110" y="22"/>
                  </a:cubicBezTo>
                  <a:cubicBezTo>
                    <a:pt x="158" y="22"/>
                    <a:pt x="198" y="62"/>
                    <a:pt x="198" y="110"/>
                  </a:cubicBezTo>
                  <a:close/>
                  <a:moveTo>
                    <a:pt x="220" y="110"/>
                  </a:moveTo>
                  <a:lnTo>
                    <a:pt x="220" y="110"/>
                  </a:lnTo>
                  <a:cubicBezTo>
                    <a:pt x="220" y="50"/>
                    <a:pt x="170" y="0"/>
                    <a:pt x="110" y="0"/>
                  </a:cubicBezTo>
                  <a:cubicBezTo>
                    <a:pt x="49" y="0"/>
                    <a:pt x="0" y="50"/>
                    <a:pt x="0" y="110"/>
                  </a:cubicBezTo>
                  <a:cubicBezTo>
                    <a:pt x="0" y="170"/>
                    <a:pt x="49" y="220"/>
                    <a:pt x="110" y="220"/>
                  </a:cubicBezTo>
                  <a:cubicBezTo>
                    <a:pt x="170" y="220"/>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 name="Freeform 823"/>
            <p:cNvSpPr>
              <a:spLocks/>
            </p:cNvSpPr>
            <p:nvPr/>
          </p:nvSpPr>
          <p:spPr bwMode="auto">
            <a:xfrm>
              <a:off x="7528" y="3235"/>
              <a:ext cx="57" cy="58"/>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5" y="157"/>
                    <a:pt x="27" y="129"/>
                  </a:cubicBezTo>
                  <a:cubicBezTo>
                    <a:pt x="0" y="101"/>
                    <a:pt x="0" y="56"/>
                    <a:pt x="27" y="28"/>
                  </a:cubicBezTo>
                  <a:cubicBezTo>
                    <a:pt x="55"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 name="Freeform 824"/>
            <p:cNvSpPr>
              <a:spLocks noEditPoints="1"/>
            </p:cNvSpPr>
            <p:nvPr/>
          </p:nvSpPr>
          <p:spPr bwMode="auto">
            <a:xfrm>
              <a:off x="7512" y="3235"/>
              <a:ext cx="88" cy="125"/>
            </a:xfrm>
            <a:custGeom>
              <a:avLst/>
              <a:gdLst/>
              <a:ahLst/>
              <a:cxnLst>
                <a:cxn ang="0">
                  <a:pos x="64" y="122"/>
                </a:cxn>
                <a:cxn ang="0">
                  <a:pos x="64" y="122"/>
                </a:cxn>
                <a:cxn ang="0">
                  <a:pos x="64" y="122"/>
                </a:cxn>
                <a:cxn ang="0">
                  <a:pos x="0" y="216"/>
                </a:cxn>
                <a:cxn ang="0">
                  <a:pos x="0" y="261"/>
                </a:cxn>
                <a:cxn ang="0">
                  <a:pos x="0" y="261"/>
                </a:cxn>
                <a:cxn ang="0">
                  <a:pos x="14" y="290"/>
                </a:cxn>
                <a:cxn ang="0">
                  <a:pos x="14" y="290"/>
                </a:cxn>
                <a:cxn ang="0">
                  <a:pos x="29" y="293"/>
                </a:cxn>
                <a:cxn ang="0">
                  <a:pos x="29" y="293"/>
                </a:cxn>
                <a:cxn ang="0">
                  <a:pos x="38" y="307"/>
                </a:cxn>
                <a:cxn ang="0">
                  <a:pos x="38" y="307"/>
                </a:cxn>
                <a:cxn ang="0">
                  <a:pos x="156" y="336"/>
                </a:cxn>
                <a:cxn ang="0">
                  <a:pos x="156" y="336"/>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8"/>
                </a:cxn>
                <a:cxn ang="0">
                  <a:pos x="71" y="28"/>
                </a:cxn>
                <a:cxn ang="0">
                  <a:pos x="64" y="122"/>
                </a:cxn>
                <a:cxn ang="0">
                  <a:pos x="64" y="122"/>
                </a:cxn>
                <a:cxn ang="0">
                  <a:pos x="64" y="122"/>
                </a:cxn>
                <a:cxn ang="0">
                  <a:pos x="64" y="122"/>
                </a:cxn>
              </a:cxnLst>
              <a:rect l="0" t="0" r="r" b="b"/>
              <a:pathLst>
                <a:path w="237" h="336">
                  <a:moveTo>
                    <a:pt x="64" y="122"/>
                  </a:moveTo>
                  <a:lnTo>
                    <a:pt x="64" y="122"/>
                  </a:lnTo>
                  <a:lnTo>
                    <a:pt x="64" y="122"/>
                  </a:lnTo>
                  <a:cubicBezTo>
                    <a:pt x="27" y="138"/>
                    <a:pt x="2" y="175"/>
                    <a:pt x="0" y="216"/>
                  </a:cubicBezTo>
                  <a:lnTo>
                    <a:pt x="0" y="261"/>
                  </a:lnTo>
                  <a:lnTo>
                    <a:pt x="0" y="261"/>
                  </a:lnTo>
                  <a:cubicBezTo>
                    <a:pt x="0" y="272"/>
                    <a:pt x="5" y="283"/>
                    <a:pt x="14" y="290"/>
                  </a:cubicBezTo>
                  <a:lnTo>
                    <a:pt x="14" y="290"/>
                  </a:lnTo>
                  <a:cubicBezTo>
                    <a:pt x="18" y="294"/>
                    <a:pt x="24" y="295"/>
                    <a:pt x="29" y="293"/>
                  </a:cubicBezTo>
                  <a:lnTo>
                    <a:pt x="29" y="293"/>
                  </a:lnTo>
                  <a:cubicBezTo>
                    <a:pt x="30" y="299"/>
                    <a:pt x="33" y="304"/>
                    <a:pt x="38" y="307"/>
                  </a:cubicBezTo>
                  <a:lnTo>
                    <a:pt x="38" y="307"/>
                  </a:lnTo>
                  <a:cubicBezTo>
                    <a:pt x="74" y="326"/>
                    <a:pt x="115" y="336"/>
                    <a:pt x="156" y="336"/>
                  </a:cubicBezTo>
                  <a:lnTo>
                    <a:pt x="156" y="336"/>
                  </a:lnTo>
                  <a:cubicBezTo>
                    <a:pt x="170" y="335"/>
                    <a:pt x="183" y="332"/>
                    <a:pt x="195" y="325"/>
                  </a:cubicBezTo>
                  <a:lnTo>
                    <a:pt x="195" y="325"/>
                  </a:lnTo>
                  <a:cubicBezTo>
                    <a:pt x="199" y="329"/>
                    <a:pt x="205" y="330"/>
                    <a:pt x="210" y="328"/>
                  </a:cubicBezTo>
                  <a:lnTo>
                    <a:pt x="210" y="328"/>
                  </a:lnTo>
                  <a:cubicBezTo>
                    <a:pt x="221" y="322"/>
                    <a:pt x="230" y="312"/>
                    <a:pt x="236" y="300"/>
                  </a:cubicBezTo>
                  <a:lnTo>
                    <a:pt x="236" y="229"/>
                  </a:lnTo>
                  <a:lnTo>
                    <a:pt x="236" y="229"/>
                  </a:lnTo>
                  <a:cubicBezTo>
                    <a:pt x="237" y="186"/>
                    <a:pt x="211" y="146"/>
                    <a:pt x="171" y="129"/>
                  </a:cubicBezTo>
                  <a:lnTo>
                    <a:pt x="170" y="129"/>
                  </a:lnTo>
                  <a:lnTo>
                    <a:pt x="170" y="129"/>
                  </a:lnTo>
                  <a:cubicBezTo>
                    <a:pt x="198" y="101"/>
                    <a:pt x="198" y="56"/>
                    <a:pt x="170" y="28"/>
                  </a:cubicBezTo>
                  <a:cubicBezTo>
                    <a:pt x="143" y="0"/>
                    <a:pt x="98" y="0"/>
                    <a:pt x="71" y="28"/>
                  </a:cubicBezTo>
                  <a:cubicBezTo>
                    <a:pt x="46" y="53"/>
                    <a:pt x="44" y="93"/>
                    <a:pt x="64" y="122"/>
                  </a:cubicBezTo>
                  <a:lnTo>
                    <a:pt x="64" y="122"/>
                  </a:lnTo>
                  <a:close/>
                  <a:moveTo>
                    <a:pt x="64" y="122"/>
                  </a:moveTo>
                  <a:lnTo>
                    <a:pt x="64"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 name="Freeform 825"/>
            <p:cNvSpPr>
              <a:spLocks noEditPoints="1"/>
            </p:cNvSpPr>
            <p:nvPr/>
          </p:nvSpPr>
          <p:spPr bwMode="auto">
            <a:xfrm>
              <a:off x="7520" y="3293"/>
              <a:ext cx="68" cy="63"/>
            </a:xfrm>
            <a:custGeom>
              <a:avLst/>
              <a:gdLst/>
              <a:ahLst/>
              <a:cxnLst>
                <a:cxn ang="0">
                  <a:pos x="6" y="136"/>
                </a:cxn>
                <a:cxn ang="0">
                  <a:pos x="6" y="136"/>
                </a:cxn>
                <a:cxn ang="0">
                  <a:pos x="6" y="136"/>
                </a:cxn>
                <a:cxn ang="0">
                  <a:pos x="28" y="0"/>
                </a:cxn>
                <a:cxn ang="0">
                  <a:pos x="172" y="168"/>
                </a:cxn>
                <a:cxn ang="0">
                  <a:pos x="172" y="168"/>
                </a:cxn>
                <a:cxn ang="0">
                  <a:pos x="172" y="168"/>
                </a:cxn>
                <a:cxn ang="0">
                  <a:pos x="161" y="25"/>
                </a:cxn>
              </a:cxnLst>
              <a:rect l="0" t="0" r="r" b="b"/>
              <a:pathLst>
                <a:path w="182" h="168">
                  <a:moveTo>
                    <a:pt x="6" y="136"/>
                  </a:moveTo>
                  <a:lnTo>
                    <a:pt x="6" y="136"/>
                  </a:lnTo>
                  <a:lnTo>
                    <a:pt x="6" y="136"/>
                  </a:lnTo>
                  <a:cubicBezTo>
                    <a:pt x="0" y="88"/>
                    <a:pt x="7" y="43"/>
                    <a:pt x="28" y="0"/>
                  </a:cubicBezTo>
                  <a:moveTo>
                    <a:pt x="172" y="168"/>
                  </a:moveTo>
                  <a:lnTo>
                    <a:pt x="172" y="168"/>
                  </a:lnTo>
                  <a:lnTo>
                    <a:pt x="172" y="168"/>
                  </a:lnTo>
                  <a:cubicBezTo>
                    <a:pt x="182" y="120"/>
                    <a:pt x="179" y="71"/>
                    <a:pt x="161"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0" name="Freeform 826"/>
            <p:cNvSpPr>
              <a:spLocks noEditPoints="1"/>
            </p:cNvSpPr>
            <p:nvPr/>
          </p:nvSpPr>
          <p:spPr bwMode="auto">
            <a:xfrm>
              <a:off x="7656" y="3312"/>
              <a:ext cx="15" cy="15"/>
            </a:xfrm>
            <a:custGeom>
              <a:avLst/>
              <a:gdLst/>
              <a:ahLst/>
              <a:cxnLst>
                <a:cxn ang="0">
                  <a:pos x="21" y="21"/>
                </a:cxn>
                <a:cxn ang="0">
                  <a:pos x="21" y="21"/>
                </a:cxn>
                <a:cxn ang="0">
                  <a:pos x="21" y="21"/>
                </a:cxn>
                <a:cxn ang="0">
                  <a:pos x="42" y="21"/>
                </a:cxn>
                <a:cxn ang="0">
                  <a:pos x="42" y="21"/>
                </a:cxn>
                <a:cxn ang="0">
                  <a:pos x="21" y="0"/>
                </a:cxn>
                <a:cxn ang="0">
                  <a:pos x="0" y="21"/>
                </a:cxn>
                <a:cxn ang="0">
                  <a:pos x="21" y="42"/>
                </a:cxn>
                <a:cxn ang="0">
                  <a:pos x="42" y="21"/>
                </a:cxn>
              </a:cxnLst>
              <a:rect l="0" t="0" r="r" b="b"/>
              <a:pathLst>
                <a:path w="42" h="42">
                  <a:moveTo>
                    <a:pt x="21" y="21"/>
                  </a:moveTo>
                  <a:lnTo>
                    <a:pt x="21" y="21"/>
                  </a:lnTo>
                  <a:lnTo>
                    <a:pt x="21" y="21"/>
                  </a:lnTo>
                  <a:close/>
                  <a:moveTo>
                    <a:pt x="42" y="21"/>
                  </a:moveTo>
                  <a:lnTo>
                    <a:pt x="42" y="21"/>
                  </a:lnTo>
                  <a:cubicBezTo>
                    <a:pt x="42" y="9"/>
                    <a:pt x="32" y="0"/>
                    <a:pt x="21" y="0"/>
                  </a:cubicBezTo>
                  <a:cubicBezTo>
                    <a:pt x="9" y="0"/>
                    <a:pt x="0" y="9"/>
                    <a:pt x="0" y="21"/>
                  </a:cubicBezTo>
                  <a:cubicBezTo>
                    <a:pt x="0" y="33"/>
                    <a:pt x="9" y="42"/>
                    <a:pt x="21" y="42"/>
                  </a:cubicBezTo>
                  <a:cubicBezTo>
                    <a:pt x="32" y="42"/>
                    <a:pt x="42" y="33"/>
                    <a:pt x="42" y="21"/>
                  </a:cubicBezTo>
                  <a:close/>
                </a:path>
              </a:pathLst>
            </a:custGeom>
            <a:solidFill>
              <a:srgbClr val="D4F0B3"/>
            </a:solidFill>
            <a:ln w="0">
              <a:solidFill>
                <a:srgbClr val="D4F0B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1" name="Freeform 827"/>
            <p:cNvSpPr>
              <a:spLocks noEditPoints="1"/>
            </p:cNvSpPr>
            <p:nvPr/>
          </p:nvSpPr>
          <p:spPr bwMode="auto">
            <a:xfrm>
              <a:off x="7648" y="3304"/>
              <a:ext cx="31" cy="31"/>
            </a:xfrm>
            <a:custGeom>
              <a:avLst/>
              <a:gdLst/>
              <a:ahLst/>
              <a:cxnLst>
                <a:cxn ang="0">
                  <a:pos x="63" y="42"/>
                </a:cxn>
                <a:cxn ang="0">
                  <a:pos x="63" y="42"/>
                </a:cxn>
                <a:cxn ang="0">
                  <a:pos x="42" y="63"/>
                </a:cxn>
                <a:cxn ang="0">
                  <a:pos x="21" y="42"/>
                </a:cxn>
                <a:cxn ang="0">
                  <a:pos x="42" y="21"/>
                </a:cxn>
                <a:cxn ang="0">
                  <a:pos x="63" y="42"/>
                </a:cxn>
                <a:cxn ang="0">
                  <a:pos x="84" y="42"/>
                </a:cxn>
                <a:cxn ang="0">
                  <a:pos x="84" y="42"/>
                </a:cxn>
                <a:cxn ang="0">
                  <a:pos x="42" y="0"/>
                </a:cxn>
                <a:cxn ang="0">
                  <a:pos x="0" y="42"/>
                </a:cxn>
                <a:cxn ang="0">
                  <a:pos x="42" y="84"/>
                </a:cxn>
                <a:cxn ang="0">
                  <a:pos x="84" y="42"/>
                </a:cxn>
              </a:cxnLst>
              <a:rect l="0" t="0" r="r" b="b"/>
              <a:pathLst>
                <a:path w="84" h="84">
                  <a:moveTo>
                    <a:pt x="63" y="42"/>
                  </a:moveTo>
                  <a:lnTo>
                    <a:pt x="63" y="42"/>
                  </a:lnTo>
                  <a:cubicBezTo>
                    <a:pt x="63" y="54"/>
                    <a:pt x="53" y="63"/>
                    <a:pt x="42" y="63"/>
                  </a:cubicBezTo>
                  <a:cubicBezTo>
                    <a:pt x="30" y="63"/>
                    <a:pt x="21" y="54"/>
                    <a:pt x="21" y="42"/>
                  </a:cubicBezTo>
                  <a:cubicBezTo>
                    <a:pt x="21" y="30"/>
                    <a:pt x="30" y="21"/>
                    <a:pt x="42" y="21"/>
                  </a:cubicBezTo>
                  <a:cubicBezTo>
                    <a:pt x="53" y="21"/>
                    <a:pt x="63" y="30"/>
                    <a:pt x="63" y="42"/>
                  </a:cubicBezTo>
                  <a:close/>
                  <a:moveTo>
                    <a:pt x="84" y="42"/>
                  </a:moveTo>
                  <a:lnTo>
                    <a:pt x="84" y="42"/>
                  </a:lnTo>
                  <a:cubicBezTo>
                    <a:pt x="84" y="19"/>
                    <a:pt x="65" y="0"/>
                    <a:pt x="42" y="0"/>
                  </a:cubicBezTo>
                  <a:cubicBezTo>
                    <a:pt x="19" y="0"/>
                    <a:pt x="0" y="19"/>
                    <a:pt x="0" y="42"/>
                  </a:cubicBezTo>
                  <a:cubicBezTo>
                    <a:pt x="0" y="65"/>
                    <a:pt x="19" y="84"/>
                    <a:pt x="42" y="84"/>
                  </a:cubicBezTo>
                  <a:cubicBezTo>
                    <a:pt x="65" y="84"/>
                    <a:pt x="84" y="65"/>
                    <a:pt x="84" y="42"/>
                  </a:cubicBezTo>
                  <a:close/>
                </a:path>
              </a:pathLst>
            </a:custGeom>
            <a:solidFill>
              <a:srgbClr val="C3E7AD"/>
            </a:solidFill>
            <a:ln w="0">
              <a:solidFill>
                <a:srgbClr val="C3E7A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2" name="Freeform 828"/>
            <p:cNvSpPr>
              <a:spLocks noEditPoints="1"/>
            </p:cNvSpPr>
            <p:nvPr/>
          </p:nvSpPr>
          <p:spPr bwMode="auto">
            <a:xfrm>
              <a:off x="7640" y="3296"/>
              <a:ext cx="47" cy="47"/>
            </a:xfrm>
            <a:custGeom>
              <a:avLst/>
              <a:gdLst/>
              <a:ahLst/>
              <a:cxnLst>
                <a:cxn ang="0">
                  <a:pos x="106" y="63"/>
                </a:cxn>
                <a:cxn ang="0">
                  <a:pos x="106" y="63"/>
                </a:cxn>
                <a:cxn ang="0">
                  <a:pos x="64" y="105"/>
                </a:cxn>
                <a:cxn ang="0">
                  <a:pos x="22" y="63"/>
                </a:cxn>
                <a:cxn ang="0">
                  <a:pos x="64" y="21"/>
                </a:cxn>
                <a:cxn ang="0">
                  <a:pos x="106" y="63"/>
                </a:cxn>
                <a:cxn ang="0">
                  <a:pos x="127" y="63"/>
                </a:cxn>
                <a:cxn ang="0">
                  <a:pos x="127" y="63"/>
                </a:cxn>
                <a:cxn ang="0">
                  <a:pos x="64" y="0"/>
                </a:cxn>
                <a:cxn ang="0">
                  <a:pos x="0" y="63"/>
                </a:cxn>
                <a:cxn ang="0">
                  <a:pos x="64" y="126"/>
                </a:cxn>
                <a:cxn ang="0">
                  <a:pos x="127" y="63"/>
                </a:cxn>
              </a:cxnLst>
              <a:rect l="0" t="0" r="r" b="b"/>
              <a:pathLst>
                <a:path w="127" h="126">
                  <a:moveTo>
                    <a:pt x="106" y="63"/>
                  </a:moveTo>
                  <a:lnTo>
                    <a:pt x="106" y="63"/>
                  </a:lnTo>
                  <a:cubicBezTo>
                    <a:pt x="106" y="86"/>
                    <a:pt x="87" y="105"/>
                    <a:pt x="64" y="105"/>
                  </a:cubicBezTo>
                  <a:cubicBezTo>
                    <a:pt x="41" y="105"/>
                    <a:pt x="22" y="86"/>
                    <a:pt x="22" y="63"/>
                  </a:cubicBezTo>
                  <a:cubicBezTo>
                    <a:pt x="22" y="40"/>
                    <a:pt x="41" y="21"/>
                    <a:pt x="64" y="21"/>
                  </a:cubicBezTo>
                  <a:cubicBezTo>
                    <a:pt x="87" y="21"/>
                    <a:pt x="106" y="40"/>
                    <a:pt x="106" y="63"/>
                  </a:cubicBezTo>
                  <a:close/>
                  <a:moveTo>
                    <a:pt x="127" y="63"/>
                  </a:moveTo>
                  <a:lnTo>
                    <a:pt x="127" y="63"/>
                  </a:lnTo>
                  <a:cubicBezTo>
                    <a:pt x="127" y="28"/>
                    <a:pt x="99" y="0"/>
                    <a:pt x="64" y="0"/>
                  </a:cubicBezTo>
                  <a:cubicBezTo>
                    <a:pt x="29" y="0"/>
                    <a:pt x="0" y="28"/>
                    <a:pt x="0" y="63"/>
                  </a:cubicBezTo>
                  <a:cubicBezTo>
                    <a:pt x="0" y="98"/>
                    <a:pt x="29" y="126"/>
                    <a:pt x="64" y="126"/>
                  </a:cubicBezTo>
                  <a:cubicBezTo>
                    <a:pt x="99" y="126"/>
                    <a:pt x="127" y="98"/>
                    <a:pt x="127" y="63"/>
                  </a:cubicBezTo>
                  <a:close/>
                </a:path>
              </a:pathLst>
            </a:custGeom>
            <a:solidFill>
              <a:srgbClr val="B3DFA7"/>
            </a:solidFill>
            <a:ln w="0">
              <a:solidFill>
                <a:srgbClr val="B3DFA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3" name="Freeform 829"/>
            <p:cNvSpPr>
              <a:spLocks noEditPoints="1"/>
            </p:cNvSpPr>
            <p:nvPr/>
          </p:nvSpPr>
          <p:spPr bwMode="auto">
            <a:xfrm>
              <a:off x="7632" y="3288"/>
              <a:ext cx="63" cy="62"/>
            </a:xfrm>
            <a:custGeom>
              <a:avLst/>
              <a:gdLst/>
              <a:ahLst/>
              <a:cxnLst>
                <a:cxn ang="0">
                  <a:pos x="148" y="84"/>
                </a:cxn>
                <a:cxn ang="0">
                  <a:pos x="148" y="84"/>
                </a:cxn>
                <a:cxn ang="0">
                  <a:pos x="85" y="147"/>
                </a:cxn>
                <a:cxn ang="0">
                  <a:pos x="21" y="84"/>
                </a:cxn>
                <a:cxn ang="0">
                  <a:pos x="85" y="21"/>
                </a:cxn>
                <a:cxn ang="0">
                  <a:pos x="148" y="84"/>
                </a:cxn>
                <a:cxn ang="0">
                  <a:pos x="169" y="84"/>
                </a:cxn>
                <a:cxn ang="0">
                  <a:pos x="169" y="84"/>
                </a:cxn>
                <a:cxn ang="0">
                  <a:pos x="85" y="0"/>
                </a:cxn>
                <a:cxn ang="0">
                  <a:pos x="0" y="84"/>
                </a:cxn>
                <a:cxn ang="0">
                  <a:pos x="85" y="168"/>
                </a:cxn>
                <a:cxn ang="0">
                  <a:pos x="169" y="84"/>
                </a:cxn>
              </a:cxnLst>
              <a:rect l="0" t="0" r="r" b="b"/>
              <a:pathLst>
                <a:path w="169" h="168">
                  <a:moveTo>
                    <a:pt x="148" y="84"/>
                  </a:moveTo>
                  <a:lnTo>
                    <a:pt x="148" y="84"/>
                  </a:lnTo>
                  <a:cubicBezTo>
                    <a:pt x="148" y="119"/>
                    <a:pt x="120" y="147"/>
                    <a:pt x="85" y="147"/>
                  </a:cubicBezTo>
                  <a:cubicBezTo>
                    <a:pt x="50" y="147"/>
                    <a:pt x="21" y="119"/>
                    <a:pt x="21" y="84"/>
                  </a:cubicBezTo>
                  <a:cubicBezTo>
                    <a:pt x="21" y="49"/>
                    <a:pt x="50" y="21"/>
                    <a:pt x="85" y="21"/>
                  </a:cubicBezTo>
                  <a:cubicBezTo>
                    <a:pt x="120" y="21"/>
                    <a:pt x="148" y="49"/>
                    <a:pt x="148" y="84"/>
                  </a:cubicBezTo>
                  <a:close/>
                  <a:moveTo>
                    <a:pt x="169" y="84"/>
                  </a:moveTo>
                  <a:lnTo>
                    <a:pt x="169" y="84"/>
                  </a:lnTo>
                  <a:cubicBezTo>
                    <a:pt x="169" y="38"/>
                    <a:pt x="131" y="0"/>
                    <a:pt x="85" y="0"/>
                  </a:cubicBezTo>
                  <a:cubicBezTo>
                    <a:pt x="38" y="0"/>
                    <a:pt x="0" y="38"/>
                    <a:pt x="0" y="84"/>
                  </a:cubicBezTo>
                  <a:cubicBezTo>
                    <a:pt x="0" y="130"/>
                    <a:pt x="38" y="168"/>
                    <a:pt x="85" y="168"/>
                  </a:cubicBezTo>
                  <a:cubicBezTo>
                    <a:pt x="131" y="168"/>
                    <a:pt x="169" y="130"/>
                    <a:pt x="169" y="84"/>
                  </a:cubicBezTo>
                  <a:close/>
                </a:path>
              </a:pathLst>
            </a:custGeom>
            <a:solidFill>
              <a:srgbClr val="A3D7A1"/>
            </a:solidFill>
            <a:ln w="0">
              <a:solidFill>
                <a:srgbClr val="A3D7A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4" name="Freeform 830"/>
            <p:cNvSpPr>
              <a:spLocks noEditPoints="1"/>
            </p:cNvSpPr>
            <p:nvPr/>
          </p:nvSpPr>
          <p:spPr bwMode="auto">
            <a:xfrm>
              <a:off x="7624" y="3280"/>
              <a:ext cx="79" cy="78"/>
            </a:xfrm>
            <a:custGeom>
              <a:avLst/>
              <a:gdLst/>
              <a:ahLst/>
              <a:cxnLst>
                <a:cxn ang="0">
                  <a:pos x="190" y="105"/>
                </a:cxn>
                <a:cxn ang="0">
                  <a:pos x="190" y="105"/>
                </a:cxn>
                <a:cxn ang="0">
                  <a:pos x="106" y="189"/>
                </a:cxn>
                <a:cxn ang="0">
                  <a:pos x="21" y="105"/>
                </a:cxn>
                <a:cxn ang="0">
                  <a:pos x="106" y="21"/>
                </a:cxn>
                <a:cxn ang="0">
                  <a:pos x="190" y="105"/>
                </a:cxn>
                <a:cxn ang="0">
                  <a:pos x="211" y="105"/>
                </a:cxn>
                <a:cxn ang="0">
                  <a:pos x="211" y="105"/>
                </a:cxn>
                <a:cxn ang="0">
                  <a:pos x="106" y="0"/>
                </a:cxn>
                <a:cxn ang="0">
                  <a:pos x="0" y="105"/>
                </a:cxn>
                <a:cxn ang="0">
                  <a:pos x="106" y="210"/>
                </a:cxn>
                <a:cxn ang="0">
                  <a:pos x="211" y="105"/>
                </a:cxn>
              </a:cxnLst>
              <a:rect l="0" t="0" r="r" b="b"/>
              <a:pathLst>
                <a:path w="211" h="210">
                  <a:moveTo>
                    <a:pt x="190" y="105"/>
                  </a:moveTo>
                  <a:lnTo>
                    <a:pt x="190" y="105"/>
                  </a:lnTo>
                  <a:cubicBezTo>
                    <a:pt x="190" y="151"/>
                    <a:pt x="152" y="189"/>
                    <a:pt x="106" y="189"/>
                  </a:cubicBezTo>
                  <a:cubicBezTo>
                    <a:pt x="59" y="189"/>
                    <a:pt x="21" y="151"/>
                    <a:pt x="21" y="105"/>
                  </a:cubicBezTo>
                  <a:cubicBezTo>
                    <a:pt x="21" y="59"/>
                    <a:pt x="59" y="21"/>
                    <a:pt x="106" y="21"/>
                  </a:cubicBezTo>
                  <a:cubicBezTo>
                    <a:pt x="152" y="21"/>
                    <a:pt x="190" y="59"/>
                    <a:pt x="190" y="105"/>
                  </a:cubicBezTo>
                  <a:close/>
                  <a:moveTo>
                    <a:pt x="211" y="105"/>
                  </a:moveTo>
                  <a:lnTo>
                    <a:pt x="211" y="105"/>
                  </a:lnTo>
                  <a:cubicBezTo>
                    <a:pt x="211" y="47"/>
                    <a:pt x="164" y="0"/>
                    <a:pt x="106" y="0"/>
                  </a:cubicBezTo>
                  <a:cubicBezTo>
                    <a:pt x="48" y="0"/>
                    <a:pt x="0" y="47"/>
                    <a:pt x="0" y="105"/>
                  </a:cubicBezTo>
                  <a:cubicBezTo>
                    <a:pt x="0" y="163"/>
                    <a:pt x="48" y="210"/>
                    <a:pt x="106" y="210"/>
                  </a:cubicBezTo>
                  <a:cubicBezTo>
                    <a:pt x="164" y="210"/>
                    <a:pt x="211" y="163"/>
                    <a:pt x="211" y="105"/>
                  </a:cubicBezTo>
                  <a:close/>
                </a:path>
              </a:pathLst>
            </a:custGeom>
            <a:solidFill>
              <a:srgbClr val="92CE9B"/>
            </a:solidFill>
            <a:ln w="0">
              <a:solidFill>
                <a:srgbClr val="92CE9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5" name="Freeform 831"/>
            <p:cNvSpPr>
              <a:spLocks noEditPoints="1"/>
            </p:cNvSpPr>
            <p:nvPr/>
          </p:nvSpPr>
          <p:spPr bwMode="auto">
            <a:xfrm>
              <a:off x="7616" y="3272"/>
              <a:ext cx="94" cy="94"/>
            </a:xfrm>
            <a:custGeom>
              <a:avLst/>
              <a:gdLst/>
              <a:ahLst/>
              <a:cxnLst>
                <a:cxn ang="0">
                  <a:pos x="232" y="127"/>
                </a:cxn>
                <a:cxn ang="0">
                  <a:pos x="232" y="127"/>
                </a:cxn>
                <a:cxn ang="0">
                  <a:pos x="127" y="232"/>
                </a:cxn>
                <a:cxn ang="0">
                  <a:pos x="21" y="127"/>
                </a:cxn>
                <a:cxn ang="0">
                  <a:pos x="127" y="22"/>
                </a:cxn>
                <a:cxn ang="0">
                  <a:pos x="232" y="127"/>
                </a:cxn>
                <a:cxn ang="0">
                  <a:pos x="253" y="127"/>
                </a:cxn>
                <a:cxn ang="0">
                  <a:pos x="253" y="127"/>
                </a:cxn>
                <a:cxn ang="0">
                  <a:pos x="127" y="0"/>
                </a:cxn>
                <a:cxn ang="0">
                  <a:pos x="0" y="127"/>
                </a:cxn>
                <a:cxn ang="0">
                  <a:pos x="127" y="253"/>
                </a:cxn>
                <a:cxn ang="0">
                  <a:pos x="253" y="127"/>
                </a:cxn>
              </a:cxnLst>
              <a:rect l="0" t="0" r="r" b="b"/>
              <a:pathLst>
                <a:path w="253" h="253">
                  <a:moveTo>
                    <a:pt x="232" y="127"/>
                  </a:moveTo>
                  <a:lnTo>
                    <a:pt x="232" y="127"/>
                  </a:lnTo>
                  <a:cubicBezTo>
                    <a:pt x="232" y="185"/>
                    <a:pt x="185" y="232"/>
                    <a:pt x="127" y="232"/>
                  </a:cubicBezTo>
                  <a:cubicBezTo>
                    <a:pt x="69" y="232"/>
                    <a:pt x="21" y="185"/>
                    <a:pt x="21" y="127"/>
                  </a:cubicBezTo>
                  <a:cubicBezTo>
                    <a:pt x="21" y="69"/>
                    <a:pt x="69" y="22"/>
                    <a:pt x="127" y="22"/>
                  </a:cubicBezTo>
                  <a:cubicBezTo>
                    <a:pt x="185" y="22"/>
                    <a:pt x="232" y="69"/>
                    <a:pt x="232" y="127"/>
                  </a:cubicBezTo>
                  <a:close/>
                  <a:moveTo>
                    <a:pt x="253" y="127"/>
                  </a:moveTo>
                  <a:lnTo>
                    <a:pt x="253" y="127"/>
                  </a:lnTo>
                  <a:cubicBezTo>
                    <a:pt x="253" y="57"/>
                    <a:pt x="196" y="0"/>
                    <a:pt x="127" y="0"/>
                  </a:cubicBezTo>
                  <a:cubicBezTo>
                    <a:pt x="57" y="0"/>
                    <a:pt x="0" y="57"/>
                    <a:pt x="0" y="127"/>
                  </a:cubicBezTo>
                  <a:cubicBezTo>
                    <a:pt x="0" y="197"/>
                    <a:pt x="57" y="253"/>
                    <a:pt x="127" y="253"/>
                  </a:cubicBezTo>
                  <a:cubicBezTo>
                    <a:pt x="196" y="253"/>
                    <a:pt x="253" y="197"/>
                    <a:pt x="253" y="127"/>
                  </a:cubicBezTo>
                  <a:close/>
                </a:path>
              </a:pathLst>
            </a:custGeom>
            <a:solidFill>
              <a:srgbClr val="82C695"/>
            </a:solidFill>
            <a:ln w="0">
              <a:solidFill>
                <a:srgbClr val="82C69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6" name="Freeform 832"/>
            <p:cNvSpPr>
              <a:spLocks noEditPoints="1"/>
            </p:cNvSpPr>
            <p:nvPr/>
          </p:nvSpPr>
          <p:spPr bwMode="auto">
            <a:xfrm>
              <a:off x="7608" y="3264"/>
              <a:ext cx="110" cy="110"/>
            </a:xfrm>
            <a:custGeom>
              <a:avLst/>
              <a:gdLst/>
              <a:ahLst/>
              <a:cxnLst>
                <a:cxn ang="0">
                  <a:pos x="274" y="148"/>
                </a:cxn>
                <a:cxn ang="0">
                  <a:pos x="274" y="148"/>
                </a:cxn>
                <a:cxn ang="0">
                  <a:pos x="148" y="274"/>
                </a:cxn>
                <a:cxn ang="0">
                  <a:pos x="21" y="148"/>
                </a:cxn>
                <a:cxn ang="0">
                  <a:pos x="148" y="21"/>
                </a:cxn>
                <a:cxn ang="0">
                  <a:pos x="274" y="148"/>
                </a:cxn>
                <a:cxn ang="0">
                  <a:pos x="295" y="148"/>
                </a:cxn>
                <a:cxn ang="0">
                  <a:pos x="295" y="148"/>
                </a:cxn>
                <a:cxn ang="0">
                  <a:pos x="148" y="0"/>
                </a:cxn>
                <a:cxn ang="0">
                  <a:pos x="0" y="148"/>
                </a:cxn>
                <a:cxn ang="0">
                  <a:pos x="148" y="296"/>
                </a:cxn>
                <a:cxn ang="0">
                  <a:pos x="295" y="148"/>
                </a:cxn>
              </a:cxnLst>
              <a:rect l="0" t="0" r="r" b="b"/>
              <a:pathLst>
                <a:path w="295" h="296">
                  <a:moveTo>
                    <a:pt x="274" y="148"/>
                  </a:moveTo>
                  <a:lnTo>
                    <a:pt x="274" y="148"/>
                  </a:lnTo>
                  <a:cubicBezTo>
                    <a:pt x="274" y="218"/>
                    <a:pt x="217" y="274"/>
                    <a:pt x="148" y="274"/>
                  </a:cubicBezTo>
                  <a:cubicBezTo>
                    <a:pt x="78" y="274"/>
                    <a:pt x="21" y="218"/>
                    <a:pt x="21" y="148"/>
                  </a:cubicBezTo>
                  <a:cubicBezTo>
                    <a:pt x="21" y="78"/>
                    <a:pt x="78" y="21"/>
                    <a:pt x="148" y="21"/>
                  </a:cubicBezTo>
                  <a:cubicBezTo>
                    <a:pt x="217" y="21"/>
                    <a:pt x="274" y="78"/>
                    <a:pt x="274" y="148"/>
                  </a:cubicBezTo>
                  <a:close/>
                  <a:moveTo>
                    <a:pt x="295" y="148"/>
                  </a:moveTo>
                  <a:lnTo>
                    <a:pt x="295" y="148"/>
                  </a:lnTo>
                  <a:cubicBezTo>
                    <a:pt x="295" y="67"/>
                    <a:pt x="229" y="0"/>
                    <a:pt x="148" y="0"/>
                  </a:cubicBezTo>
                  <a:cubicBezTo>
                    <a:pt x="67" y="0"/>
                    <a:pt x="0" y="67"/>
                    <a:pt x="0" y="148"/>
                  </a:cubicBezTo>
                  <a:cubicBezTo>
                    <a:pt x="0" y="229"/>
                    <a:pt x="67" y="296"/>
                    <a:pt x="148" y="296"/>
                  </a:cubicBezTo>
                  <a:cubicBezTo>
                    <a:pt x="229" y="296"/>
                    <a:pt x="295" y="229"/>
                    <a:pt x="295" y="148"/>
                  </a:cubicBezTo>
                  <a:close/>
                </a:path>
              </a:pathLst>
            </a:custGeom>
            <a:solidFill>
              <a:srgbClr val="72BE8F"/>
            </a:solidFill>
            <a:ln w="0">
              <a:solidFill>
                <a:srgbClr val="72BE8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7" name="Freeform 833"/>
            <p:cNvSpPr>
              <a:spLocks noEditPoints="1"/>
            </p:cNvSpPr>
            <p:nvPr/>
          </p:nvSpPr>
          <p:spPr bwMode="auto">
            <a:xfrm>
              <a:off x="7601" y="3257"/>
              <a:ext cx="125" cy="125"/>
            </a:xfrm>
            <a:custGeom>
              <a:avLst/>
              <a:gdLst/>
              <a:ahLst/>
              <a:cxnLst>
                <a:cxn ang="0">
                  <a:pos x="316" y="169"/>
                </a:cxn>
                <a:cxn ang="0">
                  <a:pos x="316" y="169"/>
                </a:cxn>
                <a:cxn ang="0">
                  <a:pos x="169" y="317"/>
                </a:cxn>
                <a:cxn ang="0">
                  <a:pos x="21" y="169"/>
                </a:cxn>
                <a:cxn ang="0">
                  <a:pos x="169" y="21"/>
                </a:cxn>
                <a:cxn ang="0">
                  <a:pos x="316" y="169"/>
                </a:cxn>
                <a:cxn ang="0">
                  <a:pos x="337" y="169"/>
                </a:cxn>
                <a:cxn ang="0">
                  <a:pos x="337" y="169"/>
                </a:cxn>
                <a:cxn ang="0">
                  <a:pos x="169" y="0"/>
                </a:cxn>
                <a:cxn ang="0">
                  <a:pos x="0" y="169"/>
                </a:cxn>
                <a:cxn ang="0">
                  <a:pos x="169" y="338"/>
                </a:cxn>
                <a:cxn ang="0">
                  <a:pos x="337" y="169"/>
                </a:cxn>
              </a:cxnLst>
              <a:rect l="0" t="0" r="r" b="b"/>
              <a:pathLst>
                <a:path w="337" h="338">
                  <a:moveTo>
                    <a:pt x="316" y="169"/>
                  </a:moveTo>
                  <a:lnTo>
                    <a:pt x="316" y="169"/>
                  </a:lnTo>
                  <a:cubicBezTo>
                    <a:pt x="316" y="250"/>
                    <a:pt x="250" y="317"/>
                    <a:pt x="169" y="317"/>
                  </a:cubicBezTo>
                  <a:cubicBezTo>
                    <a:pt x="88" y="317"/>
                    <a:pt x="21" y="250"/>
                    <a:pt x="21" y="169"/>
                  </a:cubicBezTo>
                  <a:cubicBezTo>
                    <a:pt x="21" y="88"/>
                    <a:pt x="88" y="21"/>
                    <a:pt x="169" y="21"/>
                  </a:cubicBezTo>
                  <a:cubicBezTo>
                    <a:pt x="250" y="21"/>
                    <a:pt x="316" y="88"/>
                    <a:pt x="316" y="169"/>
                  </a:cubicBezTo>
                  <a:close/>
                  <a:moveTo>
                    <a:pt x="337" y="169"/>
                  </a:moveTo>
                  <a:lnTo>
                    <a:pt x="337" y="169"/>
                  </a:lnTo>
                  <a:cubicBezTo>
                    <a:pt x="337" y="76"/>
                    <a:pt x="261" y="0"/>
                    <a:pt x="169" y="0"/>
                  </a:cubicBezTo>
                  <a:cubicBezTo>
                    <a:pt x="76" y="0"/>
                    <a:pt x="0" y="76"/>
                    <a:pt x="0" y="169"/>
                  </a:cubicBezTo>
                  <a:cubicBezTo>
                    <a:pt x="0" y="262"/>
                    <a:pt x="76" y="338"/>
                    <a:pt x="169" y="338"/>
                  </a:cubicBezTo>
                  <a:cubicBezTo>
                    <a:pt x="261" y="338"/>
                    <a:pt x="337" y="262"/>
                    <a:pt x="337" y="169"/>
                  </a:cubicBezTo>
                  <a:close/>
                </a:path>
              </a:pathLst>
            </a:custGeom>
            <a:solidFill>
              <a:srgbClr val="61B589"/>
            </a:solidFill>
            <a:ln w="0">
              <a:solidFill>
                <a:srgbClr val="61B58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8" name="Freeform 834"/>
            <p:cNvSpPr>
              <a:spLocks noEditPoints="1"/>
            </p:cNvSpPr>
            <p:nvPr/>
          </p:nvSpPr>
          <p:spPr bwMode="auto">
            <a:xfrm>
              <a:off x="7620" y="3280"/>
              <a:ext cx="87" cy="80"/>
            </a:xfrm>
            <a:custGeom>
              <a:avLst/>
              <a:gdLst/>
              <a:ahLst/>
              <a:cxnLst>
                <a:cxn ang="0">
                  <a:pos x="38" y="185"/>
                </a:cxn>
                <a:cxn ang="0">
                  <a:pos x="38" y="185"/>
                </a:cxn>
                <a:cxn ang="0">
                  <a:pos x="38" y="185"/>
                </a:cxn>
                <a:cxn ang="0">
                  <a:pos x="157" y="214"/>
                </a:cxn>
                <a:cxn ang="0">
                  <a:pos x="157" y="214"/>
                </a:cxn>
                <a:cxn ang="0">
                  <a:pos x="195" y="203"/>
                </a:cxn>
                <a:cxn ang="0">
                  <a:pos x="195" y="203"/>
                </a:cxn>
                <a:cxn ang="0">
                  <a:pos x="210" y="206"/>
                </a:cxn>
                <a:cxn ang="0">
                  <a:pos x="210" y="206"/>
                </a:cxn>
                <a:cxn ang="0">
                  <a:pos x="236" y="178"/>
                </a:cxn>
                <a:cxn ang="0">
                  <a:pos x="236" y="100"/>
                </a:cxn>
                <a:cxn ang="0">
                  <a:pos x="236" y="100"/>
                </a:cxn>
                <a:cxn ang="0">
                  <a:pos x="171" y="7"/>
                </a:cxn>
                <a:cxn ang="0">
                  <a:pos x="65" y="0"/>
                </a:cxn>
                <a:cxn ang="0">
                  <a:pos x="65" y="0"/>
                </a:cxn>
                <a:cxn ang="0">
                  <a:pos x="65" y="0"/>
                </a:cxn>
                <a:cxn ang="0">
                  <a:pos x="0" y="94"/>
                </a:cxn>
                <a:cxn ang="0">
                  <a:pos x="0" y="139"/>
                </a:cxn>
                <a:cxn ang="0">
                  <a:pos x="0" y="139"/>
                </a:cxn>
                <a:cxn ang="0">
                  <a:pos x="14" y="168"/>
                </a:cxn>
                <a:cxn ang="0">
                  <a:pos x="14" y="168"/>
                </a:cxn>
                <a:cxn ang="0">
                  <a:pos x="29" y="171"/>
                </a:cxn>
                <a:cxn ang="0">
                  <a:pos x="29" y="171"/>
                </a:cxn>
                <a:cxn ang="0">
                  <a:pos x="38" y="185"/>
                </a:cxn>
              </a:cxnLst>
              <a:rect l="0" t="0" r="r" b="b"/>
              <a:pathLst>
                <a:path w="236" h="214">
                  <a:moveTo>
                    <a:pt x="38" y="185"/>
                  </a:moveTo>
                  <a:lnTo>
                    <a:pt x="38" y="185"/>
                  </a:lnTo>
                  <a:lnTo>
                    <a:pt x="38" y="185"/>
                  </a:lnTo>
                  <a:cubicBezTo>
                    <a:pt x="75" y="204"/>
                    <a:pt x="115" y="214"/>
                    <a:pt x="157" y="214"/>
                  </a:cubicBezTo>
                  <a:lnTo>
                    <a:pt x="157" y="214"/>
                  </a:lnTo>
                  <a:cubicBezTo>
                    <a:pt x="170" y="213"/>
                    <a:pt x="183" y="210"/>
                    <a:pt x="195" y="203"/>
                  </a:cubicBezTo>
                  <a:lnTo>
                    <a:pt x="195" y="203"/>
                  </a:lnTo>
                  <a:cubicBezTo>
                    <a:pt x="199" y="207"/>
                    <a:pt x="205" y="208"/>
                    <a:pt x="210" y="206"/>
                  </a:cubicBezTo>
                  <a:lnTo>
                    <a:pt x="210" y="206"/>
                  </a:lnTo>
                  <a:cubicBezTo>
                    <a:pt x="221" y="200"/>
                    <a:pt x="231" y="190"/>
                    <a:pt x="236" y="178"/>
                  </a:cubicBezTo>
                  <a:lnTo>
                    <a:pt x="236" y="100"/>
                  </a:lnTo>
                  <a:lnTo>
                    <a:pt x="236" y="100"/>
                  </a:lnTo>
                  <a:cubicBezTo>
                    <a:pt x="234" y="59"/>
                    <a:pt x="208" y="23"/>
                    <a:pt x="171" y="7"/>
                  </a:cubicBezTo>
                  <a:moveTo>
                    <a:pt x="65" y="0"/>
                  </a:moveTo>
                  <a:lnTo>
                    <a:pt x="65" y="0"/>
                  </a:lnTo>
                  <a:lnTo>
                    <a:pt x="65" y="0"/>
                  </a:lnTo>
                  <a:cubicBezTo>
                    <a:pt x="27" y="16"/>
                    <a:pt x="2" y="53"/>
                    <a:pt x="0" y="94"/>
                  </a:cubicBezTo>
                  <a:lnTo>
                    <a:pt x="0" y="139"/>
                  </a:lnTo>
                  <a:lnTo>
                    <a:pt x="0" y="139"/>
                  </a:lnTo>
                  <a:cubicBezTo>
                    <a:pt x="0" y="150"/>
                    <a:pt x="5" y="161"/>
                    <a:pt x="14" y="168"/>
                  </a:cubicBezTo>
                  <a:lnTo>
                    <a:pt x="14" y="168"/>
                  </a:lnTo>
                  <a:cubicBezTo>
                    <a:pt x="18" y="172"/>
                    <a:pt x="24" y="173"/>
                    <a:pt x="29" y="171"/>
                  </a:cubicBezTo>
                  <a:lnTo>
                    <a:pt x="29" y="171"/>
                  </a:lnTo>
                  <a:cubicBezTo>
                    <a:pt x="30" y="177"/>
                    <a:pt x="33" y="182"/>
                    <a:pt x="38" y="185"/>
                  </a:cubicBezTo>
                </a:path>
              </a:pathLst>
            </a:custGeom>
            <a:noFill/>
            <a:ln w="4763"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9" name="Freeform 835"/>
            <p:cNvSpPr>
              <a:spLocks noEditPoints="1"/>
            </p:cNvSpPr>
            <p:nvPr/>
          </p:nvSpPr>
          <p:spPr bwMode="auto">
            <a:xfrm>
              <a:off x="7656" y="3255"/>
              <a:ext cx="17" cy="17"/>
            </a:xfrm>
            <a:custGeom>
              <a:avLst/>
              <a:gdLst/>
              <a:ahLst/>
              <a:cxnLst>
                <a:cxn ang="0">
                  <a:pos x="22" y="22"/>
                </a:cxn>
                <a:cxn ang="0">
                  <a:pos x="22" y="22"/>
                </a:cxn>
                <a:cxn ang="0">
                  <a:pos x="22" y="22"/>
                </a:cxn>
                <a:cxn ang="0">
                  <a:pos x="44" y="22"/>
                </a:cxn>
                <a:cxn ang="0">
                  <a:pos x="44" y="22"/>
                </a:cxn>
                <a:cxn ang="0">
                  <a:pos x="22" y="0"/>
                </a:cxn>
                <a:cxn ang="0">
                  <a:pos x="0" y="22"/>
                </a:cxn>
                <a:cxn ang="0">
                  <a:pos x="22" y="44"/>
                </a:cxn>
                <a:cxn ang="0">
                  <a:pos x="44" y="22"/>
                </a:cxn>
              </a:cxnLst>
              <a:rect l="0" t="0" r="r" b="b"/>
              <a:pathLst>
                <a:path w="44" h="44">
                  <a:moveTo>
                    <a:pt x="22" y="22"/>
                  </a:moveTo>
                  <a:lnTo>
                    <a:pt x="22" y="22"/>
                  </a:lnTo>
                  <a:lnTo>
                    <a:pt x="22" y="22"/>
                  </a:lnTo>
                  <a:close/>
                  <a:moveTo>
                    <a:pt x="44" y="22"/>
                  </a:moveTo>
                  <a:lnTo>
                    <a:pt x="44" y="22"/>
                  </a:lnTo>
                  <a:cubicBezTo>
                    <a:pt x="44" y="10"/>
                    <a:pt x="34" y="0"/>
                    <a:pt x="22" y="0"/>
                  </a:cubicBezTo>
                  <a:cubicBezTo>
                    <a:pt x="10" y="0"/>
                    <a:pt x="0" y="10"/>
                    <a:pt x="0" y="22"/>
                  </a:cubicBezTo>
                  <a:cubicBezTo>
                    <a:pt x="0" y="34"/>
                    <a:pt x="10" y="44"/>
                    <a:pt x="22" y="44"/>
                  </a:cubicBezTo>
                  <a:cubicBezTo>
                    <a:pt x="34" y="44"/>
                    <a:pt x="44" y="34"/>
                    <a:pt x="44" y="22"/>
                  </a:cubicBezTo>
                  <a:close/>
                </a:path>
              </a:pathLst>
            </a:custGeom>
            <a:solidFill>
              <a:srgbClr val="CFEDB1"/>
            </a:solidFill>
            <a:ln w="0">
              <a:solidFill>
                <a:srgbClr val="CFEDB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0" name="Freeform 836"/>
            <p:cNvSpPr>
              <a:spLocks noEditPoints="1"/>
            </p:cNvSpPr>
            <p:nvPr/>
          </p:nvSpPr>
          <p:spPr bwMode="auto">
            <a:xfrm>
              <a:off x="7648" y="3247"/>
              <a:ext cx="33" cy="33"/>
            </a:xfrm>
            <a:custGeom>
              <a:avLst/>
              <a:gdLst/>
              <a:ahLst/>
              <a:cxnLst>
                <a:cxn ang="0">
                  <a:pos x="66" y="44"/>
                </a:cxn>
                <a:cxn ang="0">
                  <a:pos x="66" y="44"/>
                </a:cxn>
                <a:cxn ang="0">
                  <a:pos x="44" y="66"/>
                </a:cxn>
                <a:cxn ang="0">
                  <a:pos x="22" y="44"/>
                </a:cxn>
                <a:cxn ang="0">
                  <a:pos x="44" y="22"/>
                </a:cxn>
                <a:cxn ang="0">
                  <a:pos x="66" y="44"/>
                </a:cxn>
                <a:cxn ang="0">
                  <a:pos x="88" y="44"/>
                </a:cxn>
                <a:cxn ang="0">
                  <a:pos x="88" y="44"/>
                </a:cxn>
                <a:cxn ang="0">
                  <a:pos x="44" y="0"/>
                </a:cxn>
                <a:cxn ang="0">
                  <a:pos x="0" y="44"/>
                </a:cxn>
                <a:cxn ang="0">
                  <a:pos x="44" y="88"/>
                </a:cxn>
                <a:cxn ang="0">
                  <a:pos x="88" y="44"/>
                </a:cxn>
              </a:cxnLst>
              <a:rect l="0" t="0" r="r" b="b"/>
              <a:pathLst>
                <a:path w="88" h="88">
                  <a:moveTo>
                    <a:pt x="66" y="44"/>
                  </a:moveTo>
                  <a:lnTo>
                    <a:pt x="66" y="44"/>
                  </a:lnTo>
                  <a:cubicBezTo>
                    <a:pt x="66" y="56"/>
                    <a:pt x="56" y="66"/>
                    <a:pt x="44" y="66"/>
                  </a:cubicBezTo>
                  <a:cubicBezTo>
                    <a:pt x="32" y="66"/>
                    <a:pt x="22" y="56"/>
                    <a:pt x="22" y="44"/>
                  </a:cubicBezTo>
                  <a:cubicBezTo>
                    <a:pt x="22" y="32"/>
                    <a:pt x="32" y="22"/>
                    <a:pt x="44" y="22"/>
                  </a:cubicBezTo>
                  <a:cubicBezTo>
                    <a:pt x="56" y="22"/>
                    <a:pt x="66" y="32"/>
                    <a:pt x="66" y="44"/>
                  </a:cubicBezTo>
                  <a:close/>
                  <a:moveTo>
                    <a:pt x="88" y="44"/>
                  </a:moveTo>
                  <a:lnTo>
                    <a:pt x="88" y="44"/>
                  </a:lnTo>
                  <a:cubicBezTo>
                    <a:pt x="88" y="20"/>
                    <a:pt x="68" y="0"/>
                    <a:pt x="44" y="0"/>
                  </a:cubicBezTo>
                  <a:cubicBezTo>
                    <a:pt x="20" y="0"/>
                    <a:pt x="0" y="20"/>
                    <a:pt x="0" y="44"/>
                  </a:cubicBezTo>
                  <a:cubicBezTo>
                    <a:pt x="0" y="68"/>
                    <a:pt x="20" y="88"/>
                    <a:pt x="44" y="88"/>
                  </a:cubicBezTo>
                  <a:cubicBezTo>
                    <a:pt x="68" y="88"/>
                    <a:pt x="88" y="68"/>
                    <a:pt x="88" y="44"/>
                  </a:cubicBezTo>
                  <a:close/>
                </a:path>
              </a:pathLst>
            </a:custGeom>
            <a:solidFill>
              <a:srgbClr val="B5E0A8"/>
            </a:solidFill>
            <a:ln w="0">
              <a:solidFill>
                <a:srgbClr val="B5E0A8"/>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1" name="Freeform 837"/>
            <p:cNvSpPr>
              <a:spLocks noEditPoints="1"/>
            </p:cNvSpPr>
            <p:nvPr/>
          </p:nvSpPr>
          <p:spPr bwMode="auto">
            <a:xfrm>
              <a:off x="7640" y="3239"/>
              <a:ext cx="49" cy="49"/>
            </a:xfrm>
            <a:custGeom>
              <a:avLst/>
              <a:gdLst/>
              <a:ahLst/>
              <a:cxnLst>
                <a:cxn ang="0">
                  <a:pos x="110" y="66"/>
                </a:cxn>
                <a:cxn ang="0">
                  <a:pos x="110" y="66"/>
                </a:cxn>
                <a:cxn ang="0">
                  <a:pos x="66" y="110"/>
                </a:cxn>
                <a:cxn ang="0">
                  <a:pos x="22" y="66"/>
                </a:cxn>
                <a:cxn ang="0">
                  <a:pos x="66" y="22"/>
                </a:cxn>
                <a:cxn ang="0">
                  <a:pos x="110" y="66"/>
                </a:cxn>
                <a:cxn ang="0">
                  <a:pos x="132" y="66"/>
                </a:cxn>
                <a:cxn ang="0">
                  <a:pos x="132" y="66"/>
                </a:cxn>
                <a:cxn ang="0">
                  <a:pos x="66" y="0"/>
                </a:cxn>
                <a:cxn ang="0">
                  <a:pos x="0" y="66"/>
                </a:cxn>
                <a:cxn ang="0">
                  <a:pos x="66" y="132"/>
                </a:cxn>
                <a:cxn ang="0">
                  <a:pos x="132" y="66"/>
                </a:cxn>
              </a:cxnLst>
              <a:rect l="0" t="0" r="r" b="b"/>
              <a:pathLst>
                <a:path w="132" h="132">
                  <a:moveTo>
                    <a:pt x="110" y="66"/>
                  </a:moveTo>
                  <a:lnTo>
                    <a:pt x="110" y="66"/>
                  </a:lnTo>
                  <a:cubicBezTo>
                    <a:pt x="110" y="90"/>
                    <a:pt x="90" y="110"/>
                    <a:pt x="66" y="110"/>
                  </a:cubicBezTo>
                  <a:cubicBezTo>
                    <a:pt x="42" y="110"/>
                    <a:pt x="22" y="90"/>
                    <a:pt x="22" y="66"/>
                  </a:cubicBezTo>
                  <a:cubicBezTo>
                    <a:pt x="22" y="42"/>
                    <a:pt x="42" y="22"/>
                    <a:pt x="66" y="22"/>
                  </a:cubicBezTo>
                  <a:cubicBezTo>
                    <a:pt x="90" y="22"/>
                    <a:pt x="110" y="42"/>
                    <a:pt x="110" y="66"/>
                  </a:cubicBezTo>
                  <a:close/>
                  <a:moveTo>
                    <a:pt x="132" y="66"/>
                  </a:moveTo>
                  <a:lnTo>
                    <a:pt x="132" y="66"/>
                  </a:lnTo>
                  <a:cubicBezTo>
                    <a:pt x="132" y="30"/>
                    <a:pt x="102" y="0"/>
                    <a:pt x="66" y="0"/>
                  </a:cubicBezTo>
                  <a:cubicBezTo>
                    <a:pt x="30" y="0"/>
                    <a:pt x="0" y="30"/>
                    <a:pt x="0" y="66"/>
                  </a:cubicBezTo>
                  <a:cubicBezTo>
                    <a:pt x="0" y="102"/>
                    <a:pt x="30" y="132"/>
                    <a:pt x="66" y="132"/>
                  </a:cubicBezTo>
                  <a:cubicBezTo>
                    <a:pt x="102" y="132"/>
                    <a:pt x="132" y="102"/>
                    <a:pt x="132" y="66"/>
                  </a:cubicBezTo>
                  <a:close/>
                </a:path>
              </a:pathLst>
            </a:custGeom>
            <a:solidFill>
              <a:srgbClr val="9BD39E"/>
            </a:solidFill>
            <a:ln w="0">
              <a:solidFill>
                <a:srgbClr val="9BD39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2" name="Freeform 838"/>
            <p:cNvSpPr>
              <a:spLocks noEditPoints="1"/>
            </p:cNvSpPr>
            <p:nvPr/>
          </p:nvSpPr>
          <p:spPr bwMode="auto">
            <a:xfrm>
              <a:off x="7632" y="3231"/>
              <a:ext cx="65" cy="65"/>
            </a:xfrm>
            <a:custGeom>
              <a:avLst/>
              <a:gdLst/>
              <a:ahLst/>
              <a:cxnLst>
                <a:cxn ang="0">
                  <a:pos x="154" y="88"/>
                </a:cxn>
                <a:cxn ang="0">
                  <a:pos x="154" y="88"/>
                </a:cxn>
                <a:cxn ang="0">
                  <a:pos x="88" y="154"/>
                </a:cxn>
                <a:cxn ang="0">
                  <a:pos x="22" y="88"/>
                </a:cxn>
                <a:cxn ang="0">
                  <a:pos x="88" y="22"/>
                </a:cxn>
                <a:cxn ang="0">
                  <a:pos x="154" y="88"/>
                </a:cxn>
                <a:cxn ang="0">
                  <a:pos x="176" y="88"/>
                </a:cxn>
                <a:cxn ang="0">
                  <a:pos x="176" y="88"/>
                </a:cxn>
                <a:cxn ang="0">
                  <a:pos x="88" y="0"/>
                </a:cxn>
                <a:cxn ang="0">
                  <a:pos x="0" y="88"/>
                </a:cxn>
                <a:cxn ang="0">
                  <a:pos x="88" y="176"/>
                </a:cxn>
                <a:cxn ang="0">
                  <a:pos x="176" y="88"/>
                </a:cxn>
              </a:cxnLst>
              <a:rect l="0" t="0" r="r" b="b"/>
              <a:pathLst>
                <a:path w="176" h="176">
                  <a:moveTo>
                    <a:pt x="154" y="88"/>
                  </a:moveTo>
                  <a:lnTo>
                    <a:pt x="154" y="88"/>
                  </a:lnTo>
                  <a:cubicBezTo>
                    <a:pt x="154" y="124"/>
                    <a:pt x="124" y="154"/>
                    <a:pt x="88" y="154"/>
                  </a:cubicBezTo>
                  <a:cubicBezTo>
                    <a:pt x="52" y="154"/>
                    <a:pt x="22" y="124"/>
                    <a:pt x="22" y="88"/>
                  </a:cubicBezTo>
                  <a:cubicBezTo>
                    <a:pt x="22" y="52"/>
                    <a:pt x="52" y="22"/>
                    <a:pt x="88" y="22"/>
                  </a:cubicBezTo>
                  <a:cubicBezTo>
                    <a:pt x="124" y="22"/>
                    <a:pt x="154" y="52"/>
                    <a:pt x="154" y="88"/>
                  </a:cubicBezTo>
                  <a:close/>
                  <a:moveTo>
                    <a:pt x="176" y="88"/>
                  </a:moveTo>
                  <a:lnTo>
                    <a:pt x="176" y="88"/>
                  </a:lnTo>
                  <a:cubicBezTo>
                    <a:pt x="176" y="40"/>
                    <a:pt x="136" y="0"/>
                    <a:pt x="88" y="0"/>
                  </a:cubicBezTo>
                  <a:cubicBezTo>
                    <a:pt x="40" y="0"/>
                    <a:pt x="0" y="40"/>
                    <a:pt x="0" y="88"/>
                  </a:cubicBezTo>
                  <a:cubicBezTo>
                    <a:pt x="0" y="136"/>
                    <a:pt x="40" y="176"/>
                    <a:pt x="88" y="176"/>
                  </a:cubicBezTo>
                  <a:cubicBezTo>
                    <a:pt x="136" y="176"/>
                    <a:pt x="176" y="136"/>
                    <a:pt x="176" y="88"/>
                  </a:cubicBezTo>
                  <a:close/>
                </a:path>
              </a:pathLst>
            </a:custGeom>
            <a:solidFill>
              <a:srgbClr val="80C594"/>
            </a:solidFill>
            <a:ln w="0">
              <a:solidFill>
                <a:srgbClr val="80C59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3" name="Freeform 839"/>
            <p:cNvSpPr>
              <a:spLocks noEditPoints="1"/>
            </p:cNvSpPr>
            <p:nvPr/>
          </p:nvSpPr>
          <p:spPr bwMode="auto">
            <a:xfrm>
              <a:off x="7624" y="3223"/>
              <a:ext cx="82" cy="81"/>
            </a:xfrm>
            <a:custGeom>
              <a:avLst/>
              <a:gdLst/>
              <a:ahLst/>
              <a:cxnLst>
                <a:cxn ang="0">
                  <a:pos x="198" y="110"/>
                </a:cxn>
                <a:cxn ang="0">
                  <a:pos x="198" y="110"/>
                </a:cxn>
                <a:cxn ang="0">
                  <a:pos x="110" y="198"/>
                </a:cxn>
                <a:cxn ang="0">
                  <a:pos x="22" y="110"/>
                </a:cxn>
                <a:cxn ang="0">
                  <a:pos x="110" y="22"/>
                </a:cxn>
                <a:cxn ang="0">
                  <a:pos x="198" y="110"/>
                </a:cxn>
                <a:cxn ang="0">
                  <a:pos x="220" y="110"/>
                </a:cxn>
                <a:cxn ang="0">
                  <a:pos x="220" y="110"/>
                </a:cxn>
                <a:cxn ang="0">
                  <a:pos x="110" y="0"/>
                </a:cxn>
                <a:cxn ang="0">
                  <a:pos x="0" y="110"/>
                </a:cxn>
                <a:cxn ang="0">
                  <a:pos x="110" y="220"/>
                </a:cxn>
                <a:cxn ang="0">
                  <a:pos x="220" y="110"/>
                </a:cxn>
              </a:cxnLst>
              <a:rect l="0" t="0" r="r" b="b"/>
              <a:pathLst>
                <a:path w="220" h="220">
                  <a:moveTo>
                    <a:pt x="198" y="110"/>
                  </a:moveTo>
                  <a:lnTo>
                    <a:pt x="198" y="110"/>
                  </a:lnTo>
                  <a:cubicBezTo>
                    <a:pt x="198" y="158"/>
                    <a:pt x="158" y="198"/>
                    <a:pt x="110" y="198"/>
                  </a:cubicBezTo>
                  <a:cubicBezTo>
                    <a:pt x="62" y="198"/>
                    <a:pt x="22" y="158"/>
                    <a:pt x="22" y="110"/>
                  </a:cubicBezTo>
                  <a:cubicBezTo>
                    <a:pt x="22" y="62"/>
                    <a:pt x="62" y="22"/>
                    <a:pt x="110" y="22"/>
                  </a:cubicBezTo>
                  <a:cubicBezTo>
                    <a:pt x="158" y="22"/>
                    <a:pt x="198" y="62"/>
                    <a:pt x="198" y="110"/>
                  </a:cubicBezTo>
                  <a:close/>
                  <a:moveTo>
                    <a:pt x="220" y="110"/>
                  </a:moveTo>
                  <a:lnTo>
                    <a:pt x="220" y="110"/>
                  </a:lnTo>
                  <a:cubicBezTo>
                    <a:pt x="220" y="50"/>
                    <a:pt x="170" y="0"/>
                    <a:pt x="110" y="0"/>
                  </a:cubicBezTo>
                  <a:cubicBezTo>
                    <a:pt x="49" y="0"/>
                    <a:pt x="0" y="50"/>
                    <a:pt x="0" y="110"/>
                  </a:cubicBezTo>
                  <a:cubicBezTo>
                    <a:pt x="0" y="170"/>
                    <a:pt x="49" y="220"/>
                    <a:pt x="110" y="220"/>
                  </a:cubicBezTo>
                  <a:cubicBezTo>
                    <a:pt x="170" y="220"/>
                    <a:pt x="220" y="170"/>
                    <a:pt x="220" y="110"/>
                  </a:cubicBezTo>
                  <a:close/>
                </a:path>
              </a:pathLst>
            </a:custGeom>
            <a:solidFill>
              <a:srgbClr val="66B88B"/>
            </a:solidFill>
            <a:ln w="0">
              <a:solidFill>
                <a:srgbClr val="66B8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4" name="Freeform 840"/>
            <p:cNvSpPr>
              <a:spLocks/>
            </p:cNvSpPr>
            <p:nvPr/>
          </p:nvSpPr>
          <p:spPr bwMode="auto">
            <a:xfrm>
              <a:off x="7636" y="3235"/>
              <a:ext cx="57" cy="58"/>
            </a:xfrm>
            <a:custGeom>
              <a:avLst/>
              <a:gdLst/>
              <a:ahLst/>
              <a:cxnLst>
                <a:cxn ang="0">
                  <a:pos x="126" y="28"/>
                </a:cxn>
                <a:cxn ang="0">
                  <a:pos x="126" y="28"/>
                </a:cxn>
                <a:cxn ang="0">
                  <a:pos x="126" y="129"/>
                </a:cxn>
                <a:cxn ang="0">
                  <a:pos x="27" y="129"/>
                </a:cxn>
                <a:cxn ang="0">
                  <a:pos x="27" y="28"/>
                </a:cxn>
                <a:cxn ang="0">
                  <a:pos x="126" y="28"/>
                </a:cxn>
              </a:cxnLst>
              <a:rect l="0" t="0" r="r" b="b"/>
              <a:pathLst>
                <a:path w="154" h="157">
                  <a:moveTo>
                    <a:pt x="126" y="28"/>
                  </a:moveTo>
                  <a:lnTo>
                    <a:pt x="126" y="28"/>
                  </a:lnTo>
                  <a:cubicBezTo>
                    <a:pt x="154" y="56"/>
                    <a:pt x="154" y="101"/>
                    <a:pt x="126" y="129"/>
                  </a:cubicBezTo>
                  <a:cubicBezTo>
                    <a:pt x="99" y="157"/>
                    <a:pt x="55" y="157"/>
                    <a:pt x="27" y="129"/>
                  </a:cubicBezTo>
                  <a:cubicBezTo>
                    <a:pt x="0" y="101"/>
                    <a:pt x="0" y="56"/>
                    <a:pt x="27" y="28"/>
                  </a:cubicBezTo>
                  <a:cubicBezTo>
                    <a:pt x="55" y="0"/>
                    <a:pt x="99" y="0"/>
                    <a:pt x="126" y="28"/>
                  </a:cubicBezTo>
                  <a:close/>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5" name="Freeform 841"/>
            <p:cNvSpPr>
              <a:spLocks noEditPoints="1"/>
            </p:cNvSpPr>
            <p:nvPr/>
          </p:nvSpPr>
          <p:spPr bwMode="auto">
            <a:xfrm>
              <a:off x="7620" y="3235"/>
              <a:ext cx="88" cy="125"/>
            </a:xfrm>
            <a:custGeom>
              <a:avLst/>
              <a:gdLst/>
              <a:ahLst/>
              <a:cxnLst>
                <a:cxn ang="0">
                  <a:pos x="65" y="122"/>
                </a:cxn>
                <a:cxn ang="0">
                  <a:pos x="65" y="122"/>
                </a:cxn>
                <a:cxn ang="0">
                  <a:pos x="65" y="122"/>
                </a:cxn>
                <a:cxn ang="0">
                  <a:pos x="0" y="216"/>
                </a:cxn>
                <a:cxn ang="0">
                  <a:pos x="0" y="261"/>
                </a:cxn>
                <a:cxn ang="0">
                  <a:pos x="0" y="261"/>
                </a:cxn>
                <a:cxn ang="0">
                  <a:pos x="14" y="290"/>
                </a:cxn>
                <a:cxn ang="0">
                  <a:pos x="14" y="290"/>
                </a:cxn>
                <a:cxn ang="0">
                  <a:pos x="29" y="293"/>
                </a:cxn>
                <a:cxn ang="0">
                  <a:pos x="29" y="293"/>
                </a:cxn>
                <a:cxn ang="0">
                  <a:pos x="38" y="307"/>
                </a:cxn>
                <a:cxn ang="0">
                  <a:pos x="38" y="307"/>
                </a:cxn>
                <a:cxn ang="0">
                  <a:pos x="157" y="336"/>
                </a:cxn>
                <a:cxn ang="0">
                  <a:pos x="157" y="336"/>
                </a:cxn>
                <a:cxn ang="0">
                  <a:pos x="195" y="325"/>
                </a:cxn>
                <a:cxn ang="0">
                  <a:pos x="195" y="325"/>
                </a:cxn>
                <a:cxn ang="0">
                  <a:pos x="210" y="328"/>
                </a:cxn>
                <a:cxn ang="0">
                  <a:pos x="210" y="328"/>
                </a:cxn>
                <a:cxn ang="0">
                  <a:pos x="236" y="300"/>
                </a:cxn>
                <a:cxn ang="0">
                  <a:pos x="236" y="229"/>
                </a:cxn>
                <a:cxn ang="0">
                  <a:pos x="236" y="229"/>
                </a:cxn>
                <a:cxn ang="0">
                  <a:pos x="171" y="129"/>
                </a:cxn>
                <a:cxn ang="0">
                  <a:pos x="170" y="129"/>
                </a:cxn>
                <a:cxn ang="0">
                  <a:pos x="170" y="129"/>
                </a:cxn>
                <a:cxn ang="0">
                  <a:pos x="170" y="28"/>
                </a:cxn>
                <a:cxn ang="0">
                  <a:pos x="71" y="28"/>
                </a:cxn>
                <a:cxn ang="0">
                  <a:pos x="65" y="122"/>
                </a:cxn>
                <a:cxn ang="0">
                  <a:pos x="65" y="122"/>
                </a:cxn>
                <a:cxn ang="0">
                  <a:pos x="65" y="122"/>
                </a:cxn>
                <a:cxn ang="0">
                  <a:pos x="65" y="122"/>
                </a:cxn>
              </a:cxnLst>
              <a:rect l="0" t="0" r="r" b="b"/>
              <a:pathLst>
                <a:path w="237" h="336">
                  <a:moveTo>
                    <a:pt x="65" y="122"/>
                  </a:moveTo>
                  <a:lnTo>
                    <a:pt x="65" y="122"/>
                  </a:lnTo>
                  <a:lnTo>
                    <a:pt x="65" y="122"/>
                  </a:lnTo>
                  <a:cubicBezTo>
                    <a:pt x="27" y="138"/>
                    <a:pt x="2" y="175"/>
                    <a:pt x="0" y="216"/>
                  </a:cubicBezTo>
                  <a:lnTo>
                    <a:pt x="0" y="261"/>
                  </a:lnTo>
                  <a:lnTo>
                    <a:pt x="0" y="261"/>
                  </a:lnTo>
                  <a:cubicBezTo>
                    <a:pt x="0" y="272"/>
                    <a:pt x="5" y="283"/>
                    <a:pt x="14" y="290"/>
                  </a:cubicBezTo>
                  <a:lnTo>
                    <a:pt x="14" y="290"/>
                  </a:lnTo>
                  <a:cubicBezTo>
                    <a:pt x="18" y="294"/>
                    <a:pt x="24" y="295"/>
                    <a:pt x="29" y="293"/>
                  </a:cubicBezTo>
                  <a:lnTo>
                    <a:pt x="29" y="293"/>
                  </a:lnTo>
                  <a:cubicBezTo>
                    <a:pt x="30" y="299"/>
                    <a:pt x="33" y="304"/>
                    <a:pt x="38" y="307"/>
                  </a:cubicBezTo>
                  <a:lnTo>
                    <a:pt x="38" y="307"/>
                  </a:lnTo>
                  <a:cubicBezTo>
                    <a:pt x="75" y="326"/>
                    <a:pt x="115" y="336"/>
                    <a:pt x="157" y="336"/>
                  </a:cubicBezTo>
                  <a:lnTo>
                    <a:pt x="157" y="336"/>
                  </a:lnTo>
                  <a:cubicBezTo>
                    <a:pt x="170" y="335"/>
                    <a:pt x="183" y="332"/>
                    <a:pt x="195" y="325"/>
                  </a:cubicBezTo>
                  <a:lnTo>
                    <a:pt x="195" y="325"/>
                  </a:lnTo>
                  <a:cubicBezTo>
                    <a:pt x="199" y="329"/>
                    <a:pt x="205" y="330"/>
                    <a:pt x="210" y="328"/>
                  </a:cubicBezTo>
                  <a:lnTo>
                    <a:pt x="210" y="328"/>
                  </a:lnTo>
                  <a:cubicBezTo>
                    <a:pt x="221" y="322"/>
                    <a:pt x="231" y="312"/>
                    <a:pt x="236" y="300"/>
                  </a:cubicBezTo>
                  <a:lnTo>
                    <a:pt x="236" y="229"/>
                  </a:lnTo>
                  <a:lnTo>
                    <a:pt x="236" y="229"/>
                  </a:lnTo>
                  <a:cubicBezTo>
                    <a:pt x="237" y="186"/>
                    <a:pt x="211" y="146"/>
                    <a:pt x="171" y="129"/>
                  </a:cubicBezTo>
                  <a:lnTo>
                    <a:pt x="170" y="129"/>
                  </a:lnTo>
                  <a:lnTo>
                    <a:pt x="170" y="129"/>
                  </a:lnTo>
                  <a:cubicBezTo>
                    <a:pt x="198" y="101"/>
                    <a:pt x="198" y="56"/>
                    <a:pt x="170" y="28"/>
                  </a:cubicBezTo>
                  <a:cubicBezTo>
                    <a:pt x="143" y="0"/>
                    <a:pt x="98" y="0"/>
                    <a:pt x="71" y="28"/>
                  </a:cubicBezTo>
                  <a:cubicBezTo>
                    <a:pt x="46" y="53"/>
                    <a:pt x="44" y="93"/>
                    <a:pt x="65" y="122"/>
                  </a:cubicBezTo>
                  <a:lnTo>
                    <a:pt x="65" y="122"/>
                  </a:lnTo>
                  <a:close/>
                  <a:moveTo>
                    <a:pt x="65" y="122"/>
                  </a:moveTo>
                  <a:lnTo>
                    <a:pt x="65" y="122"/>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6" name="Freeform 842"/>
            <p:cNvSpPr>
              <a:spLocks noEditPoints="1"/>
            </p:cNvSpPr>
            <p:nvPr/>
          </p:nvSpPr>
          <p:spPr bwMode="auto">
            <a:xfrm>
              <a:off x="7628" y="3293"/>
              <a:ext cx="68" cy="63"/>
            </a:xfrm>
            <a:custGeom>
              <a:avLst/>
              <a:gdLst/>
              <a:ahLst/>
              <a:cxnLst>
                <a:cxn ang="0">
                  <a:pos x="6" y="136"/>
                </a:cxn>
                <a:cxn ang="0">
                  <a:pos x="6" y="136"/>
                </a:cxn>
                <a:cxn ang="0">
                  <a:pos x="6" y="136"/>
                </a:cxn>
                <a:cxn ang="0">
                  <a:pos x="28" y="0"/>
                </a:cxn>
                <a:cxn ang="0">
                  <a:pos x="172" y="168"/>
                </a:cxn>
                <a:cxn ang="0">
                  <a:pos x="172" y="168"/>
                </a:cxn>
                <a:cxn ang="0">
                  <a:pos x="172" y="168"/>
                </a:cxn>
                <a:cxn ang="0">
                  <a:pos x="162" y="25"/>
                </a:cxn>
              </a:cxnLst>
              <a:rect l="0" t="0" r="r" b="b"/>
              <a:pathLst>
                <a:path w="182" h="168">
                  <a:moveTo>
                    <a:pt x="6" y="136"/>
                  </a:moveTo>
                  <a:lnTo>
                    <a:pt x="6" y="136"/>
                  </a:lnTo>
                  <a:lnTo>
                    <a:pt x="6" y="136"/>
                  </a:lnTo>
                  <a:cubicBezTo>
                    <a:pt x="0" y="88"/>
                    <a:pt x="8" y="43"/>
                    <a:pt x="28" y="0"/>
                  </a:cubicBezTo>
                  <a:moveTo>
                    <a:pt x="172" y="168"/>
                  </a:moveTo>
                  <a:lnTo>
                    <a:pt x="172" y="168"/>
                  </a:lnTo>
                  <a:lnTo>
                    <a:pt x="172" y="168"/>
                  </a:lnTo>
                  <a:cubicBezTo>
                    <a:pt x="182" y="120"/>
                    <a:pt x="179" y="71"/>
                    <a:pt x="162" y="25"/>
                  </a:cubicBezTo>
                </a:path>
              </a:pathLst>
            </a:custGeom>
            <a:noFill/>
            <a:ln w="1588" cap="rnd">
              <a:solidFill>
                <a:srgbClr val="38387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67" name="TextBox 1866"/>
          <p:cNvSpPr txBox="1"/>
          <p:nvPr/>
        </p:nvSpPr>
        <p:spPr>
          <a:xfrm>
            <a:off x="4232920" y="5941075"/>
            <a:ext cx="2592288" cy="2031325"/>
          </a:xfrm>
          <a:prstGeom prst="rect">
            <a:avLst/>
          </a:prstGeom>
          <a:noFill/>
        </p:spPr>
        <p:txBody>
          <a:bodyPr wrap="square" rtlCol="0">
            <a:spAutoFit/>
          </a:bodyPr>
          <a:lstStyle/>
          <a:p>
            <a:r>
              <a:rPr lang="en-US" sz="1400" dirty="0" smtClean="0"/>
              <a:t>Renegade is highly customizable and can be directed to retrieve content from one or more original sites - then </a:t>
            </a:r>
            <a:r>
              <a:rPr lang="en-US" sz="1400" b="1" dirty="0" smtClean="0"/>
              <a:t>optimizes it, repackages it, accelerates it, and delivers it </a:t>
            </a:r>
            <a:r>
              <a:rPr lang="en-US" sz="1400" dirty="0" smtClean="0"/>
              <a:t>worldwide by using automatically scalable servers located in 8 different globally distributed data centers.</a:t>
            </a:r>
            <a:endParaRPr lang="en-US" sz="1400" dirty="0"/>
          </a:p>
        </p:txBody>
      </p:sp>
      <p:sp>
        <p:nvSpPr>
          <p:cNvPr id="1868" name="TextBox 1867"/>
          <p:cNvSpPr txBox="1"/>
          <p:nvPr/>
        </p:nvSpPr>
        <p:spPr>
          <a:xfrm>
            <a:off x="272480" y="7307485"/>
            <a:ext cx="3384376" cy="1384995"/>
          </a:xfrm>
          <a:prstGeom prst="rect">
            <a:avLst/>
          </a:prstGeom>
          <a:noFill/>
        </p:spPr>
        <p:txBody>
          <a:bodyPr wrap="square" rtlCol="0">
            <a:spAutoFit/>
          </a:bodyPr>
          <a:lstStyle/>
          <a:p>
            <a:r>
              <a:rPr lang="en-US" sz="1400" b="1" dirty="0" smtClean="0">
                <a:solidFill>
                  <a:srgbClr val="002060"/>
                </a:solidFill>
              </a:rPr>
              <a:t>Simple Pricing Model</a:t>
            </a:r>
          </a:p>
          <a:p>
            <a:endParaRPr lang="en-US" sz="1400" dirty="0" smtClean="0">
              <a:solidFill>
                <a:srgbClr val="002060"/>
              </a:solidFill>
            </a:endParaRPr>
          </a:p>
          <a:p>
            <a:r>
              <a:rPr lang="en-US" sz="1400" dirty="0" smtClean="0"/>
              <a:t>Renegade’s pricing approach is straight forward. You won’t need a slide rule to figure it out.  You pay for traffic and hits that your incur. That’s it. Find out more </a:t>
            </a:r>
            <a:r>
              <a:rPr lang="en-US" sz="1400" b="1" dirty="0" smtClean="0"/>
              <a:t>here</a:t>
            </a:r>
            <a:r>
              <a:rPr lang="en-US" sz="1400" dirty="0" smtClean="0"/>
              <a:t>.</a:t>
            </a:r>
          </a:p>
        </p:txBody>
      </p:sp>
      <p:sp>
        <p:nvSpPr>
          <p:cNvPr id="1869" name="TextBox 1868"/>
          <p:cNvSpPr txBox="1"/>
          <p:nvPr/>
        </p:nvSpPr>
        <p:spPr>
          <a:xfrm>
            <a:off x="4232920" y="5226804"/>
            <a:ext cx="2304256" cy="369332"/>
          </a:xfrm>
          <a:prstGeom prst="rect">
            <a:avLst/>
          </a:prstGeom>
          <a:noFill/>
        </p:spPr>
        <p:txBody>
          <a:bodyPr wrap="square" rtlCol="0">
            <a:spAutoFit/>
          </a:bodyPr>
          <a:lstStyle/>
          <a:p>
            <a:r>
              <a:rPr lang="en-US" b="1" dirty="0" smtClean="0">
                <a:solidFill>
                  <a:srgbClr val="002060"/>
                </a:solidFill>
              </a:rPr>
              <a:t>Worldwide Reach</a:t>
            </a:r>
          </a:p>
        </p:txBody>
      </p:sp>
      <p:sp>
        <p:nvSpPr>
          <p:cNvPr id="1870" name="Rectangle 1869"/>
          <p:cNvSpPr/>
          <p:nvPr/>
        </p:nvSpPr>
        <p:spPr>
          <a:xfrm>
            <a:off x="3872880" y="4951437"/>
            <a:ext cx="5760640" cy="3816424"/>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71" name="Straight Connector 1870"/>
          <p:cNvCxnSpPr/>
          <p:nvPr/>
        </p:nvCxnSpPr>
        <p:spPr>
          <a:xfrm>
            <a:off x="344488" y="7180312"/>
            <a:ext cx="3240360" cy="0"/>
          </a:xfrm>
          <a:prstGeom prst="line">
            <a:avLst/>
          </a:prstGeom>
        </p:spPr>
        <p:style>
          <a:lnRef idx="1">
            <a:schemeClr val="accent1"/>
          </a:lnRef>
          <a:fillRef idx="0">
            <a:schemeClr val="accent1"/>
          </a:fillRef>
          <a:effectRef idx="0">
            <a:schemeClr val="accent1"/>
          </a:effectRef>
          <a:fontRef idx="minor">
            <a:schemeClr val="tx1"/>
          </a:fontRef>
        </p:style>
      </p:cxnSp>
      <p:sp>
        <p:nvSpPr>
          <p:cNvPr id="906" name="Line Callout 1 905"/>
          <p:cNvSpPr/>
          <p:nvPr/>
        </p:nvSpPr>
        <p:spPr>
          <a:xfrm>
            <a:off x="10569624" y="843608"/>
            <a:ext cx="2232248" cy="1296144"/>
          </a:xfrm>
          <a:prstGeom prst="borderCallout1">
            <a:avLst>
              <a:gd name="adj1" fmla="val 18750"/>
              <a:gd name="adj2" fmla="val -8333"/>
              <a:gd name="adj3" fmla="val 66203"/>
              <a:gd name="adj4" fmla="val -5376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Need to find appropriate image for this area</a:t>
            </a:r>
            <a:endParaRPr lang="en-US" dirty="0"/>
          </a:p>
        </p:txBody>
      </p:sp>
      <p:sp>
        <p:nvSpPr>
          <p:cNvPr id="907" name="Line Callout 1 906"/>
          <p:cNvSpPr/>
          <p:nvPr/>
        </p:nvSpPr>
        <p:spPr>
          <a:xfrm>
            <a:off x="10281592" y="2715816"/>
            <a:ext cx="2232248" cy="1296144"/>
          </a:xfrm>
          <a:prstGeom prst="borderCallout1">
            <a:avLst>
              <a:gd name="adj1" fmla="val 18750"/>
              <a:gd name="adj2" fmla="val -8333"/>
              <a:gd name="adj3" fmla="val 66203"/>
              <a:gd name="adj4" fmla="val -53765"/>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Need better icons</a:t>
            </a:r>
            <a:endParaRPr lang="en-US" dirty="0"/>
          </a:p>
        </p:txBody>
      </p:sp>
      <p:sp>
        <p:nvSpPr>
          <p:cNvPr id="908" name="Line Callout 1 907"/>
          <p:cNvSpPr/>
          <p:nvPr/>
        </p:nvSpPr>
        <p:spPr>
          <a:xfrm>
            <a:off x="10281592" y="4876056"/>
            <a:ext cx="2232248" cy="1296144"/>
          </a:xfrm>
          <a:prstGeom prst="borderCallout1">
            <a:avLst>
              <a:gd name="adj1" fmla="val 18750"/>
              <a:gd name="adj2" fmla="val -8333"/>
              <a:gd name="adj3" fmla="val 125728"/>
              <a:gd name="adj4" fmla="val -43098"/>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Need better graphic</a:t>
            </a:r>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696&quot;&gt;&lt;property id=&quot;20148&quot; value=&quot;5&quot;/&gt;&lt;property id=&quot;20300&quot; value=&quot;Slide 2&quot;/&gt;&lt;property id=&quot;20307&quot; value=&quot;295&quot;/&gt;&lt;/object&gt;&lt;object type=&quot;3&quot; unique_id=&quot;10700&quot;&gt;&lt;property id=&quot;20148&quot; value=&quot;5&quot;/&gt;&lt;property id=&quot;20300&quot; value=&quot;Slide 1&quot;/&gt;&lt;property id=&quot;20307&quot; value=&quot;296&quot;/&gt;&lt;/object&gt;&lt;/object&gt;&lt;/object&gt;&lt;/database&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14842</TotalTime>
  <Words>308</Words>
  <Application>Microsoft Office PowerPoint</Application>
  <PresentationFormat>Custom</PresentationFormat>
  <Paragraphs>83</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0</vt:lpstr>
      <vt:lpstr>Slide 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Joe</dc:creator>
  <cp:lastModifiedBy>mlederhos</cp:lastModifiedBy>
  <cp:revision>157</cp:revision>
  <dcterms:created xsi:type="dcterms:W3CDTF">2011-12-12T05:59:06Z</dcterms:created>
  <dcterms:modified xsi:type="dcterms:W3CDTF">2012-12-17T20:05:36Z</dcterms:modified>
</cp:coreProperties>
</file>