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1" r:id="rId3"/>
    <p:sldId id="266" r:id="rId4"/>
    <p:sldId id="260" r:id="rId5"/>
    <p:sldId id="264" r:id="rId6"/>
    <p:sldId id="263" r:id="rId7"/>
    <p:sldId id="257" r:id="rId8"/>
    <p:sldId id="258" r:id="rId9"/>
    <p:sldId id="259" r:id="rId10"/>
    <p:sldId id="262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0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6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1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6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0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36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1" algn="l" defTabSz="4571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s-ES_tradnl" smtClean="0"/>
              <a:t>Clic para editar título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4F8BF-2BF0-C242-A4E7-8A0E3C400D2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6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61873-24B1-6A47-8F58-C4D5C7C2B69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7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5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3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0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8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6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4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1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31BC0-2B50-334C-B89A-AF85538611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6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0" y="53289"/>
            <a:ext cx="9144000" cy="1611529"/>
            <a:chOff x="0" y="58153"/>
            <a:chExt cx="10080625" cy="1777468"/>
          </a:xfrm>
        </p:grpSpPr>
        <p:cxnSp>
          <p:nvCxnSpPr>
            <p:cNvPr id="6" name="Straight Connector 10"/>
            <p:cNvCxnSpPr/>
            <p:nvPr userDrawn="1"/>
          </p:nvCxnSpPr>
          <p:spPr>
            <a:xfrm>
              <a:off x="0" y="1403564"/>
              <a:ext cx="10080625" cy="0"/>
            </a:xfrm>
            <a:prstGeom prst="line">
              <a:avLst/>
            </a:prstGeom>
            <a:ln w="38100" cap="rnd">
              <a:solidFill>
                <a:srgbClr val="007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4" descr="http://studenthealth.fiu.edu/wellness/PublishingImages/Wellness_program.jp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157" y="58153"/>
              <a:ext cx="1777468" cy="17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47" y="1763713"/>
            <a:ext cx="4460875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6522" y="1763713"/>
            <a:ext cx="4460875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7D063D-83B2-F14D-8FA5-22E28110638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4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0" y="53289"/>
            <a:ext cx="9144000" cy="1611529"/>
            <a:chOff x="0" y="58153"/>
            <a:chExt cx="10080625" cy="1777468"/>
          </a:xfrm>
        </p:grpSpPr>
        <p:cxnSp>
          <p:nvCxnSpPr>
            <p:cNvPr id="8" name="Straight Connector 10"/>
            <p:cNvCxnSpPr/>
            <p:nvPr userDrawn="1"/>
          </p:nvCxnSpPr>
          <p:spPr>
            <a:xfrm>
              <a:off x="0" y="1403564"/>
              <a:ext cx="10080625" cy="0"/>
            </a:xfrm>
            <a:prstGeom prst="line">
              <a:avLst/>
            </a:prstGeom>
            <a:ln w="38100" cap="rnd">
              <a:solidFill>
                <a:srgbClr val="007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4" descr="http://studenthealth.fiu.edu/wellness/PublishingImages/Wellness_program.jp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157" y="58153"/>
              <a:ext cx="1777468" cy="17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2" indent="0">
              <a:buNone/>
              <a:defRPr sz="2000" b="1"/>
            </a:lvl2pPr>
            <a:lvl3pPr marL="913548" indent="0">
              <a:buNone/>
              <a:defRPr sz="1800" b="1"/>
            </a:lvl3pPr>
            <a:lvl4pPr marL="1370322" indent="0">
              <a:buNone/>
              <a:defRPr sz="1600" b="1"/>
            </a:lvl4pPr>
            <a:lvl5pPr marL="1827094" indent="0">
              <a:buNone/>
              <a:defRPr sz="1600" b="1"/>
            </a:lvl5pPr>
            <a:lvl6pPr marL="2283868" indent="0">
              <a:buNone/>
              <a:defRPr sz="1600" b="1"/>
            </a:lvl6pPr>
            <a:lvl7pPr marL="2740642" indent="0">
              <a:buNone/>
              <a:defRPr sz="1600" b="1"/>
            </a:lvl7pPr>
            <a:lvl8pPr marL="3197412" indent="0">
              <a:buNone/>
              <a:defRPr sz="1600" b="1"/>
            </a:lvl8pPr>
            <a:lvl9pPr marL="3654188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2" indent="0">
              <a:buNone/>
              <a:defRPr sz="2000" b="1"/>
            </a:lvl2pPr>
            <a:lvl3pPr marL="913548" indent="0">
              <a:buNone/>
              <a:defRPr sz="1800" b="1"/>
            </a:lvl3pPr>
            <a:lvl4pPr marL="1370322" indent="0">
              <a:buNone/>
              <a:defRPr sz="1600" b="1"/>
            </a:lvl4pPr>
            <a:lvl5pPr marL="1827094" indent="0">
              <a:buNone/>
              <a:defRPr sz="1600" b="1"/>
            </a:lvl5pPr>
            <a:lvl6pPr marL="2283868" indent="0">
              <a:buNone/>
              <a:defRPr sz="1600" b="1"/>
            </a:lvl6pPr>
            <a:lvl7pPr marL="2740642" indent="0">
              <a:buNone/>
              <a:defRPr sz="1600" b="1"/>
            </a:lvl7pPr>
            <a:lvl8pPr marL="3197412" indent="0">
              <a:buNone/>
              <a:defRPr sz="1600" b="1"/>
            </a:lvl8pPr>
            <a:lvl9pPr marL="3654188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B73B21-9631-1349-838D-6ED79777261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0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 userDrawn="1"/>
        </p:nvGrpSpPr>
        <p:grpSpPr bwMode="auto">
          <a:xfrm>
            <a:off x="0" y="53289"/>
            <a:ext cx="9144000" cy="1611529"/>
            <a:chOff x="0" y="58153"/>
            <a:chExt cx="10080625" cy="1777468"/>
          </a:xfrm>
        </p:grpSpPr>
        <p:cxnSp>
          <p:nvCxnSpPr>
            <p:cNvPr id="4" name="Straight Connector 10"/>
            <p:cNvCxnSpPr/>
            <p:nvPr userDrawn="1"/>
          </p:nvCxnSpPr>
          <p:spPr>
            <a:xfrm>
              <a:off x="0" y="1403564"/>
              <a:ext cx="10080625" cy="0"/>
            </a:xfrm>
            <a:prstGeom prst="line">
              <a:avLst/>
            </a:prstGeom>
            <a:ln w="38100" cap="rnd">
              <a:solidFill>
                <a:srgbClr val="007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4" descr="http://studenthealth.fiu.edu/wellness/PublishingImages/Wellness_program.jp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157" y="58153"/>
              <a:ext cx="1777468" cy="17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E7AB19-AEB1-204F-B8E9-EC0A2FEFBFC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 userDrawn="1"/>
        </p:nvGrpSpPr>
        <p:grpSpPr bwMode="auto">
          <a:xfrm>
            <a:off x="0" y="53289"/>
            <a:ext cx="9144000" cy="1611529"/>
            <a:chOff x="0" y="58153"/>
            <a:chExt cx="10080625" cy="1777468"/>
          </a:xfrm>
        </p:grpSpPr>
        <p:cxnSp>
          <p:nvCxnSpPr>
            <p:cNvPr id="3" name="Straight Connector 10"/>
            <p:cNvCxnSpPr/>
            <p:nvPr userDrawn="1"/>
          </p:nvCxnSpPr>
          <p:spPr>
            <a:xfrm>
              <a:off x="0" y="1403564"/>
              <a:ext cx="10080625" cy="0"/>
            </a:xfrm>
            <a:prstGeom prst="line">
              <a:avLst/>
            </a:prstGeom>
            <a:ln w="38100" cap="rnd">
              <a:solidFill>
                <a:srgbClr val="007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4" descr="http://studenthealth.fiu.edu/wellness/PublishingImages/Wellness_program.jp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157" y="58153"/>
              <a:ext cx="1777468" cy="17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C71C2B-8B3D-474B-A6BF-212F06E05B1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8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6479" y="162785"/>
            <a:ext cx="6985715" cy="114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360" tIns="45682" rIns="91360" bIns="456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 para editar título</a:t>
            </a:r>
            <a:endParaRPr lang="es-ES_tradnl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0" y="1600008"/>
            <a:ext cx="8231040" cy="452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360" tIns="45682" rIns="91360" bIns="456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 Third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483" y="6356827"/>
            <a:ext cx="2134080" cy="364359"/>
          </a:xfrm>
          <a:prstGeom prst="rect">
            <a:avLst/>
          </a:prstGeom>
        </p:spPr>
        <p:txBody>
          <a:bodyPr vert="horz" lIns="91360" tIns="45682" rIns="91360" bIns="45682" rtlCol="0" anchor="ctr"/>
          <a:lstStyle>
            <a:lvl1pPr algn="l" defTabSz="414597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800" y="6356827"/>
            <a:ext cx="2894400" cy="364359"/>
          </a:xfrm>
          <a:prstGeom prst="rect">
            <a:avLst/>
          </a:prstGeom>
        </p:spPr>
        <p:txBody>
          <a:bodyPr vert="horz" lIns="91360" tIns="45682" rIns="91360" bIns="45682" rtlCol="0" anchor="ctr"/>
          <a:lstStyle>
            <a:lvl1pPr algn="ctr" defTabSz="414597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443" y="6356827"/>
            <a:ext cx="2134080" cy="364359"/>
          </a:xfrm>
          <a:prstGeom prst="rect">
            <a:avLst/>
          </a:prstGeom>
        </p:spPr>
        <p:txBody>
          <a:bodyPr vert="horz" wrap="square" lIns="91360" tIns="45682" rIns="91360" bIns="45682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cs typeface="Lucida Sans Unicode" charset="0"/>
              </a:defRPr>
            </a:lvl1pPr>
          </a:lstStyle>
          <a:p>
            <a:pPr>
              <a:defRPr/>
            </a:pPr>
            <a:fld id="{310CA249-F226-5844-AA1A-4C3A7C76FA1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1273096"/>
            <a:ext cx="9144000" cy="0"/>
          </a:xfrm>
          <a:prstGeom prst="line">
            <a:avLst/>
          </a:prstGeom>
          <a:ln w="38100" cap="rnd">
            <a:solidFill>
              <a:srgbClr val="33663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371" y="80855"/>
            <a:ext cx="1198114" cy="119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1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2783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Corbel"/>
          <a:ea typeface="ＭＳ Ｐゴシック" charset="0"/>
          <a:cs typeface="Corbel"/>
        </a:defRPr>
      </a:lvl1pPr>
      <a:lvl2pPr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  <a:cs typeface="ＭＳ Ｐゴシック" charset="0"/>
        </a:defRPr>
      </a:lvl2pPr>
      <a:lvl3pPr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  <a:cs typeface="ＭＳ Ｐゴシック" charset="0"/>
        </a:defRPr>
      </a:lvl3pPr>
      <a:lvl4pPr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  <a:cs typeface="ＭＳ Ｐゴシック" charset="0"/>
        </a:defRPr>
      </a:lvl4pPr>
      <a:lvl5pPr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  <a:cs typeface="ＭＳ Ｐゴシック" charset="0"/>
        </a:defRPr>
      </a:lvl5pPr>
      <a:lvl6pPr marL="414640"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</a:defRPr>
      </a:lvl6pPr>
      <a:lvl7pPr marL="829280"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</a:defRPr>
      </a:lvl7pPr>
      <a:lvl8pPr marL="1243920"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</a:defRPr>
      </a:lvl8pPr>
      <a:lvl9pPr marL="1658560" algn="ctr" defTabSz="91278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 Unicode" charset="0"/>
          <a:ea typeface="ＭＳ Ｐゴシック" charset="0"/>
        </a:defRPr>
      </a:lvl9pPr>
    </p:titleStyle>
    <p:bodyStyle>
      <a:lvl1pPr marL="341214" indent="-341214" algn="l" defTabSz="912783" rtl="0" eaLnBrk="1" fontAlgn="base" hangingPunct="1">
        <a:spcBef>
          <a:spcPct val="20000"/>
        </a:spcBef>
        <a:spcAft>
          <a:spcPct val="0"/>
        </a:spcAft>
        <a:buClr>
          <a:srgbClr val="336633"/>
        </a:buClr>
        <a:buSzPct val="130000"/>
        <a:buFont typeface="Lucida Grande"/>
        <a:buChar char="￭"/>
        <a:defRPr sz="2900" kern="1200">
          <a:solidFill>
            <a:schemeClr val="tx1"/>
          </a:solidFill>
          <a:latin typeface="Corbel"/>
          <a:ea typeface="ＭＳ Ｐゴシック" charset="0"/>
          <a:cs typeface="Corbel"/>
        </a:defRPr>
      </a:lvl1pPr>
      <a:lvl2pPr marL="922863" indent="-466471" algn="l" defTabSz="912783" rtl="0" eaLnBrk="1" fontAlgn="base" hangingPunct="1">
        <a:spcBef>
          <a:spcPct val="20000"/>
        </a:spcBef>
        <a:spcAft>
          <a:spcPct val="0"/>
        </a:spcAft>
        <a:buClr>
          <a:srgbClr val="336633"/>
        </a:buClr>
        <a:buSzPct val="130000"/>
        <a:buFont typeface="Lucida Grande"/>
        <a:buChar char="−"/>
        <a:defRPr sz="2500" kern="1200">
          <a:solidFill>
            <a:schemeClr val="tx1"/>
          </a:solidFill>
          <a:latin typeface="Corbel"/>
          <a:ea typeface="ＭＳ Ｐゴシック" charset="0"/>
          <a:cs typeface="Corbel"/>
        </a:defRPr>
      </a:lvl2pPr>
      <a:lvl3pPr marL="1141700" indent="-227476" algn="l" defTabSz="912783" rtl="0" eaLnBrk="1" fontAlgn="base" hangingPunct="1">
        <a:spcBef>
          <a:spcPct val="20000"/>
        </a:spcBef>
        <a:spcAft>
          <a:spcPct val="0"/>
        </a:spcAft>
        <a:buClr>
          <a:srgbClr val="336633"/>
        </a:buClr>
        <a:buSzPct val="100000"/>
        <a:buFont typeface="Andale Mono"/>
        <a:buChar char="●"/>
        <a:defRPr sz="1800" kern="1200">
          <a:solidFill>
            <a:schemeClr val="tx1"/>
          </a:solidFill>
          <a:latin typeface="Corbel"/>
          <a:ea typeface="ＭＳ Ｐゴシック" charset="0"/>
          <a:cs typeface="Corbel"/>
        </a:defRPr>
      </a:lvl3pPr>
      <a:lvl4pPr marL="1598092" indent="-227476" algn="l" defTabSz="912783" rtl="0" eaLnBrk="1" fontAlgn="base" hangingPunct="1">
        <a:spcBef>
          <a:spcPct val="20000"/>
        </a:spcBef>
        <a:spcAft>
          <a:spcPct val="0"/>
        </a:spcAft>
        <a:buClr>
          <a:schemeClr val="accent3">
            <a:lumMod val="50000"/>
          </a:schemeClr>
        </a:buClr>
        <a:buSzPct val="130000"/>
        <a:buFont typeface="Wingdings" charset="2"/>
        <a:buChar char="§"/>
        <a:defRPr sz="2000" kern="1200">
          <a:solidFill>
            <a:srgbClr val="007033"/>
          </a:solidFill>
          <a:latin typeface="Eurostile"/>
          <a:ea typeface="ＭＳ Ｐゴシック" charset="0"/>
          <a:cs typeface="Eurostile"/>
        </a:defRPr>
      </a:lvl4pPr>
      <a:lvl5pPr marL="2054485" indent="-227476" algn="l" defTabSz="912783" rtl="0" eaLnBrk="1" fontAlgn="base" hangingPunct="1">
        <a:spcBef>
          <a:spcPct val="20000"/>
        </a:spcBef>
        <a:spcAft>
          <a:spcPct val="0"/>
        </a:spcAft>
        <a:buClr>
          <a:schemeClr val="accent3">
            <a:lumMod val="50000"/>
          </a:schemeClr>
        </a:buClr>
        <a:buSzPct val="130000"/>
        <a:buFont typeface="Wingdings" charset="2"/>
        <a:buChar char="§"/>
        <a:defRPr sz="2000" kern="1200">
          <a:solidFill>
            <a:srgbClr val="007033"/>
          </a:solidFill>
          <a:latin typeface="Eurostile"/>
          <a:ea typeface="ＭＳ Ｐゴシック" charset="0"/>
          <a:cs typeface="Eurostile"/>
        </a:defRPr>
      </a:lvl5pPr>
      <a:lvl6pPr marL="2512516" indent="-228411" algn="l" defTabSz="9136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337" indent="-228411" algn="l" defTabSz="9136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158" indent="-228411" algn="l" defTabSz="9136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978" indent="-228411" algn="l" defTabSz="9136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9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42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64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83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05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926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744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567" algn="l" defTabSz="9136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4F8BF-2BF0-C242-A4E7-8A0E3C400D2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ángulo redondeado 4"/>
          <p:cNvSpPr/>
          <p:nvPr/>
        </p:nvSpPr>
        <p:spPr>
          <a:xfrm>
            <a:off x="861857" y="2887578"/>
            <a:ext cx="7257743" cy="1330403"/>
          </a:xfrm>
          <a:prstGeom prst="roundRect">
            <a:avLst/>
          </a:prstGeom>
          <a:solidFill>
            <a:srgbClr val="336633"/>
          </a:solidFill>
          <a:ln>
            <a:noFill/>
          </a:ln>
        </p:spPr>
        <p:txBody>
          <a:bodyPr vert="horz" wrap="square" lIns="91360" tIns="45682" rIns="91360" bIns="45682" numCol="1" anchor="ctr" anchorCtr="0" compatLnSpc="1">
            <a:prstTxWarp prst="textNoShape">
              <a:avLst/>
            </a:prstTxWarp>
          </a:bodyPr>
          <a:lstStyle/>
          <a:p>
            <a:pPr algn="ctr" defTabSz="912783" fontAlgn="base">
              <a:spcBef>
                <a:spcPct val="0"/>
              </a:spcBef>
              <a:spcAft>
                <a:spcPct val="0"/>
              </a:spcAft>
            </a:pPr>
            <a:r>
              <a:rPr lang="en-GB" sz="4400" dirty="0">
                <a:solidFill>
                  <a:schemeClr val="bg1"/>
                </a:solidFill>
                <a:latin typeface="Copperplate Gothic Bold"/>
                <a:cs typeface="Copperplate Gothic Bold"/>
              </a:rPr>
              <a:t>Greeny Market</a:t>
            </a:r>
            <a:endParaRPr lang="en-GB" sz="4400" b="1" dirty="0">
              <a:solidFill>
                <a:schemeClr val="bg1"/>
              </a:solidFill>
              <a:latin typeface="Copperplate Gothic Bold"/>
              <a:ea typeface="ＭＳ Ｐゴシック" charset="0"/>
              <a:cs typeface="Copperplate Gothic Bold"/>
            </a:endParaRPr>
          </a:p>
        </p:txBody>
      </p:sp>
    </p:spTree>
    <p:extLst>
      <p:ext uri="{BB962C8B-B14F-4D97-AF65-F5344CB8AC3E}">
        <p14:creationId xmlns:p14="http://schemas.microsoft.com/office/powerpoint/2010/main" val="23694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37" y="1304823"/>
            <a:ext cx="3555718" cy="25956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355" y="1386207"/>
            <a:ext cx="3356707" cy="25142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93" y="3979031"/>
            <a:ext cx="3009900" cy="27051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5993" y="3979031"/>
            <a:ext cx="3149194" cy="274215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072" y="3490311"/>
            <a:ext cx="1903324" cy="152417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072" y="5087137"/>
            <a:ext cx="1834451" cy="163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8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79" y="1452656"/>
            <a:ext cx="3640915" cy="27323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6343" y="2661394"/>
            <a:ext cx="2909783" cy="387971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749" y="4218511"/>
            <a:ext cx="2322594" cy="23225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478" y="4218511"/>
            <a:ext cx="3096791" cy="232259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7394" y="1689348"/>
            <a:ext cx="2203319" cy="249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091" y="4032727"/>
            <a:ext cx="3492500" cy="23241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091" y="1556567"/>
            <a:ext cx="3479800" cy="23368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808" y="1556567"/>
            <a:ext cx="3505200" cy="23241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808" y="4032727"/>
            <a:ext cx="3492500" cy="2324100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01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150" y="3052414"/>
            <a:ext cx="6603790" cy="36687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55" y="3364435"/>
            <a:ext cx="3121278" cy="31212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220" y="1395532"/>
            <a:ext cx="2986334" cy="196924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855" y="1395532"/>
            <a:ext cx="3606800" cy="2260600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52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79" y="1404232"/>
            <a:ext cx="3359069" cy="335906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693" y="1404231"/>
            <a:ext cx="5047781" cy="33590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223" y="4763301"/>
            <a:ext cx="1880939" cy="195788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173" y="4763301"/>
            <a:ext cx="1419948" cy="183800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4465" y="4763301"/>
            <a:ext cx="2984211" cy="1671158"/>
          </a:xfrm>
          <a:prstGeom prst="rect">
            <a:avLst/>
          </a:prstGeom>
        </p:spPr>
      </p:pic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21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275" y="4421695"/>
            <a:ext cx="3326504" cy="1829304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9" y="1681271"/>
            <a:ext cx="3543300" cy="2286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624" y="1681271"/>
            <a:ext cx="3606800" cy="22479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964" y="4112155"/>
            <a:ext cx="2054460" cy="23690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4308" y="3967271"/>
            <a:ext cx="2857500" cy="2844800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36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79" y="3256349"/>
            <a:ext cx="4115521" cy="298883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813" y="1423164"/>
            <a:ext cx="2425700" cy="29337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9906" y="1423164"/>
            <a:ext cx="2953787" cy="1972221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479" y="1423164"/>
            <a:ext cx="2754786" cy="183318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8548" y="3584068"/>
            <a:ext cx="1845145" cy="277275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8813" y="4584700"/>
            <a:ext cx="2391289" cy="159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7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307" y="4150296"/>
            <a:ext cx="2581113" cy="25018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036" y="4637223"/>
            <a:ext cx="2916362" cy="201494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744" y="4127265"/>
            <a:ext cx="2524899" cy="252489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36" y="1401772"/>
            <a:ext cx="2537340" cy="253734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022" y="1568072"/>
            <a:ext cx="3920621" cy="220476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3771" y="1863717"/>
            <a:ext cx="2049881" cy="1909117"/>
          </a:xfrm>
          <a:prstGeom prst="rect">
            <a:avLst/>
          </a:prstGeom>
        </p:spPr>
      </p:pic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209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45" y="1658801"/>
            <a:ext cx="3424574" cy="49445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494" y="4558170"/>
            <a:ext cx="2852519" cy="20452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25307">
            <a:off x="484830" y="3479769"/>
            <a:ext cx="2881329" cy="17129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0334" y="1658801"/>
            <a:ext cx="2791711" cy="1889894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6479" y="162785"/>
            <a:ext cx="6985715" cy="1142039"/>
          </a:xfrm>
        </p:spPr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926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Visuals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1873-24B1-6A47-8F58-C4D5C7C2B69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380" y="3799162"/>
            <a:ext cx="3257799" cy="14543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60" y="1480758"/>
            <a:ext cx="3999586" cy="231840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046" y="1480758"/>
            <a:ext cx="3483940" cy="231840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79" y="4107265"/>
            <a:ext cx="1648901" cy="24778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8299" y="4025361"/>
            <a:ext cx="2149223" cy="172109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9201" y="5232644"/>
            <a:ext cx="4109098" cy="117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9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pectro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predeterminado.thmx</Template>
  <TotalTime>147</TotalTime>
  <Words>33</Words>
  <Application>Microsoft Macintosh PowerPoint</Application>
  <PresentationFormat>Presentación en pantalla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predeterminado</vt:lpstr>
      <vt:lpstr>Presentación de PowerPoint</vt:lpstr>
      <vt:lpstr>Key visuals</vt:lpstr>
      <vt:lpstr>Key Visuals</vt:lpstr>
      <vt:lpstr>Key visuals</vt:lpstr>
      <vt:lpstr>Key visuals</vt:lpstr>
      <vt:lpstr>Key visuals</vt:lpstr>
      <vt:lpstr>Key visuals</vt:lpstr>
      <vt:lpstr>Key visuals</vt:lpstr>
      <vt:lpstr>Key visuals</vt:lpstr>
      <vt:lpstr>Key visuals</vt:lpstr>
      <vt:lpstr>Key Visuals</vt:lpstr>
    </vt:vector>
  </TitlesOfParts>
  <Manager/>
  <Company>ESADE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Paula Monroy</dc:creator>
  <cp:keywords/>
  <dc:description/>
  <cp:lastModifiedBy>Paula Monroy</cp:lastModifiedBy>
  <cp:revision>17</cp:revision>
  <dcterms:created xsi:type="dcterms:W3CDTF">2014-09-20T09:19:14Z</dcterms:created>
  <dcterms:modified xsi:type="dcterms:W3CDTF">2014-09-20T21:13:41Z</dcterms:modified>
  <cp:category/>
</cp:coreProperties>
</file>