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3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6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90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03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0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9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10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6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46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2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7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9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A3B38-7222-459D-BB96-CF7FBB00DB47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8CEC9-23BA-4B86-8399-3B69B0CD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61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381000"/>
            <a:ext cx="731219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smtClean="0"/>
              <a:t>Prompt</a:t>
            </a:r>
            <a:r>
              <a:rPr lang="en-US" sz="13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&gt;_</a:t>
            </a:r>
            <a:endParaRPr lang="en-US" sz="13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8325" y="3276600"/>
            <a:ext cx="554696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 smtClean="0"/>
              <a:t>l</a:t>
            </a:r>
            <a:r>
              <a:rPr lang="en-US" sz="13800" dirty="0" smtClean="0"/>
              <a:t> </a:t>
            </a:r>
            <a:r>
              <a:rPr lang="en-US" sz="8800" dirty="0" err="1" smtClean="0"/>
              <a:t>l</a:t>
            </a:r>
            <a:r>
              <a:rPr lang="en-US" sz="8800" dirty="0" smtClean="0"/>
              <a:t> </a:t>
            </a:r>
            <a:r>
              <a:rPr lang="en-US" sz="13800" dirty="0" err="1" smtClean="0"/>
              <a:t>ompt</a:t>
            </a:r>
            <a:endParaRPr lang="en-US" sz="13800" dirty="0"/>
          </a:p>
        </p:txBody>
      </p:sp>
      <p:sp>
        <p:nvSpPr>
          <p:cNvPr id="6" name="TextBox 5"/>
          <p:cNvSpPr txBox="1"/>
          <p:nvPr/>
        </p:nvSpPr>
        <p:spPr>
          <a:xfrm>
            <a:off x="2245034" y="3459540"/>
            <a:ext cx="14125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&gt;_</a:t>
            </a:r>
            <a:endParaRPr lang="en-US" sz="9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68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Milecki</dc:creator>
  <cp:lastModifiedBy>Milecki</cp:lastModifiedBy>
  <cp:revision>1</cp:revision>
  <dcterms:created xsi:type="dcterms:W3CDTF">2014-09-04T01:53:43Z</dcterms:created>
  <dcterms:modified xsi:type="dcterms:W3CDTF">2014-09-04T02:02:04Z</dcterms:modified>
</cp:coreProperties>
</file>