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55" d="100"/>
          <a:sy n="55" d="100"/>
        </p:scale>
        <p:origin x="-2280" y="-1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1C0CE-BDDD-834B-8E81-AFD726E11C03}" type="datetimeFigureOut">
              <a:rPr lang="en-US" smtClean="0"/>
              <a:t>9/11/14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4CFE2-119F-204F-8F84-BEA8304583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1C0CE-BDDD-834B-8E81-AFD726E11C03}" type="datetimeFigureOut">
              <a:rPr lang="en-US" smtClean="0"/>
              <a:t>9/11/14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4CFE2-119F-204F-8F84-BEA8304583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1C0CE-BDDD-834B-8E81-AFD726E11C03}" type="datetimeFigureOut">
              <a:rPr lang="en-US" smtClean="0"/>
              <a:t>9/11/14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4CFE2-119F-204F-8F84-BEA8304583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1C0CE-BDDD-834B-8E81-AFD726E11C03}" type="datetimeFigureOut">
              <a:rPr lang="en-US" smtClean="0"/>
              <a:t>9/11/14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4CFE2-119F-204F-8F84-BEA8304583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1C0CE-BDDD-834B-8E81-AFD726E11C03}" type="datetimeFigureOut">
              <a:rPr lang="en-US" smtClean="0"/>
              <a:t>9/11/14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4CFE2-119F-204F-8F84-BEA8304583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1C0CE-BDDD-834B-8E81-AFD726E11C03}" type="datetimeFigureOut">
              <a:rPr lang="en-US" smtClean="0"/>
              <a:t>9/11/14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4CFE2-119F-204F-8F84-BEA8304583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1C0CE-BDDD-834B-8E81-AFD726E11C03}" type="datetimeFigureOut">
              <a:rPr lang="en-US" smtClean="0"/>
              <a:t>9/11/14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4CFE2-119F-204F-8F84-BEA8304583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1C0CE-BDDD-834B-8E81-AFD726E11C03}" type="datetimeFigureOut">
              <a:rPr lang="en-US" smtClean="0"/>
              <a:t>9/11/14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4CFE2-119F-204F-8F84-BEA8304583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1C0CE-BDDD-834B-8E81-AFD726E11C03}" type="datetimeFigureOut">
              <a:rPr lang="en-US" smtClean="0"/>
              <a:t>9/11/14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4CFE2-119F-204F-8F84-BEA8304583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1C0CE-BDDD-834B-8E81-AFD726E11C03}" type="datetimeFigureOut">
              <a:rPr lang="en-US" smtClean="0"/>
              <a:t>9/11/14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4CFE2-119F-204F-8F84-BEA8304583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1C0CE-BDDD-834B-8E81-AFD726E11C03}" type="datetimeFigureOut">
              <a:rPr lang="en-US" smtClean="0"/>
              <a:t>9/11/14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4CFE2-119F-204F-8F84-BEA8304583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1C0CE-BDDD-834B-8E81-AFD726E11C03}" type="datetimeFigureOut">
              <a:rPr lang="en-US" smtClean="0"/>
              <a:t>9/11/14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14CFE2-119F-204F-8F84-BEA8304583D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147455" y="738909"/>
            <a:ext cx="2493818" cy="214745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369453" y="3061855"/>
            <a:ext cx="1778000" cy="122381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4641273" y="3061855"/>
            <a:ext cx="1778000" cy="122381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2507671" y="3061855"/>
            <a:ext cx="1778000" cy="122381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020290" y="1570706"/>
            <a:ext cx="1025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Video</a:t>
            </a:r>
            <a:endParaRPr lang="en-US" dirty="0"/>
          </a:p>
        </p:txBody>
      </p:sp>
      <p:sp>
        <p:nvSpPr>
          <p:cNvPr id="16" name="Wave 15"/>
          <p:cNvSpPr/>
          <p:nvPr/>
        </p:nvSpPr>
        <p:spPr>
          <a:xfrm>
            <a:off x="692727" y="4100944"/>
            <a:ext cx="1293091" cy="701963"/>
          </a:xfrm>
          <a:prstGeom prst="wav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914398" y="4216399"/>
            <a:ext cx="1025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Grocery</a:t>
            </a:r>
            <a:endParaRPr lang="en-US" dirty="0"/>
          </a:p>
        </p:txBody>
      </p:sp>
      <p:sp>
        <p:nvSpPr>
          <p:cNvPr id="18" name="Wave 17"/>
          <p:cNvSpPr/>
          <p:nvPr/>
        </p:nvSpPr>
        <p:spPr>
          <a:xfrm>
            <a:off x="2738589" y="4114798"/>
            <a:ext cx="1293091" cy="701963"/>
          </a:xfrm>
          <a:prstGeom prst="wav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2960260" y="4230253"/>
            <a:ext cx="1025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Retail</a:t>
            </a:r>
            <a:endParaRPr lang="en-US" dirty="0"/>
          </a:p>
        </p:txBody>
      </p:sp>
      <p:sp>
        <p:nvSpPr>
          <p:cNvPr id="20" name="Wave 19"/>
          <p:cNvSpPr/>
          <p:nvPr/>
        </p:nvSpPr>
        <p:spPr>
          <a:xfrm>
            <a:off x="4922997" y="4151743"/>
            <a:ext cx="1293091" cy="701963"/>
          </a:xfrm>
          <a:prstGeom prst="wav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4941456" y="4290289"/>
            <a:ext cx="1528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Restaurants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4</Words>
  <Application>Microsoft Macintosh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Premier Retail Network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Daniel Bourgault</dc:creator>
  <cp:lastModifiedBy>Daniel Bourgault</cp:lastModifiedBy>
  <cp:revision>1</cp:revision>
  <dcterms:created xsi:type="dcterms:W3CDTF">2014-09-12T04:47:58Z</dcterms:created>
  <dcterms:modified xsi:type="dcterms:W3CDTF">2014-09-12T05:05:51Z</dcterms:modified>
</cp:coreProperties>
</file>