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7" r:id="rId3"/>
    <p:sldId id="262" r:id="rId4"/>
    <p:sldId id="263" r:id="rId5"/>
    <p:sldId id="264" r:id="rId6"/>
    <p:sldId id="265" r:id="rId7"/>
    <p:sldId id="258" r:id="rId8"/>
    <p:sldId id="260" r:id="rId9"/>
    <p:sldId id="267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8EF2A-AE14-4DAD-BE8A-C390DB1B6252}" type="datetimeFigureOut">
              <a:rPr lang="en-US" smtClean="0"/>
              <a:pPr/>
              <a:t>9/9/2014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C6412-683F-4124-951C-091A4F5D71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808399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8EF2A-AE14-4DAD-BE8A-C390DB1B6252}" type="datetimeFigureOut">
              <a:rPr lang="en-US" smtClean="0"/>
              <a:pPr/>
              <a:t>9/9/2014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C6412-683F-4124-951C-091A4F5D71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46261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8EF2A-AE14-4DAD-BE8A-C390DB1B6252}" type="datetimeFigureOut">
              <a:rPr lang="en-US" smtClean="0"/>
              <a:pPr/>
              <a:t>9/9/2014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C6412-683F-4124-951C-091A4F5D71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60609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8EF2A-AE14-4DAD-BE8A-C390DB1B6252}" type="datetimeFigureOut">
              <a:rPr lang="en-US" smtClean="0"/>
              <a:pPr/>
              <a:t>9/9/2014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C6412-683F-4124-951C-091A4F5D71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1205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8EF2A-AE14-4DAD-BE8A-C390DB1B6252}" type="datetimeFigureOut">
              <a:rPr lang="en-US" smtClean="0"/>
              <a:pPr/>
              <a:t>9/9/2014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C6412-683F-4124-951C-091A4F5D71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671987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8EF2A-AE14-4DAD-BE8A-C390DB1B6252}" type="datetimeFigureOut">
              <a:rPr lang="en-US" smtClean="0"/>
              <a:pPr/>
              <a:t>9/9/2014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C6412-683F-4124-951C-091A4F5D71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70920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8EF2A-AE14-4DAD-BE8A-C390DB1B6252}" type="datetimeFigureOut">
              <a:rPr lang="en-US" smtClean="0"/>
              <a:pPr/>
              <a:t>9/9/2014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C6412-683F-4124-951C-091A4F5D71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359853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8EF2A-AE14-4DAD-BE8A-C390DB1B6252}" type="datetimeFigureOut">
              <a:rPr lang="en-US" smtClean="0"/>
              <a:pPr/>
              <a:t>9/9/2014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C6412-683F-4124-951C-091A4F5D71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82367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8EF2A-AE14-4DAD-BE8A-C390DB1B6252}" type="datetimeFigureOut">
              <a:rPr lang="en-US" smtClean="0"/>
              <a:pPr/>
              <a:t>9/9/2014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C6412-683F-4124-951C-091A4F5D71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359834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8EF2A-AE14-4DAD-BE8A-C390DB1B6252}" type="datetimeFigureOut">
              <a:rPr lang="en-US" smtClean="0"/>
              <a:pPr/>
              <a:t>9/9/2014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C6412-683F-4124-951C-091A4F5D71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901752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8EF2A-AE14-4DAD-BE8A-C390DB1B6252}" type="datetimeFigureOut">
              <a:rPr lang="en-US" smtClean="0"/>
              <a:pPr/>
              <a:t>9/9/2014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C6412-683F-4124-951C-091A4F5D71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60040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8EF2A-AE14-4DAD-BE8A-C390DB1B6252}" type="datetimeFigureOut">
              <a:rPr lang="en-US" smtClean="0"/>
              <a:pPr/>
              <a:t>9/9/2014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8C6412-683F-4124-951C-091A4F5D71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68824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Logos I like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272412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peoriaclassical.org/imgs/home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304800"/>
            <a:ext cx="785552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http://www.dominionclassical.org/wp-content/uploads/2011/11/DominionLogo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400" y="3945897"/>
            <a:ext cx="7728942" cy="1311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39747" y="2602468"/>
            <a:ext cx="7189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Clean and crisp.  I like the green and I like the tree motif.  The font is classic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942433" y="6019800"/>
            <a:ext cx="7621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Another classic font.  Good color, Gryphon/</a:t>
            </a:r>
            <a:r>
              <a:rPr lang="en-US" dirty="0" err="1" smtClean="0"/>
              <a:t>pheonix</a:t>
            </a:r>
            <a:r>
              <a:rPr lang="en-US" dirty="0" smtClean="0"/>
              <a:t> sends the classical message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950653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" name="Picture 10" descr="http://rca2.bpideas.net/wp-content/uploads/2013/10/redeemer_logo_borders_cmy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76200"/>
            <a:ext cx="3261090" cy="3280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http://images3.privateschoolreview.com/photo/427x522/36339/Covenant-Classical-School-7MzVJ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36976" y="1115736"/>
            <a:ext cx="3072404" cy="3758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76200" y="3429000"/>
            <a:ext cx="43585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Like the darker green.  Like the tree motif (with roots).  Probably too wordy for a logo.  Don’t like that the logo and font are so integrated (hard to use the logo separately)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893922" y="5104209"/>
            <a:ext cx="43585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Classic font.  Like the incorporation of Latin.</a:t>
            </a:r>
          </a:p>
          <a:p>
            <a:r>
              <a:rPr lang="en-US" dirty="0" smtClean="0"/>
              <a:t>Irish-style cross is clean and sends a good vibe.  Don’t like the Naperville font…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284725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media.merchantcircle.com/20918550/CTLogo_full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84044" y="3104584"/>
            <a:ext cx="2926556" cy="2781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www.thedigitel.com/sites/default/files/styles/large/public/field/story/image/school-episcopa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937591" y="2514600"/>
            <a:ext cx="6423991" cy="3670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 descr="http://cdn1.bigcommerce.com/server1000/ead3b/product_images/uploaded_images/dominion-banner.jpg?t=140615964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5131" y="388938"/>
            <a:ext cx="6667500" cy="2085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95148" y="2504419"/>
            <a:ext cx="9048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Don’t love this one but plus is that the logo works well as a “stamp” (embossing stuff)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83425" y="5867400"/>
            <a:ext cx="47933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Don’t love the color scheme or the font but is one of the cleaner “shield” logo examples (most others are too busy)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867400" y="6019800"/>
            <a:ext cx="4793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Obviously, I like the tree motif…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284725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2" name="Picture 14" descr="http://familystrongcleveland.org/wp-content/uploads/2014/08/WCA-logo-gol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99048" y="3657600"/>
            <a:ext cx="2845674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http://www.paideiaschools.org/wp-content/uploads/2014/02/paideialogo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59635" y="462148"/>
            <a:ext cx="552450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750425" y="2819400"/>
            <a:ext cx="4793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Simple, Irish-style cross.  Logo and font are separate which is convenient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912225" y="6488668"/>
            <a:ext cx="8222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Don’t really like this one but I like the “Fear of God…” quote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284725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ocschools.org/custom/images/inside_logo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04800"/>
            <a:ext cx="4953000" cy="2030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://www.shorelinechurch.org/wp-content/uploads/2010/01/TCH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352799"/>
            <a:ext cx="3996000" cy="3171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334001" y="996999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Maybe too modern but not horrible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18569" y="4535269"/>
            <a:ext cx="3491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Don’t like the color scheme but another fairly clean “shield” motif.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626945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://www.briarcrest.com/view.image?Id=76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400111"/>
            <a:ext cx="2667000" cy="2619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encrypted-tbn1.gstatic.com/images?q=tbn:ANd9GcT1gsVAqWOkIQOWtKpgEM5Q-uFqD7AmAabnnlhAbu4VyJTi1ux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53001" y="4005605"/>
            <a:ext cx="2473316" cy="1589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dclibraryresources.wikispaces.com/file/view/DC_CS_Logo_PMS343.jpg/188094081/245x148/DC_CS_Logo_PMS34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31123" y="228600"/>
            <a:ext cx="3429000" cy="2071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143000" y="2438400"/>
            <a:ext cx="708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Simple and creative with the </a:t>
            </a:r>
            <a:r>
              <a:rPr lang="en-US" dirty="0" err="1" smtClean="0"/>
              <a:t>ichthus</a:t>
            </a:r>
            <a:r>
              <a:rPr lang="en-US" dirty="0" smtClean="0"/>
              <a:t> in between the D and C.  I could see us doing something creative like this with the letters CLC somehow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85800" y="6019800"/>
            <a:ext cx="838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Obviously, I like these darker green colors for logos.  They come off well.  This is a well done logo all around in my book.  A play on </a:t>
            </a:r>
            <a:r>
              <a:rPr lang="en-US" dirty="0" err="1" smtClean="0"/>
              <a:t>Briar</a:t>
            </a:r>
            <a:r>
              <a:rPr lang="en-US" u="sng" dirty="0" err="1" smtClean="0"/>
              <a:t>CREST</a:t>
            </a:r>
            <a:r>
              <a:rPr lang="en-US" u="sng" dirty="0" smtClean="0"/>
              <a:t> </a:t>
            </a:r>
            <a:r>
              <a:rPr lang="en-US" dirty="0" smtClean="0"/>
              <a:t>while incorporating the cross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xmlns="" val="35659040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logo keys/ideas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816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Dark </a:t>
            </a:r>
            <a:r>
              <a:rPr lang="en-US" dirty="0" smtClean="0"/>
              <a:t>green and grey are good colors</a:t>
            </a:r>
          </a:p>
          <a:p>
            <a:r>
              <a:rPr lang="en-US" dirty="0" smtClean="0"/>
              <a:t>Could also do navy, light blue and white (sailing colors)</a:t>
            </a:r>
            <a:endParaRPr lang="en-US" dirty="0" smtClean="0"/>
          </a:p>
          <a:p>
            <a:r>
              <a:rPr lang="en-US" dirty="0" smtClean="0"/>
              <a:t>Like </a:t>
            </a:r>
            <a:r>
              <a:rPr lang="en-US" dirty="0" smtClean="0"/>
              <a:t>the idea of </a:t>
            </a:r>
            <a:r>
              <a:rPr lang="en-US" dirty="0" smtClean="0"/>
              <a:t>tree and crest/</a:t>
            </a:r>
            <a:r>
              <a:rPr lang="en-US" dirty="0" smtClean="0"/>
              <a:t>s</a:t>
            </a:r>
            <a:r>
              <a:rPr lang="en-US" dirty="0" smtClean="0"/>
              <a:t>hield </a:t>
            </a:r>
            <a:r>
              <a:rPr lang="en-US" dirty="0" smtClean="0"/>
              <a:t>motifs</a:t>
            </a:r>
          </a:p>
          <a:p>
            <a:r>
              <a:rPr lang="en-US" dirty="0" smtClean="0"/>
              <a:t>Like clean, classic looking fonts</a:t>
            </a:r>
          </a:p>
          <a:p>
            <a:r>
              <a:rPr lang="en-US" dirty="0" smtClean="0"/>
              <a:t>Could do some kind of motif to denote Clear Lake (anchor, lake, water, sailboat, </a:t>
            </a:r>
            <a:r>
              <a:rPr lang="en-US" dirty="0" err="1" smtClean="0"/>
              <a:t>etc</a:t>
            </a:r>
            <a:r>
              <a:rPr lang="en-US" dirty="0" smtClean="0"/>
              <a:t>)</a:t>
            </a:r>
          </a:p>
          <a:p>
            <a:r>
              <a:rPr lang="en-US" dirty="0" smtClean="0"/>
              <a:t>Like the idea of an </a:t>
            </a:r>
            <a:r>
              <a:rPr lang="en-US" dirty="0" smtClean="0"/>
              <a:t>anchor somehow incorporated in </a:t>
            </a:r>
            <a:r>
              <a:rPr lang="en-US" dirty="0" smtClean="0"/>
              <a:t>the logo</a:t>
            </a:r>
          </a:p>
          <a:p>
            <a:r>
              <a:rPr lang="en-US" dirty="0" smtClean="0"/>
              <a:t>Could do something clever with CLC letters and the symmetry there: Cl</a:t>
            </a:r>
          </a:p>
          <a:p>
            <a:r>
              <a:rPr lang="en-US" dirty="0" smtClean="0"/>
              <a:t>Might even be able to make an anchor out of the CLC letters somehow.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 rot="10800000">
            <a:off x="2895601" y="4667341"/>
            <a:ext cx="914400" cy="868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 smtClean="0"/>
              <a:t>C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27421258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95400" y="5410200"/>
            <a:ext cx="708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Some anchors that are nice</a:t>
            </a:r>
            <a:endParaRPr lang="en-US" dirty="0"/>
          </a:p>
        </p:txBody>
      </p:sp>
      <p:pic>
        <p:nvPicPr>
          <p:cNvPr id="1028" name="Picture 4" descr="http://www.makeitcoats.com/en-us/images/anchor_tcm72-5326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0" y="228600"/>
            <a:ext cx="3579270" cy="2305050"/>
          </a:xfrm>
          <a:prstGeom prst="rect">
            <a:avLst/>
          </a:prstGeom>
          <a:noFill/>
        </p:spPr>
      </p:pic>
      <p:pic>
        <p:nvPicPr>
          <p:cNvPr id="1032" name="Picture 8" descr="http://ellavickers.com/a/wp-content/uploads/2014/04/Silver-Ancho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8800" y="3124200"/>
            <a:ext cx="3505200" cy="3505200"/>
          </a:xfrm>
          <a:prstGeom prst="rect">
            <a:avLst/>
          </a:prstGeom>
          <a:noFill/>
        </p:spPr>
      </p:pic>
      <p:pic>
        <p:nvPicPr>
          <p:cNvPr id="1034" name="Picture 10" descr="Logo Design by Quizer for Anchor Plank skateboards - Design #207275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152400"/>
            <a:ext cx="5120640" cy="4267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</TotalTime>
  <Words>366</Words>
  <Application>Microsoft Office PowerPoint</Application>
  <PresentationFormat>On-screen Show (4:3)</PresentationFormat>
  <Paragraphs>26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Logos I like</vt:lpstr>
      <vt:lpstr>Slide 2</vt:lpstr>
      <vt:lpstr>Slide 3</vt:lpstr>
      <vt:lpstr>Slide 4</vt:lpstr>
      <vt:lpstr>Slide 5</vt:lpstr>
      <vt:lpstr>Slide 6</vt:lpstr>
      <vt:lpstr>Slide 7</vt:lpstr>
      <vt:lpstr>Other logo keys/ideas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Cory Gerdts</dc:creator>
  <cp:lastModifiedBy>cgerdts</cp:lastModifiedBy>
  <cp:revision>13</cp:revision>
  <dcterms:created xsi:type="dcterms:W3CDTF">2014-09-08T00:42:09Z</dcterms:created>
  <dcterms:modified xsi:type="dcterms:W3CDTF">2014-09-09T19:15:53Z</dcterms:modified>
</cp:coreProperties>
</file>