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0" r:id="rId5"/>
    <p:sldId id="258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585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367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314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410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833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67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580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0177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148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3951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925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C2E56-2CD1-44D8-92FD-14D687409CEE}" type="datetimeFigureOut">
              <a:rPr lang="fr-CA" smtClean="0"/>
              <a:t>2014-08-05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7185-4D55-45F9-878F-0020EF4CD5D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7701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771800" y="1577820"/>
            <a:ext cx="3600400" cy="3435356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00300"/>
            <a:ext cx="18954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/>
          <p:cNvSpPr/>
          <p:nvPr/>
        </p:nvSpPr>
        <p:spPr>
          <a:xfrm>
            <a:off x="7092280" y="341514"/>
            <a:ext cx="1131454" cy="1131454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0">
            <a:schemeClr val="dk1"/>
          </a:lnRef>
          <a:fillRef idx="1001">
            <a:schemeClr val="lt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753036"/>
            <a:ext cx="471808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4572000" y="4509120"/>
            <a:ext cx="0" cy="5040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4139952" y="4077072"/>
            <a:ext cx="800472" cy="800472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Étoile à 5 branches 24"/>
          <p:cNvSpPr/>
          <p:nvPr/>
        </p:nvSpPr>
        <p:spPr>
          <a:xfrm>
            <a:off x="4155648" y="4081655"/>
            <a:ext cx="784776" cy="748802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4404253" y="4498563"/>
            <a:ext cx="135934" cy="154573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4503136" y="4477308"/>
            <a:ext cx="65720" cy="6572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305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735796" y="1577820"/>
            <a:ext cx="3600400" cy="3363348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Connecteur droit 22"/>
          <p:cNvCxnSpPr/>
          <p:nvPr/>
        </p:nvCxnSpPr>
        <p:spPr>
          <a:xfrm>
            <a:off x="4535996" y="2755438"/>
            <a:ext cx="0" cy="54006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753036"/>
            <a:ext cx="471808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4535996" y="4509120"/>
            <a:ext cx="0" cy="5040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4135760" y="4077072"/>
            <a:ext cx="800472" cy="800472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Étoile à 5 branches 24"/>
          <p:cNvSpPr/>
          <p:nvPr/>
        </p:nvSpPr>
        <p:spPr>
          <a:xfrm>
            <a:off x="4143608" y="4081655"/>
            <a:ext cx="784776" cy="748802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4404253" y="4498563"/>
            <a:ext cx="135934" cy="154573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4503136" y="4477308"/>
            <a:ext cx="65720" cy="6572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031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771800" y="1577820"/>
            <a:ext cx="3600400" cy="3435356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30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771800" y="1577820"/>
            <a:ext cx="3600400" cy="3435356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4139952" y="4077072"/>
            <a:ext cx="800472" cy="800472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Étoile à 5 branches 18"/>
          <p:cNvSpPr/>
          <p:nvPr/>
        </p:nvSpPr>
        <p:spPr>
          <a:xfrm>
            <a:off x="4155648" y="4081655"/>
            <a:ext cx="784776" cy="748802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4404253" y="4498563"/>
            <a:ext cx="135934" cy="154573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4503136" y="4477308"/>
            <a:ext cx="65720" cy="6572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576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771800" y="1577820"/>
            <a:ext cx="3600400" cy="3435356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753036"/>
            <a:ext cx="471808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4572000" y="4437112"/>
            <a:ext cx="0" cy="5040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879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903343" y="1613824"/>
            <a:ext cx="3252833" cy="3111320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753036"/>
            <a:ext cx="471808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9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059832" y="2733827"/>
            <a:ext cx="1080120" cy="1098122"/>
            <a:chOff x="4139952" y="4077072"/>
            <a:chExt cx="800472" cy="864096"/>
          </a:xfrm>
        </p:grpSpPr>
        <p:cxnSp>
          <p:nvCxnSpPr>
            <p:cNvPr id="41" name="Connecteur droit 40"/>
            <p:cNvCxnSpPr/>
            <p:nvPr/>
          </p:nvCxnSpPr>
          <p:spPr>
            <a:xfrm>
              <a:off x="4572000" y="4437112"/>
              <a:ext cx="0" cy="50405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lipse 16"/>
            <p:cNvSpPr/>
            <p:nvPr/>
          </p:nvSpPr>
          <p:spPr>
            <a:xfrm>
              <a:off x="4139952" y="4077072"/>
              <a:ext cx="800472" cy="80047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Étoile à 5 branches 18"/>
            <p:cNvSpPr/>
            <p:nvPr/>
          </p:nvSpPr>
          <p:spPr>
            <a:xfrm>
              <a:off x="4155648" y="4081655"/>
              <a:ext cx="784776" cy="748802"/>
            </a:xfrm>
            <a:prstGeom prst="star5">
              <a:avLst>
                <a:gd name="adj" fmla="val 17095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bg1"/>
                </a:solidFill>
              </a:endParaRPr>
            </a:p>
          </p:txBody>
        </p:sp>
        <p:cxnSp>
          <p:nvCxnSpPr>
            <p:cNvPr id="23" name="Connecteur droit 20"/>
            <p:cNvCxnSpPr/>
            <p:nvPr/>
          </p:nvCxnSpPr>
          <p:spPr>
            <a:xfrm flipV="1">
              <a:off x="4404253" y="4498563"/>
              <a:ext cx="135934" cy="154573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/>
            <p:cNvSpPr/>
            <p:nvPr/>
          </p:nvSpPr>
          <p:spPr>
            <a:xfrm>
              <a:off x="4503136" y="4477308"/>
              <a:ext cx="65720" cy="6572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36232" y="2755438"/>
            <a:ext cx="1023808" cy="1003529"/>
            <a:chOff x="7004576" y="4432529"/>
            <a:chExt cx="800472" cy="864096"/>
          </a:xfrm>
        </p:grpSpPr>
        <p:cxnSp>
          <p:nvCxnSpPr>
            <p:cNvPr id="25" name="Connecteur droit 40"/>
            <p:cNvCxnSpPr/>
            <p:nvPr/>
          </p:nvCxnSpPr>
          <p:spPr>
            <a:xfrm>
              <a:off x="7436624" y="4792569"/>
              <a:ext cx="0" cy="50405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16"/>
            <p:cNvSpPr/>
            <p:nvPr/>
          </p:nvSpPr>
          <p:spPr>
            <a:xfrm>
              <a:off x="7004576" y="4432529"/>
              <a:ext cx="800472" cy="80047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7" name="Étoile à 5 branches 18"/>
            <p:cNvSpPr/>
            <p:nvPr/>
          </p:nvSpPr>
          <p:spPr>
            <a:xfrm>
              <a:off x="7020272" y="4437112"/>
              <a:ext cx="784776" cy="748802"/>
            </a:xfrm>
            <a:prstGeom prst="star5">
              <a:avLst>
                <a:gd name="adj" fmla="val 17095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bg1"/>
                </a:solidFill>
              </a:endParaRPr>
            </a:p>
          </p:txBody>
        </p:sp>
        <p:cxnSp>
          <p:nvCxnSpPr>
            <p:cNvPr id="28" name="Connecteur droit 20"/>
            <p:cNvCxnSpPr/>
            <p:nvPr/>
          </p:nvCxnSpPr>
          <p:spPr>
            <a:xfrm flipV="1">
              <a:off x="7399914" y="4619440"/>
              <a:ext cx="0" cy="216025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3"/>
            <p:cNvSpPr/>
            <p:nvPr/>
          </p:nvSpPr>
          <p:spPr>
            <a:xfrm>
              <a:off x="7367760" y="4832765"/>
              <a:ext cx="65720" cy="6572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cxnSp>
        <p:nvCxnSpPr>
          <p:cNvPr id="20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12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903343" y="1613824"/>
            <a:ext cx="3252833" cy="3111320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652312"/>
            <a:ext cx="455546" cy="280744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9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642818" y="3191378"/>
            <a:ext cx="0" cy="64057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16"/>
          <p:cNvSpPr/>
          <p:nvPr/>
        </p:nvSpPr>
        <p:spPr>
          <a:xfrm>
            <a:off x="3059832" y="2733827"/>
            <a:ext cx="1080120" cy="101726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Étoile à 5 branches 18"/>
          <p:cNvSpPr/>
          <p:nvPr/>
        </p:nvSpPr>
        <p:spPr>
          <a:xfrm>
            <a:off x="3081011" y="2739651"/>
            <a:ext cx="1058941" cy="951603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cxnSp>
        <p:nvCxnSpPr>
          <p:cNvPr id="23" name="Connecteur droit 20"/>
          <p:cNvCxnSpPr/>
          <p:nvPr/>
        </p:nvCxnSpPr>
        <p:spPr>
          <a:xfrm flipV="1">
            <a:off x="3416468" y="3269472"/>
            <a:ext cx="183423" cy="196437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3549896" y="3242460"/>
            <a:ext cx="88680" cy="835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47" name="Connecteur droit 37"/>
          <p:cNvCxnSpPr/>
          <p:nvPr/>
        </p:nvCxnSpPr>
        <p:spPr>
          <a:xfrm>
            <a:off x="5425840" y="3652312"/>
            <a:ext cx="430870" cy="252028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0"/>
          <p:cNvCxnSpPr/>
          <p:nvPr/>
        </p:nvCxnSpPr>
        <p:spPr>
          <a:xfrm>
            <a:off x="4538278" y="4276175"/>
            <a:ext cx="0" cy="640571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e 16"/>
          <p:cNvSpPr/>
          <p:nvPr/>
        </p:nvSpPr>
        <p:spPr>
          <a:xfrm>
            <a:off x="4957454" y="2733827"/>
            <a:ext cx="1080120" cy="101726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0" name="Étoile à 5 branches 18"/>
          <p:cNvSpPr/>
          <p:nvPr/>
        </p:nvSpPr>
        <p:spPr>
          <a:xfrm>
            <a:off x="4978633" y="2739651"/>
            <a:ext cx="1058941" cy="951603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cxnSp>
        <p:nvCxnSpPr>
          <p:cNvPr id="51" name="Connecteur droit 20"/>
          <p:cNvCxnSpPr/>
          <p:nvPr/>
        </p:nvCxnSpPr>
        <p:spPr>
          <a:xfrm flipV="1">
            <a:off x="5314090" y="3269472"/>
            <a:ext cx="183423" cy="196437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23"/>
          <p:cNvSpPr/>
          <p:nvPr/>
        </p:nvSpPr>
        <p:spPr>
          <a:xfrm>
            <a:off x="5447518" y="3242460"/>
            <a:ext cx="88680" cy="835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0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973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 rot="19033215">
            <a:off x="2924641" y="1741828"/>
            <a:ext cx="432048" cy="362456"/>
            <a:chOff x="5868144" y="1340768"/>
            <a:chExt cx="432048" cy="362456"/>
          </a:xfrm>
        </p:grpSpPr>
        <p:sp>
          <p:nvSpPr>
            <p:cNvPr id="15" name="Rectangle 14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9" name="Groupe 8"/>
          <p:cNvGrpSpPr/>
          <p:nvPr/>
        </p:nvGrpSpPr>
        <p:grpSpPr>
          <a:xfrm rot="2376567">
            <a:off x="5613862" y="1706093"/>
            <a:ext cx="432048" cy="362456"/>
            <a:chOff x="5868144" y="1340768"/>
            <a:chExt cx="432048" cy="362456"/>
          </a:xfrm>
        </p:grpSpPr>
        <p:sp>
          <p:nvSpPr>
            <p:cNvPr id="11" name="Rectangle 10"/>
            <p:cNvSpPr/>
            <p:nvPr/>
          </p:nvSpPr>
          <p:spPr>
            <a:xfrm>
              <a:off x="5976156" y="1379188"/>
              <a:ext cx="216024" cy="3240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5868144" y="1340768"/>
              <a:ext cx="432048" cy="216024"/>
            </a:xfrm>
            <a:prstGeom prst="roundRect">
              <a:avLst>
                <a:gd name="adj" fmla="val 28011"/>
              </a:avLst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27984" y="1232756"/>
            <a:ext cx="216024" cy="324036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135760" y="764189"/>
            <a:ext cx="800472" cy="800472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llipse 3"/>
          <p:cNvSpPr/>
          <p:nvPr/>
        </p:nvSpPr>
        <p:spPr>
          <a:xfrm>
            <a:off x="2699792" y="1556792"/>
            <a:ext cx="3672408" cy="3672408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Étoile à 5 branches 4"/>
          <p:cNvSpPr/>
          <p:nvPr/>
        </p:nvSpPr>
        <p:spPr>
          <a:xfrm>
            <a:off x="2903343" y="1613824"/>
            <a:ext cx="3252833" cy="3111320"/>
          </a:xfrm>
          <a:prstGeom prst="star5">
            <a:avLst>
              <a:gd name="adj" fmla="val 17095"/>
              <a:gd name="hf" fmla="val 105146"/>
              <a:gd name="vf" fmla="val 11055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83968" y="1164597"/>
            <a:ext cx="504056" cy="216024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30" name="Connecteur droit 29"/>
          <p:cNvCxnSpPr/>
          <p:nvPr/>
        </p:nvCxnSpPr>
        <p:spPr>
          <a:xfrm flipH="1">
            <a:off x="5220072" y="2276872"/>
            <a:ext cx="288032" cy="36004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3466869" y="2275661"/>
            <a:ext cx="385051" cy="36004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5467036" y="3753036"/>
            <a:ext cx="445167" cy="18002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3203848" y="3652312"/>
            <a:ext cx="455546" cy="280744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425888" y="3282888"/>
            <a:ext cx="220216" cy="22021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9" name="Connecteur droit 22"/>
          <p:cNvCxnSpPr/>
          <p:nvPr/>
        </p:nvCxnSpPr>
        <p:spPr>
          <a:xfrm>
            <a:off x="4530261" y="2755438"/>
            <a:ext cx="0" cy="54006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642818" y="3191378"/>
            <a:ext cx="0" cy="64057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16"/>
          <p:cNvSpPr/>
          <p:nvPr/>
        </p:nvSpPr>
        <p:spPr>
          <a:xfrm>
            <a:off x="3059832" y="2733827"/>
            <a:ext cx="1080120" cy="101726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" name="Connecteur droit 20"/>
          <p:cNvCxnSpPr/>
          <p:nvPr/>
        </p:nvCxnSpPr>
        <p:spPr>
          <a:xfrm flipV="1">
            <a:off x="3416468" y="3269472"/>
            <a:ext cx="183423" cy="196437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3549896" y="3242460"/>
            <a:ext cx="88680" cy="835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47" name="Connecteur droit 37"/>
          <p:cNvCxnSpPr/>
          <p:nvPr/>
        </p:nvCxnSpPr>
        <p:spPr>
          <a:xfrm>
            <a:off x="5425840" y="3652312"/>
            <a:ext cx="430870" cy="252028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0"/>
          <p:cNvCxnSpPr/>
          <p:nvPr/>
        </p:nvCxnSpPr>
        <p:spPr>
          <a:xfrm>
            <a:off x="4538278" y="4276175"/>
            <a:ext cx="0" cy="640571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e 16"/>
          <p:cNvSpPr/>
          <p:nvPr/>
        </p:nvSpPr>
        <p:spPr>
          <a:xfrm>
            <a:off x="4957454" y="2733827"/>
            <a:ext cx="1080120" cy="101726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1" name="Connecteur droit 20"/>
          <p:cNvCxnSpPr/>
          <p:nvPr/>
        </p:nvCxnSpPr>
        <p:spPr>
          <a:xfrm flipV="1">
            <a:off x="5472503" y="3099061"/>
            <a:ext cx="183423" cy="196437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23"/>
          <p:cNvSpPr/>
          <p:nvPr/>
        </p:nvSpPr>
        <p:spPr>
          <a:xfrm>
            <a:off x="5447518" y="3242460"/>
            <a:ext cx="88680" cy="835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0" name="Connecteur droit 25"/>
          <p:cNvCxnSpPr/>
          <p:nvPr/>
        </p:nvCxnSpPr>
        <p:spPr>
          <a:xfrm flipH="1">
            <a:off x="4610654" y="3025468"/>
            <a:ext cx="1020476" cy="3315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332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Steve Sinki</dc:creator>
  <cp:lastModifiedBy>Windows User</cp:lastModifiedBy>
  <cp:revision>5</cp:revision>
  <dcterms:created xsi:type="dcterms:W3CDTF">2014-08-05T01:27:42Z</dcterms:created>
  <dcterms:modified xsi:type="dcterms:W3CDTF">2014-08-05T16:40:28Z</dcterms:modified>
</cp:coreProperties>
</file>