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2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2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8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9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7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8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90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8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34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1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5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3D307-8776-4CFA-8325-42F2AD921F72}" type="datetimeFigureOut">
              <a:rPr lang="en-US" smtClean="0"/>
              <a:t>8/21/2014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423AB-FC2B-4D29-B7CA-E75441DBC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0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7"/>
          <a:stretch/>
        </p:blipFill>
        <p:spPr>
          <a:xfrm>
            <a:off x="781396" y="1413164"/>
            <a:ext cx="5469775" cy="22111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2308" y="2558943"/>
            <a:ext cx="449834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Britannic Bold" panose="020B0903060703020204" pitchFamily="34" charset="0"/>
              </a:rPr>
              <a:t>   INTERSECT</a:t>
            </a:r>
          </a:p>
          <a:p>
            <a:r>
              <a:rPr lang="en-US" sz="2000" dirty="0" smtClean="0">
                <a:latin typeface="Britannic Bold" panose="020B0903060703020204" pitchFamily="34" charset="0"/>
              </a:rPr>
              <a:t>Technology, Training, and Consulting </a:t>
            </a:r>
            <a:endParaRPr lang="en-US" sz="2000" dirty="0">
              <a:latin typeface="Britannic Bold" panose="020B0903060703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5332" y="247018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3255401" y="1977744"/>
            <a:ext cx="676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Baskerville Old Face" panose="02020602080505020303" pitchFamily="18" charset="0"/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35780" y="217216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233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27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00150"/>
            <a:ext cx="79248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22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Baskerville Old Face</vt:lpstr>
      <vt:lpstr>Britannic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5</cp:revision>
  <dcterms:created xsi:type="dcterms:W3CDTF">2014-08-21T20:06:22Z</dcterms:created>
  <dcterms:modified xsi:type="dcterms:W3CDTF">2014-08-22T02:46:14Z</dcterms:modified>
</cp:coreProperties>
</file>