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60" r:id="rId5"/>
    <p:sldId id="258" r:id="rId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377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12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465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307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680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778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592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022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905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777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4514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147C4-1DCD-402D-9EA5-8DE2392F5499}" type="datetimeFigureOut">
              <a:rPr lang="id-ID" smtClean="0"/>
              <a:t>13/08/2014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0CC5B-A9C9-41B6-AF29-59C7A887E5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873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INTimeStore" TargetMode="External"/><Relationship Id="rId2" Type="http://schemas.openxmlformats.org/officeDocument/2006/relationships/hyperlink" Target="https://www.facebook.com/INTimeStor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imeinternational.co.id/intime" TargetMode="External"/><Relationship Id="rId4" Type="http://schemas.openxmlformats.org/officeDocument/2006/relationships/hyperlink" Target="http://instagram.com/intimesto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u="sng" dirty="0" smtClean="0"/>
              <a:t>Brief</a:t>
            </a:r>
            <a:endParaRPr lang="id-ID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INTime is a multi-retailer concept store of luxury and contemporary timepieces. It has 4 stores all over Indonesia. </a:t>
            </a:r>
            <a:r>
              <a:rPr lang="en-US" dirty="0" err="1"/>
              <a:t>Targetting</a:t>
            </a:r>
            <a:r>
              <a:rPr lang="en-US" dirty="0"/>
              <a:t> young executives who are active and working daily; in their early career and have high aspiration. Keywords: Luxury/Premium, Stylish, Quality, Respect and Loyal.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 few brands carried by INTime boutique: Rolex, Tudor, TAG </a:t>
            </a:r>
            <a:r>
              <a:rPr lang="en-US" dirty="0" err="1"/>
              <a:t>Heuer</a:t>
            </a:r>
            <a:r>
              <a:rPr lang="en-US" dirty="0"/>
              <a:t>, </a:t>
            </a:r>
            <a:r>
              <a:rPr lang="en-US" dirty="0" err="1"/>
              <a:t>Breitling</a:t>
            </a:r>
            <a:r>
              <a:rPr lang="en-US" dirty="0"/>
              <a:t>, Baume et Mercier, </a:t>
            </a:r>
            <a:r>
              <a:rPr lang="en-US" dirty="0" err="1"/>
              <a:t>Bell&amp;Ross</a:t>
            </a:r>
            <a:r>
              <a:rPr lang="en-US" dirty="0"/>
              <a:t>, </a:t>
            </a:r>
            <a:r>
              <a:rPr lang="en-US" dirty="0" err="1"/>
              <a:t>Chopard</a:t>
            </a:r>
            <a:r>
              <a:rPr lang="en-US" dirty="0"/>
              <a:t>, Dior, Gucci, </a:t>
            </a:r>
            <a:r>
              <a:rPr lang="en-US" dirty="0" err="1"/>
              <a:t>Ebel</a:t>
            </a:r>
            <a:r>
              <a:rPr lang="en-US" dirty="0"/>
              <a:t>, Hamilton, </a:t>
            </a:r>
            <a:r>
              <a:rPr lang="en-US" dirty="0" err="1"/>
              <a:t>Corum</a:t>
            </a:r>
            <a:r>
              <a:rPr lang="en-US" dirty="0"/>
              <a:t>, Burberry, BALL.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INTime is a retail arm of Time International Group and a sister </a:t>
            </a:r>
          </a:p>
          <a:p>
            <a:pPr marL="0" indent="0">
              <a:buNone/>
            </a:pPr>
            <a:r>
              <a:rPr lang="en-US" dirty="0"/>
              <a:t>www.timeinternational.co.id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brand color are grey and white. The final design should communicate luxury, modern and fun.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1837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486" t="19223" r="37648" b="12026"/>
          <a:stretch/>
        </p:blipFill>
        <p:spPr>
          <a:xfrm>
            <a:off x="415638" y="669578"/>
            <a:ext cx="5527964" cy="5497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3912" t="19981" r="37968" b="12784"/>
          <a:stretch/>
        </p:blipFill>
        <p:spPr>
          <a:xfrm>
            <a:off x="6095999" y="669577"/>
            <a:ext cx="5598027" cy="555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4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727" t="21117" r="23486" b="13352"/>
          <a:stretch/>
        </p:blipFill>
        <p:spPr>
          <a:xfrm>
            <a:off x="900545" y="762000"/>
            <a:ext cx="10191660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45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44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Links</a:t>
            </a:r>
            <a:endParaRPr lang="id-ID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>
                <a:hlinkClick r:id="rId2"/>
              </a:rPr>
              <a:t>https://www.facebook.com/INTimeStore</a:t>
            </a:r>
            <a:endParaRPr lang="id-ID" dirty="0" smtClean="0"/>
          </a:p>
          <a:p>
            <a:r>
              <a:rPr lang="id-ID" dirty="0" smtClean="0">
                <a:hlinkClick r:id="rId3"/>
              </a:rPr>
              <a:t>https://twitter.com/INTimeStore</a:t>
            </a:r>
            <a:endParaRPr lang="id-ID" dirty="0" smtClean="0"/>
          </a:p>
          <a:p>
            <a:r>
              <a:rPr lang="id-ID" dirty="0" smtClean="0">
                <a:hlinkClick r:id="rId4"/>
              </a:rPr>
              <a:t>http://instagram.com/intimestore</a:t>
            </a:r>
            <a:endParaRPr lang="id-ID" dirty="0" smtClean="0"/>
          </a:p>
          <a:p>
            <a:endParaRPr lang="id-ID" dirty="0" smtClean="0">
              <a:hlinkClick r:id="rId5"/>
            </a:endParaRPr>
          </a:p>
          <a:p>
            <a:r>
              <a:rPr lang="id-ID" dirty="0" smtClean="0">
                <a:hlinkClick r:id="rId5"/>
              </a:rPr>
              <a:t>http://www.timeinternational.co.id/intime</a:t>
            </a:r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40771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136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Brief</vt:lpstr>
      <vt:lpstr>PowerPoint Presentation</vt:lpstr>
      <vt:lpstr>PowerPoint Presentation</vt:lpstr>
      <vt:lpstr>PowerPoint Presentation</vt:lpstr>
      <vt:lpstr>Links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Yulita</dc:creator>
  <cp:lastModifiedBy>Christine Yulita</cp:lastModifiedBy>
  <cp:revision>3</cp:revision>
  <dcterms:created xsi:type="dcterms:W3CDTF">2014-08-06T08:35:50Z</dcterms:created>
  <dcterms:modified xsi:type="dcterms:W3CDTF">2014-08-13T03:42:23Z</dcterms:modified>
</cp:coreProperties>
</file>