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57"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4F61A545-7EFE-4CEA-BE5C-89A6D73026C0}" type="datetimeFigureOut">
              <a:rPr lang="en-AU" smtClean="0"/>
              <a:t>13/08/2014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FDEA7E2-D1D0-42D9-9110-367CAFFB8B83}" type="slidenum">
              <a:rPr lang="en-AU" smtClean="0"/>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F61A545-7EFE-4CEA-BE5C-89A6D73026C0}" type="datetimeFigureOut">
              <a:rPr lang="en-AU" smtClean="0"/>
              <a:t>13/08/2014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FDEA7E2-D1D0-42D9-9110-367CAFFB8B83}" type="slidenum">
              <a:rPr lang="en-AU" smtClean="0"/>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61A545-7EFE-4CEA-BE5C-89A6D73026C0}" type="datetimeFigureOut">
              <a:rPr lang="en-AU" smtClean="0"/>
              <a:t>13/08/2014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FDEA7E2-D1D0-42D9-9110-367CAFFB8B83}" type="slidenum">
              <a:rPr lang="en-AU" smtClean="0"/>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4F61A545-7EFE-4CEA-BE5C-89A6D73026C0}" type="datetimeFigureOut">
              <a:rPr lang="en-AU" smtClean="0"/>
              <a:t>13/08/2014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FDEA7E2-D1D0-42D9-9110-367CAFFB8B83}" type="slidenum">
              <a:rPr lang="en-AU" smtClean="0"/>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4F61A545-7EFE-4CEA-BE5C-89A6D73026C0}" type="datetimeFigureOut">
              <a:rPr lang="en-AU" smtClean="0"/>
              <a:t>13/08/2014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CFDEA7E2-D1D0-42D9-9110-367CAFFB8B83}" type="slidenum">
              <a:rPr lang="en-AU" smtClean="0"/>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4F61A545-7EFE-4CEA-BE5C-89A6D73026C0}" type="datetimeFigureOut">
              <a:rPr lang="en-AU" smtClean="0"/>
              <a:t>13/08/2014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CFDEA7E2-D1D0-42D9-9110-367CAFFB8B83}" type="slidenum">
              <a:rPr lang="en-AU" smtClean="0"/>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61A545-7EFE-4CEA-BE5C-89A6D73026C0}" type="datetimeFigureOut">
              <a:rPr lang="en-AU" smtClean="0"/>
              <a:t>13/08/2014</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CFDEA7E2-D1D0-42D9-9110-367CAFFB8B83}" type="slidenum">
              <a:rPr lang="en-AU" smtClean="0"/>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61A545-7EFE-4CEA-BE5C-89A6D73026C0}" type="datetimeFigureOut">
              <a:rPr lang="en-AU" smtClean="0"/>
              <a:t>13/08/2014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FDEA7E2-D1D0-42D9-9110-367CAFFB8B83}" type="slidenum">
              <a:rPr lang="en-AU" smtClean="0"/>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61A545-7EFE-4CEA-BE5C-89A6D73026C0}" type="datetimeFigureOut">
              <a:rPr lang="en-AU" smtClean="0"/>
              <a:t>13/08/2014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FDEA7E2-D1D0-42D9-9110-367CAFFB8B83}" type="slidenum">
              <a:rPr lang="en-AU" smtClean="0"/>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F61A545-7EFE-4CEA-BE5C-89A6D73026C0}" type="datetimeFigureOut">
              <a:rPr lang="en-AU" smtClean="0"/>
              <a:t>13/08/2014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FDEA7E2-D1D0-42D9-9110-367CAFFB8B83}" type="slidenum">
              <a:rPr lang="en-AU" smtClean="0"/>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F61A545-7EFE-4CEA-BE5C-89A6D73026C0}" type="datetimeFigureOut">
              <a:rPr lang="en-AU" smtClean="0"/>
              <a:t>13/08/2014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FDEA7E2-D1D0-42D9-9110-367CAFFB8B83}" type="slidenum">
              <a:rPr lang="en-AU" smtClean="0"/>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61A545-7EFE-4CEA-BE5C-89A6D73026C0}" type="datetimeFigureOut">
              <a:rPr lang="en-AU" smtClean="0"/>
              <a:t>13/08/2014</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DEA7E2-D1D0-42D9-9110-367CAFFB8B83}" type="slidenum">
              <a:rPr lang="en-AU" smtClean="0"/>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AU" dirty="0" smtClean="0"/>
              <a:t>INVITATION </a:t>
            </a:r>
            <a:br>
              <a:rPr lang="en-AU" dirty="0" smtClean="0"/>
            </a:br>
            <a:r>
              <a:rPr lang="en-AU" dirty="0" smtClean="0"/>
              <a:t>(stand alone page)</a:t>
            </a:r>
            <a:endParaRPr lang="en-AU" dirty="0"/>
          </a:p>
        </p:txBody>
      </p:sp>
      <p:sp>
        <p:nvSpPr>
          <p:cNvPr id="5" name="Content Placeholder 4"/>
          <p:cNvSpPr>
            <a:spLocks noGrp="1"/>
          </p:cNvSpPr>
          <p:nvPr>
            <p:ph idx="1"/>
          </p:nvPr>
        </p:nvSpPr>
        <p:spPr/>
        <p:txBody>
          <a:bodyPr>
            <a:normAutofit lnSpcReduction="10000"/>
          </a:bodyPr>
          <a:lstStyle/>
          <a:p>
            <a:pPr>
              <a:buNone/>
            </a:pPr>
            <a:r>
              <a:rPr lang="en-AU" dirty="0" smtClean="0"/>
              <a:t>Together with their parents </a:t>
            </a:r>
            <a:r>
              <a:rPr lang="en-AU" dirty="0" err="1" smtClean="0"/>
              <a:t>Anuda</a:t>
            </a:r>
            <a:r>
              <a:rPr lang="en-AU" dirty="0" smtClean="0"/>
              <a:t> &amp; David would like to invite</a:t>
            </a:r>
            <a:endParaRPr lang="en-AU" dirty="0"/>
          </a:p>
          <a:p>
            <a:pPr>
              <a:buNone/>
            </a:pPr>
            <a:r>
              <a:rPr lang="en-AU" dirty="0" smtClean="0"/>
              <a:t>                </a:t>
            </a:r>
          </a:p>
          <a:p>
            <a:pPr>
              <a:buNone/>
            </a:pPr>
            <a:r>
              <a:rPr lang="en-AU" dirty="0"/>
              <a:t> </a:t>
            </a:r>
            <a:r>
              <a:rPr lang="en-AU" dirty="0" smtClean="0"/>
              <a:t>                       -------------------------</a:t>
            </a:r>
          </a:p>
          <a:p>
            <a:pPr>
              <a:buNone/>
            </a:pPr>
            <a:r>
              <a:rPr lang="en-AU" dirty="0" smtClean="0"/>
              <a:t>to celebrate their union.</a:t>
            </a:r>
          </a:p>
          <a:p>
            <a:pPr>
              <a:buNone/>
            </a:pPr>
            <a:r>
              <a:rPr lang="en-AU" dirty="0" smtClean="0"/>
              <a:t>Saturday, December 13, 2014 </a:t>
            </a:r>
          </a:p>
          <a:p>
            <a:pPr>
              <a:buNone/>
            </a:pPr>
            <a:r>
              <a:rPr lang="en-AU" dirty="0" smtClean="0"/>
              <a:t>Ceremony at four o’clock in the afternoon</a:t>
            </a:r>
          </a:p>
          <a:p>
            <a:pPr>
              <a:buNone/>
            </a:pPr>
            <a:r>
              <a:rPr lang="en-AU" dirty="0" smtClean="0"/>
              <a:t>Baan </a:t>
            </a:r>
            <a:r>
              <a:rPr lang="en-AU" dirty="0" err="1" smtClean="0"/>
              <a:t>Kilee</a:t>
            </a:r>
            <a:r>
              <a:rPr lang="en-AU" dirty="0" smtClean="0"/>
              <a:t> </a:t>
            </a:r>
            <a:r>
              <a:rPr lang="en-AU" dirty="0" err="1" smtClean="0"/>
              <a:t>Lipa</a:t>
            </a:r>
            <a:r>
              <a:rPr lang="en-AU" dirty="0" smtClean="0"/>
              <a:t> </a:t>
            </a:r>
            <a:r>
              <a:rPr lang="en-AU" dirty="0" err="1" smtClean="0"/>
              <a:t>Noi</a:t>
            </a:r>
            <a:r>
              <a:rPr lang="en-AU" dirty="0" smtClean="0"/>
              <a:t> </a:t>
            </a:r>
            <a:r>
              <a:rPr lang="en-AU" dirty="0" err="1" smtClean="0"/>
              <a:t>Koh</a:t>
            </a:r>
            <a:r>
              <a:rPr lang="en-AU" dirty="0" smtClean="0"/>
              <a:t> </a:t>
            </a:r>
            <a:r>
              <a:rPr lang="en-AU" dirty="0" err="1" smtClean="0"/>
              <a:t>Samui</a:t>
            </a:r>
            <a:r>
              <a:rPr lang="en-AU" dirty="0" smtClean="0"/>
              <a:t>  </a:t>
            </a:r>
            <a:endParaRPr lang="en-A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Welcome </a:t>
            </a:r>
            <a:br>
              <a:rPr lang="en-AU" dirty="0" smtClean="0"/>
            </a:br>
            <a:r>
              <a:rPr lang="en-AU" dirty="0" smtClean="0"/>
              <a:t>(concertina)</a:t>
            </a:r>
            <a:endParaRPr lang="en-AU" dirty="0"/>
          </a:p>
        </p:txBody>
      </p:sp>
      <p:sp>
        <p:nvSpPr>
          <p:cNvPr id="3" name="Content Placeholder 2"/>
          <p:cNvSpPr>
            <a:spLocks noGrp="1"/>
          </p:cNvSpPr>
          <p:nvPr>
            <p:ph idx="1"/>
          </p:nvPr>
        </p:nvSpPr>
        <p:spPr/>
        <p:txBody>
          <a:bodyPr/>
          <a:lstStyle/>
          <a:p>
            <a:pPr>
              <a:buNone/>
            </a:pPr>
            <a:r>
              <a:rPr lang="en-AU" dirty="0" smtClean="0"/>
              <a:t>To our family and friends, it means the world to us to have you here. Thank you for the support, love and laughter you have contributed to our lives. We hope you enjoy and relax your time in </a:t>
            </a:r>
            <a:r>
              <a:rPr lang="en-AU" dirty="0" err="1" smtClean="0"/>
              <a:t>Koh</a:t>
            </a:r>
            <a:r>
              <a:rPr lang="en-AU" dirty="0" smtClean="0"/>
              <a:t> </a:t>
            </a:r>
            <a:r>
              <a:rPr lang="en-AU" dirty="0" err="1" smtClean="0"/>
              <a:t>Samui</a:t>
            </a:r>
            <a:r>
              <a:rPr lang="en-AU" dirty="0" smtClean="0"/>
              <a:t>. Here is the weekend full of LOVE.</a:t>
            </a:r>
          </a:p>
          <a:p>
            <a:pPr>
              <a:buNone/>
            </a:pPr>
            <a:r>
              <a:rPr lang="en-AU" dirty="0" smtClean="0"/>
              <a:t>                                </a:t>
            </a:r>
            <a:r>
              <a:rPr lang="en-AU" dirty="0" err="1" smtClean="0"/>
              <a:t>Anuda</a:t>
            </a:r>
            <a:r>
              <a:rPr lang="en-AU" dirty="0" smtClean="0"/>
              <a:t> &amp; Dave</a:t>
            </a:r>
            <a:endParaRPr lang="en-A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Friday December 12 </a:t>
            </a:r>
            <a:br>
              <a:rPr lang="en-AU" dirty="0" smtClean="0"/>
            </a:br>
            <a:r>
              <a:rPr lang="en-AU" dirty="0" smtClean="0"/>
              <a:t>(concertina)</a:t>
            </a:r>
            <a:endParaRPr lang="en-AU" dirty="0"/>
          </a:p>
        </p:txBody>
      </p:sp>
      <p:sp>
        <p:nvSpPr>
          <p:cNvPr id="3" name="Content Placeholder 2"/>
          <p:cNvSpPr>
            <a:spLocks noGrp="1"/>
          </p:cNvSpPr>
          <p:nvPr>
            <p:ph idx="1"/>
          </p:nvPr>
        </p:nvSpPr>
        <p:spPr/>
        <p:txBody>
          <a:bodyPr/>
          <a:lstStyle/>
          <a:p>
            <a:pPr>
              <a:buNone/>
            </a:pPr>
            <a:r>
              <a:rPr lang="en-AU" dirty="0" smtClean="0"/>
              <a:t>Sunset Cocktail (Logo)?</a:t>
            </a:r>
          </a:p>
          <a:p>
            <a:pPr>
              <a:buNone/>
            </a:pPr>
            <a:r>
              <a:rPr lang="en-AU" dirty="0" smtClean="0"/>
              <a:t>At the first day with us, we relax, sip cocktail by the pool and enjoy beautiful </a:t>
            </a:r>
            <a:r>
              <a:rPr lang="en-AU" dirty="0" err="1" smtClean="0"/>
              <a:t>Koh</a:t>
            </a:r>
            <a:r>
              <a:rPr lang="en-AU" dirty="0" smtClean="0"/>
              <a:t> </a:t>
            </a:r>
            <a:r>
              <a:rPr lang="en-AU" dirty="0" err="1" smtClean="0"/>
              <a:t>Samui</a:t>
            </a:r>
            <a:r>
              <a:rPr lang="en-AU" dirty="0" smtClean="0"/>
              <a:t>. </a:t>
            </a:r>
          </a:p>
          <a:p>
            <a:pPr>
              <a:buNone/>
            </a:pPr>
            <a:endParaRPr lang="en-AU" dirty="0"/>
          </a:p>
          <a:p>
            <a:pPr>
              <a:buNone/>
            </a:pPr>
            <a:r>
              <a:rPr lang="en-AU" dirty="0" smtClean="0"/>
              <a:t>Baan </a:t>
            </a:r>
            <a:r>
              <a:rPr lang="en-AU" dirty="0" err="1" smtClean="0"/>
              <a:t>Kilee</a:t>
            </a:r>
            <a:r>
              <a:rPr lang="en-AU" dirty="0" smtClean="0"/>
              <a:t> </a:t>
            </a:r>
            <a:r>
              <a:rPr lang="en-AU" dirty="0"/>
              <a:t>3</a:t>
            </a:r>
            <a:r>
              <a:rPr lang="en-AU" dirty="0" smtClean="0"/>
              <a:t>pm </a:t>
            </a:r>
            <a:endParaRPr lang="en-A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Wedding Day </a:t>
            </a:r>
            <a:br>
              <a:rPr lang="en-AU" dirty="0" smtClean="0"/>
            </a:br>
            <a:r>
              <a:rPr lang="en-AU" dirty="0" smtClean="0"/>
              <a:t>(concertina)</a:t>
            </a:r>
            <a:endParaRPr lang="en-AU" dirty="0"/>
          </a:p>
        </p:txBody>
      </p:sp>
      <p:sp>
        <p:nvSpPr>
          <p:cNvPr id="3" name="Content Placeholder 2"/>
          <p:cNvSpPr>
            <a:spLocks noGrp="1"/>
          </p:cNvSpPr>
          <p:nvPr>
            <p:ph idx="1"/>
          </p:nvPr>
        </p:nvSpPr>
        <p:spPr/>
        <p:txBody>
          <a:bodyPr/>
          <a:lstStyle/>
          <a:p>
            <a:pPr>
              <a:buNone/>
            </a:pPr>
            <a:r>
              <a:rPr lang="en-AU" dirty="0" smtClean="0"/>
              <a:t>Ceremony at 5 pm followed by celebration</a:t>
            </a:r>
          </a:p>
          <a:p>
            <a:pPr>
              <a:buNone/>
            </a:pPr>
            <a:r>
              <a:rPr lang="en-AU" dirty="0" smtClean="0"/>
              <a:t>Transportation from Bo Phut departing from 3.45 pm</a:t>
            </a:r>
          </a:p>
          <a:p>
            <a:pPr>
              <a:buNone/>
            </a:pPr>
            <a:endParaRPr lang="en-AU" dirty="0" smtClean="0"/>
          </a:p>
          <a:p>
            <a:pPr>
              <a:buNone/>
            </a:pPr>
            <a:endParaRPr lang="en-AU" dirty="0" smtClean="0"/>
          </a:p>
          <a:p>
            <a:pPr>
              <a:buNone/>
            </a:pPr>
            <a:endParaRPr lang="en-A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Sunset Cruise </a:t>
            </a:r>
            <a:br>
              <a:rPr lang="en-AU" dirty="0" smtClean="0"/>
            </a:br>
            <a:r>
              <a:rPr lang="en-AU" dirty="0" smtClean="0"/>
              <a:t>(concertina)</a:t>
            </a:r>
            <a:r>
              <a:rPr lang="en-AU" dirty="0" smtClean="0"/>
              <a:t/>
            </a:r>
            <a:br>
              <a:rPr lang="en-AU" dirty="0" smtClean="0"/>
            </a:br>
            <a:r>
              <a:rPr lang="en-AU" dirty="0" smtClean="0"/>
              <a:t>Post Wedding </a:t>
            </a:r>
            <a:r>
              <a:rPr lang="en-AU" dirty="0" err="1" smtClean="0"/>
              <a:t>Chillax</a:t>
            </a:r>
            <a:endParaRPr lang="en-AU" dirty="0"/>
          </a:p>
        </p:txBody>
      </p:sp>
      <p:sp>
        <p:nvSpPr>
          <p:cNvPr id="3" name="Content Placeholder 2"/>
          <p:cNvSpPr>
            <a:spLocks noGrp="1"/>
          </p:cNvSpPr>
          <p:nvPr>
            <p:ph idx="1"/>
          </p:nvPr>
        </p:nvSpPr>
        <p:spPr/>
        <p:txBody>
          <a:bodyPr/>
          <a:lstStyle/>
          <a:p>
            <a:pPr>
              <a:buNone/>
            </a:pPr>
            <a:r>
              <a:rPr lang="en-AU" dirty="0" smtClean="0"/>
              <a:t>Logo (sailing boat)</a:t>
            </a:r>
            <a:endParaRPr lang="en-A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INFO </a:t>
            </a:r>
            <a:br>
              <a:rPr lang="en-AU" dirty="0" smtClean="0"/>
            </a:br>
            <a:r>
              <a:rPr lang="en-AU" dirty="0" smtClean="0"/>
              <a:t>(stand alone page)</a:t>
            </a:r>
            <a:endParaRPr lang="en-AU" dirty="0"/>
          </a:p>
        </p:txBody>
      </p:sp>
      <p:sp>
        <p:nvSpPr>
          <p:cNvPr id="3" name="Content Placeholder 2"/>
          <p:cNvSpPr>
            <a:spLocks noGrp="1"/>
          </p:cNvSpPr>
          <p:nvPr>
            <p:ph idx="1"/>
          </p:nvPr>
        </p:nvSpPr>
        <p:spPr/>
        <p:txBody>
          <a:bodyPr>
            <a:normAutofit fontScale="70000" lnSpcReduction="20000"/>
          </a:bodyPr>
          <a:lstStyle/>
          <a:p>
            <a:pPr>
              <a:buNone/>
            </a:pPr>
            <a:r>
              <a:rPr lang="en-AU" dirty="0" smtClean="0"/>
              <a:t>Dress</a:t>
            </a:r>
          </a:p>
          <a:p>
            <a:pPr>
              <a:buNone/>
            </a:pPr>
            <a:r>
              <a:rPr lang="en-AU" dirty="0" smtClean="0"/>
              <a:t>           Smart Casual</a:t>
            </a:r>
          </a:p>
          <a:p>
            <a:pPr>
              <a:buNone/>
            </a:pPr>
            <a:r>
              <a:rPr lang="en-AU" dirty="0" smtClean="0"/>
              <a:t>Getting there</a:t>
            </a:r>
          </a:p>
          <a:p>
            <a:pPr>
              <a:buNone/>
            </a:pPr>
            <a:r>
              <a:rPr lang="en-AU" dirty="0" smtClean="0"/>
              <a:t>           There will be a shuttle bus from Bo Phut to the ceremony. Please let us know if you are interested</a:t>
            </a:r>
          </a:p>
          <a:p>
            <a:pPr>
              <a:buNone/>
            </a:pPr>
            <a:r>
              <a:rPr lang="en-AU" dirty="0" smtClean="0"/>
              <a:t>Gifts</a:t>
            </a:r>
          </a:p>
          <a:p>
            <a:pPr>
              <a:buNone/>
            </a:pPr>
            <a:r>
              <a:rPr lang="en-AU" dirty="0" smtClean="0"/>
              <a:t>            Your presence at our wedding is the greatest gift of all.   </a:t>
            </a:r>
          </a:p>
          <a:p>
            <a:pPr>
              <a:buNone/>
            </a:pPr>
            <a:r>
              <a:rPr lang="en-AU" dirty="0" smtClean="0"/>
              <a:t>Champagne/Wine</a:t>
            </a:r>
          </a:p>
          <a:p>
            <a:pPr>
              <a:buNone/>
            </a:pPr>
            <a:r>
              <a:rPr lang="en-AU" dirty="0" smtClean="0"/>
              <a:t>            </a:t>
            </a:r>
            <a:r>
              <a:rPr lang="en-AU" dirty="0" err="1" smtClean="0"/>
              <a:t>Koh</a:t>
            </a:r>
            <a:r>
              <a:rPr lang="en-AU" dirty="0" smtClean="0"/>
              <a:t> </a:t>
            </a:r>
            <a:r>
              <a:rPr lang="en-AU" dirty="0" err="1" smtClean="0"/>
              <a:t>Samui</a:t>
            </a:r>
            <a:r>
              <a:rPr lang="en-AU" dirty="0" smtClean="0"/>
              <a:t> is a tropical island where a champagne and wine can be dear. For your enjoyment and ease for the pockets we advise our guests to bring a bottle of champagne or/and wine with you   </a:t>
            </a:r>
          </a:p>
          <a:p>
            <a:pPr>
              <a:buNone/>
            </a:pPr>
            <a:r>
              <a:rPr lang="en-AU" dirty="0" smtClean="0"/>
              <a:t>Our website</a:t>
            </a:r>
          </a:p>
          <a:p>
            <a:pPr>
              <a:buNone/>
            </a:pPr>
            <a:r>
              <a:rPr lang="en-AU" smtClean="0"/>
              <a:t>            Please </a:t>
            </a:r>
            <a:r>
              <a:rPr lang="en-AU" dirty="0" smtClean="0"/>
              <a:t>check for any updates or changes in our wedding site anuda-davidnearlyweds.com</a:t>
            </a:r>
          </a:p>
          <a:p>
            <a:pPr>
              <a:buNone/>
            </a:pPr>
            <a:endParaRPr lang="en-A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sp>
        <p:nvSpPr>
          <p:cNvPr id="3" name="Content Placeholder 2"/>
          <p:cNvSpPr>
            <a:spLocks noGrp="1"/>
          </p:cNvSpPr>
          <p:nvPr>
            <p:ph idx="1"/>
          </p:nvPr>
        </p:nvSpPr>
        <p:spPr/>
        <p:txBody>
          <a:bodyPr/>
          <a:lstStyle/>
          <a:p>
            <a:endParaRPr lang="en-AU"/>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TotalTime>
  <Words>250</Words>
  <Application>Microsoft Office PowerPoint</Application>
  <PresentationFormat>On-screen Show (4:3)</PresentationFormat>
  <Paragraphs>33</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INVITATION  (stand alone page)</vt:lpstr>
      <vt:lpstr>Welcome  (concertina)</vt:lpstr>
      <vt:lpstr>Friday December 12  (concertina)</vt:lpstr>
      <vt:lpstr>Wedding Day  (concertina)</vt:lpstr>
      <vt:lpstr>Sunset Cruise  (concertina) Post Wedding Chillax</vt:lpstr>
      <vt:lpstr>INFO  (stand alone page)</vt:lpstr>
      <vt:lpstr>Slide 7</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INVITATION</dc:title>
  <dc:creator>.</dc:creator>
  <cp:lastModifiedBy>.</cp:lastModifiedBy>
  <cp:revision>9</cp:revision>
  <dcterms:created xsi:type="dcterms:W3CDTF">2014-08-13T12:28:55Z</dcterms:created>
  <dcterms:modified xsi:type="dcterms:W3CDTF">2014-08-13T13:39:30Z</dcterms:modified>
</cp:coreProperties>
</file>