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7" r:id="rId3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6334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6472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263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1410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03924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6590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5762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5016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08581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2448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6283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E096F-F549-44E8-9328-E52F5FF7ABD5}" type="datetimeFigureOut">
              <a:rPr lang="zh-HK" altLang="en-US" smtClean="0"/>
              <a:t>8/8/2014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366EC-9F95-4BEA-9131-E03B4FFE8A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4291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altLang="zh-HK" dirty="0" smtClean="0"/>
              <a:t>Sample Back 1: </a:t>
            </a:r>
            <a:endParaRPr lang="zh-HK" altLang="en-US" dirty="0"/>
          </a:p>
        </p:txBody>
      </p:sp>
      <p:pic>
        <p:nvPicPr>
          <p:cNvPr id="1027" name="Picture 3" descr="C:\Users\user\Desktop\swe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33098"/>
            <a:ext cx="8064896" cy="593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29" y="1859669"/>
            <a:ext cx="1127758" cy="69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230" y="2852936"/>
            <a:ext cx="3285247" cy="189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32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altLang="zh-HK" dirty="0" smtClean="0"/>
              <a:t>Sample Back 3: </a:t>
            </a:r>
            <a:endParaRPr lang="zh-HK" altLang="en-US" dirty="0"/>
          </a:p>
        </p:txBody>
      </p:sp>
      <p:pic>
        <p:nvPicPr>
          <p:cNvPr id="1027" name="Picture 3" descr="C:\Users\user\Desktop\swe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33098"/>
            <a:ext cx="8064896" cy="593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29" y="1859669"/>
            <a:ext cx="1127758" cy="69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esktop\mercur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303" y="2780928"/>
            <a:ext cx="3821410" cy="229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296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Sample Back 1: </vt:lpstr>
      <vt:lpstr>Sample Back 3: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GLBT Creations</dc:title>
  <dc:creator>user</dc:creator>
  <cp:lastModifiedBy>user</cp:lastModifiedBy>
  <cp:revision>20</cp:revision>
  <dcterms:created xsi:type="dcterms:W3CDTF">2014-06-03T20:34:18Z</dcterms:created>
  <dcterms:modified xsi:type="dcterms:W3CDTF">2014-08-08T16:38:22Z</dcterms:modified>
</cp:coreProperties>
</file>