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1" d="100"/>
          <a:sy n="71" d="100"/>
        </p:scale>
        <p:origin x="-2032" y="-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interSettings" Target="printerSettings/printerSettings1.bin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AU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11451-66FC-C647-87CC-323A254E19E2}" type="datetimeFigureOut">
              <a:rPr lang="en-US" smtClean="0"/>
              <a:t>31/07/2014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CF3871-B7EE-274A-A7EA-344C1C6A65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35547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11451-66FC-C647-87CC-323A254E19E2}" type="datetimeFigureOut">
              <a:rPr lang="en-US" smtClean="0"/>
              <a:t>31/07/2014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CF3871-B7EE-274A-A7EA-344C1C6A65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7643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11451-66FC-C647-87CC-323A254E19E2}" type="datetimeFigureOut">
              <a:rPr lang="en-US" smtClean="0"/>
              <a:t>31/07/2014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CF3871-B7EE-274A-A7EA-344C1C6A65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02440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11451-66FC-C647-87CC-323A254E19E2}" type="datetimeFigureOut">
              <a:rPr lang="en-US" smtClean="0"/>
              <a:t>31/07/2014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CF3871-B7EE-274A-A7EA-344C1C6A65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51555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11451-66FC-C647-87CC-323A254E19E2}" type="datetimeFigureOut">
              <a:rPr lang="en-US" smtClean="0"/>
              <a:t>31/07/2014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CF3871-B7EE-274A-A7EA-344C1C6A65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61652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11451-66FC-C647-87CC-323A254E19E2}" type="datetimeFigureOut">
              <a:rPr lang="en-US" smtClean="0"/>
              <a:t>31/07/2014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CF3871-B7EE-274A-A7EA-344C1C6A65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46322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11451-66FC-C647-87CC-323A254E19E2}" type="datetimeFigureOut">
              <a:rPr lang="en-US" smtClean="0"/>
              <a:t>31/07/2014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CF3871-B7EE-274A-A7EA-344C1C6A65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34373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11451-66FC-C647-87CC-323A254E19E2}" type="datetimeFigureOut">
              <a:rPr lang="en-US" smtClean="0"/>
              <a:t>31/07/2014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CF3871-B7EE-274A-A7EA-344C1C6A65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01451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11451-66FC-C647-87CC-323A254E19E2}" type="datetimeFigureOut">
              <a:rPr lang="en-US" smtClean="0"/>
              <a:t>31/07/2014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CF3871-B7EE-274A-A7EA-344C1C6A65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09096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11451-66FC-C647-87CC-323A254E19E2}" type="datetimeFigureOut">
              <a:rPr lang="en-US" smtClean="0"/>
              <a:t>31/07/2014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CF3871-B7EE-274A-A7EA-344C1C6A65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57800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11451-66FC-C647-87CC-323A254E19E2}" type="datetimeFigureOut">
              <a:rPr lang="en-US" smtClean="0"/>
              <a:t>31/07/2014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CF3871-B7EE-274A-A7EA-344C1C6A65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8887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011451-66FC-C647-87CC-323A254E19E2}" type="datetimeFigureOut">
              <a:rPr lang="en-US" smtClean="0"/>
              <a:t>31/07/2014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CF3871-B7EE-274A-A7EA-344C1C6A65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8029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1D700.g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15417" y="-248824"/>
            <a:ext cx="4421534" cy="442153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556045" y="1753072"/>
            <a:ext cx="618840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dirty="0">
                <a:latin typeface="Caflisch Script Pro Regular"/>
                <a:cs typeface="Caflisch Script Pro Regular"/>
              </a:rPr>
              <a:t> </a:t>
            </a:r>
            <a:r>
              <a:rPr lang="en-US" sz="9600" dirty="0" smtClean="0">
                <a:latin typeface="Caflisch Script Pro Regular"/>
                <a:cs typeface="Caflisch Script Pro Regular"/>
              </a:rPr>
              <a:t> </a:t>
            </a:r>
            <a:r>
              <a:rPr lang="en-US" sz="9600" dirty="0" err="1" smtClean="0">
                <a:latin typeface="Caflisch Script Pro Regular"/>
                <a:cs typeface="Caflisch Script Pro Regular"/>
              </a:rPr>
              <a:t>psilon</a:t>
            </a:r>
            <a:endParaRPr lang="en-US" sz="9600" dirty="0">
              <a:latin typeface="Caflisch Script Pro Regular"/>
              <a:cs typeface="Caflisch Script Pro Regular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146283" y="3068463"/>
            <a:ext cx="61884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 Narrow"/>
                <a:cs typeface="Arial Narrow"/>
              </a:rPr>
              <a:t>CONSULTING SOLUTIONS</a:t>
            </a:r>
            <a:endParaRPr lang="en-US" dirty="0">
              <a:latin typeface="Arial Narrow"/>
              <a:cs typeface="Arial Narrow"/>
            </a:endParaRPr>
          </a:p>
        </p:txBody>
      </p:sp>
    </p:spTree>
    <p:extLst>
      <p:ext uri="{BB962C8B-B14F-4D97-AF65-F5344CB8AC3E}">
        <p14:creationId xmlns:p14="http://schemas.microsoft.com/office/powerpoint/2010/main" val="279774123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</TotalTime>
  <Words>4</Words>
  <Application>Microsoft Macintosh PowerPoint</Application>
  <PresentationFormat>On-screen Show (4:3)</PresentationFormat>
  <Paragraphs>2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Andrew Thomas</dc:creator>
  <cp:lastModifiedBy>Andrew Thomas</cp:lastModifiedBy>
  <cp:revision>2</cp:revision>
  <dcterms:created xsi:type="dcterms:W3CDTF">2014-07-31T05:52:35Z</dcterms:created>
  <dcterms:modified xsi:type="dcterms:W3CDTF">2014-07-31T06:17:04Z</dcterms:modified>
</cp:coreProperties>
</file>