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5" r:id="rId6"/>
    <p:sldId id="266" r:id="rId7"/>
    <p:sldId id="27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8E4E"/>
    <a:srgbClr val="429049"/>
    <a:srgbClr val="59B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4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5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3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7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4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93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1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7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7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F8B5A-122C-478F-8A25-3186F27C947F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FF766-8A94-447F-9FCD-E65C469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5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es Fuller\Desktop\Logo cl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924800" cy="42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31886" y="2895600"/>
            <a:ext cx="27069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2C8E4E"/>
                </a:solidFill>
              </a:rPr>
              <a:t>Thr</a:t>
            </a:r>
            <a:r>
              <a:rPr lang="en-US" sz="6600" dirty="0" smtClean="0">
                <a:solidFill>
                  <a:srgbClr val="2C8E4E"/>
                </a:solidFill>
              </a:rPr>
              <a:t>  </a:t>
            </a:r>
            <a:r>
              <a:rPr lang="en-US" sz="6600" dirty="0" err="1" smtClean="0">
                <a:solidFill>
                  <a:srgbClr val="2C8E4E"/>
                </a:solidFill>
              </a:rPr>
              <a:t>ve</a:t>
            </a:r>
            <a:endParaRPr lang="en-US" sz="6600" dirty="0">
              <a:solidFill>
                <a:srgbClr val="2C8E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92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es Fuller\Desktop\Logo cl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924800" cy="42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19400" y="2895600"/>
            <a:ext cx="27069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2C8E4E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Thr</a:t>
            </a:r>
            <a:r>
              <a:rPr lang="en-US" sz="6600" dirty="0" smtClean="0">
                <a:solidFill>
                  <a:srgbClr val="2C8E4E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</a:t>
            </a:r>
            <a:r>
              <a:rPr lang="en-US" sz="6600" dirty="0" err="1" smtClean="0">
                <a:solidFill>
                  <a:srgbClr val="2C8E4E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ve</a:t>
            </a:r>
            <a:endParaRPr lang="en-US" sz="6600" dirty="0">
              <a:solidFill>
                <a:srgbClr val="2C8E4E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131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es Fuller\Desktop\Logo cl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924800" cy="42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43200" y="2899229"/>
            <a:ext cx="3697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2C8E4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Thr</a:t>
            </a:r>
            <a:r>
              <a:rPr lang="en-US" sz="6600" dirty="0" smtClean="0">
                <a:solidFill>
                  <a:srgbClr val="2C8E4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US" sz="6600" dirty="0" err="1" smtClean="0">
                <a:solidFill>
                  <a:srgbClr val="2C8E4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</a:t>
            </a:r>
            <a:endParaRPr lang="en-US" sz="6600" dirty="0">
              <a:solidFill>
                <a:srgbClr val="2C8E4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131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es Fuller\Desktop\Logo cl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924800" cy="42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7000" y="2895600"/>
            <a:ext cx="3316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2C8E4E"/>
                </a:solidFill>
                <a:latin typeface="Book Antiqua" panose="02040602050305030304" pitchFamily="18" charset="0"/>
              </a:rPr>
              <a:t>Thr</a:t>
            </a:r>
            <a:r>
              <a:rPr lang="en-US" sz="6600" dirty="0" smtClean="0">
                <a:solidFill>
                  <a:srgbClr val="2C8E4E"/>
                </a:solidFill>
                <a:latin typeface="Book Antiqua" panose="02040602050305030304" pitchFamily="18" charset="0"/>
              </a:rPr>
              <a:t>  </a:t>
            </a:r>
            <a:r>
              <a:rPr lang="en-US" sz="6600" dirty="0" err="1" smtClean="0">
                <a:solidFill>
                  <a:srgbClr val="2C8E4E"/>
                </a:solidFill>
                <a:latin typeface="Book Antiqua" panose="02040602050305030304" pitchFamily="18" charset="0"/>
              </a:rPr>
              <a:t>ve</a:t>
            </a:r>
            <a:endParaRPr lang="en-US" sz="6600" dirty="0">
              <a:solidFill>
                <a:srgbClr val="2C8E4E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31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es Fuller\Desktop\Logo cl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924800" cy="42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37543" y="2895600"/>
            <a:ext cx="3316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2C8E4E"/>
                </a:solidFill>
                <a:latin typeface="FrankRuehl" panose="020E0503060101010101" pitchFamily="34" charset="-79"/>
                <a:cs typeface="FrankRuehl" panose="020E0503060101010101" pitchFamily="34" charset="-79"/>
              </a:rPr>
              <a:t>Thr</a:t>
            </a:r>
            <a:r>
              <a:rPr lang="en-US" sz="6600" dirty="0" smtClean="0">
                <a:solidFill>
                  <a:srgbClr val="2C8E4E"/>
                </a:solidFill>
                <a:latin typeface="FrankRuehl" panose="020E0503060101010101" pitchFamily="34" charset="-79"/>
                <a:cs typeface="FrankRuehl" panose="020E0503060101010101" pitchFamily="34" charset="-79"/>
              </a:rPr>
              <a:t>  </a:t>
            </a:r>
            <a:r>
              <a:rPr lang="en-US" sz="6600" dirty="0" err="1" smtClean="0">
                <a:solidFill>
                  <a:srgbClr val="2C8E4E"/>
                </a:solidFill>
                <a:latin typeface="FrankRuehl" panose="020E0503060101010101" pitchFamily="34" charset="-79"/>
                <a:cs typeface="FrankRuehl" panose="020E0503060101010101" pitchFamily="34" charset="-79"/>
              </a:rPr>
              <a:t>ve</a:t>
            </a:r>
            <a:endParaRPr lang="en-US" sz="6600" dirty="0">
              <a:solidFill>
                <a:srgbClr val="2C8E4E"/>
              </a:solidFill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2109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es Fuller\Desktop\Logo cl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7152"/>
            <a:ext cx="7924800" cy="42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71800" y="2870200"/>
            <a:ext cx="3087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2C8E4E"/>
                </a:solidFill>
                <a:latin typeface="Gabriola" panose="04040605051002020D02" pitchFamily="82" charset="0"/>
              </a:rPr>
              <a:t>Thr</a:t>
            </a:r>
            <a:r>
              <a:rPr lang="en-US" sz="9600" dirty="0" smtClean="0">
                <a:solidFill>
                  <a:srgbClr val="2C8E4E"/>
                </a:solidFill>
                <a:latin typeface="Gabriola" panose="04040605051002020D02" pitchFamily="82" charset="0"/>
              </a:rPr>
              <a:t>  </a:t>
            </a:r>
            <a:r>
              <a:rPr lang="en-US" sz="9600" dirty="0" err="1" smtClean="0">
                <a:solidFill>
                  <a:srgbClr val="2C8E4E"/>
                </a:solidFill>
                <a:latin typeface="Gabriola" panose="04040605051002020D02" pitchFamily="82" charset="0"/>
              </a:rPr>
              <a:t>ve</a:t>
            </a:r>
            <a:endParaRPr lang="en-US" sz="9600" dirty="0">
              <a:solidFill>
                <a:srgbClr val="2C8E4E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09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rles Fuller\Desktop\Logo cle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924800" cy="42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31886" y="2895600"/>
            <a:ext cx="27069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2C8E4E"/>
                </a:solidFill>
              </a:rPr>
              <a:t>Thr</a:t>
            </a:r>
            <a:r>
              <a:rPr lang="en-US" sz="6600" dirty="0" smtClean="0">
                <a:solidFill>
                  <a:srgbClr val="2C8E4E"/>
                </a:solidFill>
              </a:rPr>
              <a:t>  </a:t>
            </a:r>
            <a:r>
              <a:rPr lang="en-US" sz="6600" dirty="0" err="1" smtClean="0">
                <a:solidFill>
                  <a:srgbClr val="2C8E4E"/>
                </a:solidFill>
              </a:rPr>
              <a:t>ve</a:t>
            </a:r>
            <a:endParaRPr lang="en-US" sz="6600" dirty="0">
              <a:solidFill>
                <a:srgbClr val="2C8E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14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Fuller</dc:creator>
  <cp:lastModifiedBy>Charles Fuller</cp:lastModifiedBy>
  <cp:revision>7</cp:revision>
  <dcterms:created xsi:type="dcterms:W3CDTF">2014-01-27T06:08:13Z</dcterms:created>
  <dcterms:modified xsi:type="dcterms:W3CDTF">2014-01-27T07:24:18Z</dcterms:modified>
</cp:coreProperties>
</file>