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4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9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2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8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5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7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6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1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4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1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22368-40CB-46DD-9E7B-E42B93AF86AF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3BE72-FCED-4C1B-936F-9B2EE972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4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76400" y="2438400"/>
            <a:ext cx="5715000" cy="1483519"/>
            <a:chOff x="1676400" y="3390304"/>
            <a:chExt cx="5715000" cy="1483519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943100" y="3390304"/>
              <a:ext cx="5181600" cy="13234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8000" spc="500" dirty="0" smtClean="0">
                  <a:solidFill>
                    <a:srgbClr val="006437"/>
                  </a:solidFill>
                  <a:latin typeface="Constantia" pitchFamily="18" charset="0"/>
                  <a:ea typeface="Batang" pitchFamily="18" charset="-127"/>
                  <a:cs typeface="Consolas" pitchFamily="49" charset="0"/>
                </a:rPr>
                <a:t>HARKEN</a:t>
              </a:r>
              <a:endParaRPr lang="en-US" sz="8000" spc="500" dirty="0">
                <a:solidFill>
                  <a:srgbClr val="006437"/>
                </a:solidFill>
                <a:latin typeface="Constantia" pitchFamily="18" charset="0"/>
                <a:ea typeface="Batang" pitchFamily="18" charset="-127"/>
                <a:cs typeface="Consolas" pitchFamily="49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676400" y="4350603"/>
              <a:ext cx="5715000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28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ook Antiqua" pitchFamily="18" charset="0"/>
                  <a:cs typeface="Angsana New" pitchFamily="18" charset="-34"/>
                </a:rPr>
                <a:t>CAPITAL SECURITIES</a:t>
              </a:r>
              <a:endParaRPr 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itchFamily="18" charset="0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64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ScottH</dc:creator>
  <cp:lastModifiedBy>ScottH</cp:lastModifiedBy>
  <cp:revision>1</cp:revision>
  <dcterms:created xsi:type="dcterms:W3CDTF">2012-10-31T04:18:31Z</dcterms:created>
  <dcterms:modified xsi:type="dcterms:W3CDTF">2012-10-31T04:22:22Z</dcterms:modified>
</cp:coreProperties>
</file>