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295" r:id="rId3"/>
  </p:sldIdLst>
  <p:sldSz cx="9144000" cy="6858000" type="screen4x3"/>
  <p:notesSz cx="6805613" cy="99393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140"/>
    <a:srgbClr val="EF9320"/>
    <a:srgbClr val="EF9340"/>
    <a:srgbClr val="65BB00"/>
    <a:srgbClr val="00A13A"/>
    <a:srgbClr val="86C127"/>
    <a:srgbClr val="6FB235"/>
    <a:srgbClr val="00427E"/>
    <a:srgbClr val="2422CC"/>
    <a:srgbClr val="1188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3030" autoAdjust="0"/>
    <p:restoredTop sz="94660"/>
  </p:normalViewPr>
  <p:slideViewPr>
    <p:cSldViewPr>
      <p:cViewPr>
        <p:scale>
          <a:sx n="100" d="100"/>
          <a:sy n="100" d="100"/>
        </p:scale>
        <p:origin x="-930" y="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11.07.2014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699" y="806374"/>
            <a:ext cx="2500330" cy="322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uppieren 9"/>
          <p:cNvGrpSpPr/>
          <p:nvPr/>
        </p:nvGrpSpPr>
        <p:grpSpPr>
          <a:xfrm>
            <a:off x="1500166" y="2071678"/>
            <a:ext cx="6072230" cy="1157659"/>
            <a:chOff x="-32" y="2962817"/>
            <a:chExt cx="6072230" cy="1157659"/>
          </a:xfrm>
        </p:grpSpPr>
        <p:sp>
          <p:nvSpPr>
            <p:cNvPr id="11" name="Textfeld 10"/>
            <p:cNvSpPr txBox="1"/>
            <p:nvPr/>
          </p:nvSpPr>
          <p:spPr>
            <a:xfrm>
              <a:off x="-32" y="2962817"/>
              <a:ext cx="607223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60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my</a:t>
              </a:r>
              <a:r>
                <a:rPr lang="de-DE" sz="6000" dirty="0" smtClean="0">
                  <a:solidFill>
                    <a:srgbClr val="EF9320"/>
                  </a:solidFill>
                  <a:latin typeface="Arial" pitchFamily="34" charset="0"/>
                  <a:cs typeface="Arial" pitchFamily="34" charset="0"/>
                </a:rPr>
                <a:t>Atomstrom</a:t>
              </a: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910284" y="3735755"/>
              <a:ext cx="45332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900" dirty="0" smtClean="0">
                  <a:solidFill>
                    <a:srgbClr val="EF9320"/>
                  </a:solidFill>
                  <a:latin typeface="Arial" pitchFamily="34" charset="0"/>
                  <a:cs typeface="Arial" pitchFamily="34" charset="0"/>
                </a:rPr>
                <a:t>KLIMASCHUTZ ERNST NEHMEN</a:t>
              </a:r>
              <a:endParaRPr lang="de-DE" sz="1900" dirty="0">
                <a:solidFill>
                  <a:srgbClr val="EF932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hteck 6"/>
          <p:cNvSpPr/>
          <p:nvPr/>
        </p:nvSpPr>
        <p:spPr>
          <a:xfrm>
            <a:off x="928662" y="5929330"/>
            <a:ext cx="6357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err="1" smtClean="0"/>
              <a:t>Idea</a:t>
            </a:r>
            <a:r>
              <a:rPr lang="de-DE" dirty="0" smtClean="0"/>
              <a:t> </a:t>
            </a:r>
            <a:r>
              <a:rPr lang="de-DE" dirty="0" err="1" smtClean="0"/>
              <a:t>taken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: </a:t>
            </a:r>
            <a:r>
              <a:rPr lang="de-DE" dirty="0" smtClean="0"/>
              <a:t>http</a:t>
            </a:r>
            <a:r>
              <a:rPr lang="de-DE" dirty="0" smtClean="0"/>
              <a:t>://wmsalitdesign.com/display_blog_posts/7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9707" y="1078813"/>
            <a:ext cx="1986409" cy="2167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uppieren 9"/>
          <p:cNvGrpSpPr/>
          <p:nvPr/>
        </p:nvGrpSpPr>
        <p:grpSpPr>
          <a:xfrm>
            <a:off x="1500166" y="2071678"/>
            <a:ext cx="6072230" cy="1180742"/>
            <a:chOff x="-32" y="2962817"/>
            <a:chExt cx="6072230" cy="1180742"/>
          </a:xfrm>
        </p:grpSpPr>
        <p:sp>
          <p:nvSpPr>
            <p:cNvPr id="11" name="Textfeld 10"/>
            <p:cNvSpPr txBox="1"/>
            <p:nvPr/>
          </p:nvSpPr>
          <p:spPr>
            <a:xfrm>
              <a:off x="-32" y="2962817"/>
              <a:ext cx="607223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60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my</a:t>
              </a:r>
              <a:r>
                <a:rPr lang="de-DE" sz="6000" dirty="0" smtClean="0">
                  <a:solidFill>
                    <a:srgbClr val="3C8500"/>
                  </a:solidFill>
                  <a:latin typeface="Arial" pitchFamily="34" charset="0"/>
                  <a:cs typeface="Arial" pitchFamily="34" charset="0"/>
                </a:rPr>
                <a:t>Atomstrom</a:t>
              </a: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1076544" y="3735755"/>
              <a:ext cx="4533293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2000" dirty="0" smtClean="0">
                  <a:solidFill>
                    <a:srgbClr val="3C8500"/>
                  </a:solidFill>
                  <a:latin typeface="Arial" pitchFamily="34" charset="0"/>
                  <a:cs typeface="Arial" pitchFamily="34" charset="0"/>
                </a:rPr>
                <a:t>KLIMASCHUTZ ERNST NEHMEN</a:t>
              </a:r>
              <a:endParaRPr lang="de-DE" sz="2000" dirty="0">
                <a:solidFill>
                  <a:srgbClr val="3C85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hteck 6"/>
          <p:cNvSpPr/>
          <p:nvPr/>
        </p:nvSpPr>
        <p:spPr>
          <a:xfrm>
            <a:off x="642910" y="4500570"/>
            <a:ext cx="77867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err="1" smtClean="0"/>
              <a:t>Idea</a:t>
            </a:r>
            <a:r>
              <a:rPr lang="de-DE" dirty="0" smtClean="0"/>
              <a:t> </a:t>
            </a:r>
            <a:r>
              <a:rPr lang="de-DE" dirty="0" err="1" smtClean="0"/>
              <a:t>taken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: http</a:t>
            </a:r>
            <a:r>
              <a:rPr lang="de-DE" dirty="0" smtClean="0"/>
              <a:t>://www.mysheriff.co.za/images/busimages/4005784/full_4th_september_2011_11_43_26_green-leaf-designs_logo_square.jpg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Bildschirmpräsentation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Larissa-Design</vt:lpstr>
      <vt:lpstr>Folie 1</vt:lpstr>
      <vt:lpstr>Folie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Lappi</dc:creator>
  <cp:lastModifiedBy>Lappi</cp:lastModifiedBy>
  <cp:revision>161</cp:revision>
  <dcterms:created xsi:type="dcterms:W3CDTF">2014-01-04T19:39:12Z</dcterms:created>
  <dcterms:modified xsi:type="dcterms:W3CDTF">2014-07-11T18:59:33Z</dcterms:modified>
</cp:coreProperties>
</file>