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2" r:id="rId5"/>
    <p:sldId id="259" r:id="rId6"/>
    <p:sldId id="260" r:id="rId7"/>
    <p:sldId id="261" r:id="rId8"/>
    <p:sldId id="262" r:id="rId9"/>
    <p:sldId id="270" r:id="rId10"/>
    <p:sldId id="263" r:id="rId11"/>
    <p:sldId id="269" r:id="rId12"/>
    <p:sldId id="264" r:id="rId13"/>
    <p:sldId id="265" r:id="rId14"/>
    <p:sldId id="266" r:id="rId15"/>
    <p:sldId id="267" r:id="rId16"/>
    <p:sldId id="268" r:id="rId17"/>
    <p:sldId id="27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5" autoAdjust="0"/>
    <p:restoredTop sz="94660"/>
  </p:normalViewPr>
  <p:slideViewPr>
    <p:cSldViewPr>
      <p:cViewPr varScale="1">
        <p:scale>
          <a:sx n="110" d="100"/>
          <a:sy n="110" d="100"/>
        </p:scale>
        <p:origin x="162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ACB8F7-3176-4510-8F73-8BFA69ADE1AC}" type="doc">
      <dgm:prSet loTypeId="urn:microsoft.com/office/officeart/2005/8/layout/radial1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AU"/>
        </a:p>
      </dgm:t>
    </dgm:pt>
    <dgm:pt modelId="{768A1FD5-9046-45F5-B308-9EEBBA5FF43A}">
      <dgm:prSet/>
      <dgm:spPr/>
      <dgm:t>
        <a:bodyPr/>
        <a:lstStyle/>
        <a:p>
          <a:r>
            <a:rPr lang="en-AU" dirty="0"/>
            <a:t>Get Well Card Initiative</a:t>
          </a:r>
        </a:p>
      </dgm:t>
    </dgm:pt>
    <dgm:pt modelId="{FED6ACD1-F954-4EAD-B2BF-7FA6A1E4EF62}" type="parTrans" cxnId="{31622EBC-6A85-461A-B251-6122CB71EA16}">
      <dgm:prSet/>
      <dgm:spPr/>
      <dgm:t>
        <a:bodyPr/>
        <a:lstStyle/>
        <a:p>
          <a:endParaRPr lang="en-AU"/>
        </a:p>
      </dgm:t>
    </dgm:pt>
    <dgm:pt modelId="{BEF36159-0FDE-41D1-880E-47C04C839CD7}" type="sibTrans" cxnId="{31622EBC-6A85-461A-B251-6122CB71EA16}">
      <dgm:prSet/>
      <dgm:spPr/>
      <dgm:t>
        <a:bodyPr/>
        <a:lstStyle/>
        <a:p>
          <a:endParaRPr lang="en-AU"/>
        </a:p>
      </dgm:t>
    </dgm:pt>
    <dgm:pt modelId="{C72291A2-3225-40A1-9FB4-2348FAD2D6E1}">
      <dgm:prSet/>
      <dgm:spPr/>
      <dgm:t>
        <a:bodyPr/>
        <a:lstStyle/>
        <a:p>
          <a:r>
            <a:rPr lang="en-AU" dirty="0" smtClean="0"/>
            <a:t>Removing Stigma</a:t>
          </a:r>
          <a:endParaRPr lang="en-AU" dirty="0"/>
        </a:p>
      </dgm:t>
    </dgm:pt>
    <dgm:pt modelId="{B0EB2A36-F8CD-4F46-B6A6-6212A6D0ED9F}" type="parTrans" cxnId="{DCF5FF2B-37B6-4753-A39D-9EDC22F357B0}">
      <dgm:prSet/>
      <dgm:spPr/>
      <dgm:t>
        <a:bodyPr/>
        <a:lstStyle/>
        <a:p>
          <a:endParaRPr lang="en-AU"/>
        </a:p>
      </dgm:t>
    </dgm:pt>
    <dgm:pt modelId="{97A50643-EF58-455C-A617-6052EABB546D}" type="sibTrans" cxnId="{DCF5FF2B-37B6-4753-A39D-9EDC22F357B0}">
      <dgm:prSet/>
      <dgm:spPr/>
      <dgm:t>
        <a:bodyPr/>
        <a:lstStyle/>
        <a:p>
          <a:endParaRPr lang="en-AU"/>
        </a:p>
      </dgm:t>
    </dgm:pt>
    <dgm:pt modelId="{7A91FA39-F781-4EBF-BD29-EF038A452FC4}">
      <dgm:prSet/>
      <dgm:spPr/>
      <dgm:t>
        <a:bodyPr/>
        <a:lstStyle/>
        <a:p>
          <a:r>
            <a:rPr lang="en-AU" dirty="0" smtClean="0"/>
            <a:t>Providing a connection between sufferers and loved ones</a:t>
          </a:r>
          <a:endParaRPr lang="en-AU" dirty="0"/>
        </a:p>
      </dgm:t>
    </dgm:pt>
    <dgm:pt modelId="{C891C3E4-BBB8-490B-B2F2-5E9A6A920878}" type="parTrans" cxnId="{98669027-02FA-4169-BC1B-C9E3CACD0CDB}">
      <dgm:prSet/>
      <dgm:spPr/>
      <dgm:t>
        <a:bodyPr/>
        <a:lstStyle/>
        <a:p>
          <a:endParaRPr lang="en-AU"/>
        </a:p>
      </dgm:t>
    </dgm:pt>
    <dgm:pt modelId="{D74C30A4-2D60-47CA-9C4E-600799E8991C}" type="sibTrans" cxnId="{98669027-02FA-4169-BC1B-C9E3CACD0CDB}">
      <dgm:prSet/>
      <dgm:spPr/>
      <dgm:t>
        <a:bodyPr/>
        <a:lstStyle/>
        <a:p>
          <a:endParaRPr lang="en-AU"/>
        </a:p>
      </dgm:t>
    </dgm:pt>
    <dgm:pt modelId="{976F9351-0B2E-48BD-9E76-D4FA00C8FB7E}" type="pres">
      <dgm:prSet presAssocID="{D0ACB8F7-3176-4510-8F73-8BFA69ADE1AC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AU"/>
        </a:p>
      </dgm:t>
    </dgm:pt>
    <dgm:pt modelId="{15CD9CC8-CDEA-4A44-9568-B28DAD89DF44}" type="pres">
      <dgm:prSet presAssocID="{768A1FD5-9046-45F5-B308-9EEBBA5FF43A}" presName="centerShape" presStyleLbl="node0" presStyleIdx="0" presStyleCnt="1"/>
      <dgm:spPr/>
      <dgm:t>
        <a:bodyPr/>
        <a:lstStyle/>
        <a:p>
          <a:endParaRPr lang="en-AU"/>
        </a:p>
      </dgm:t>
    </dgm:pt>
    <dgm:pt modelId="{42DC4A46-1C42-4F51-B0CA-59760348167A}" type="pres">
      <dgm:prSet presAssocID="{B0EB2A36-F8CD-4F46-B6A6-6212A6D0ED9F}" presName="Name9" presStyleLbl="parChTrans1D2" presStyleIdx="0" presStyleCnt="2"/>
      <dgm:spPr/>
      <dgm:t>
        <a:bodyPr/>
        <a:lstStyle/>
        <a:p>
          <a:endParaRPr lang="en-AU"/>
        </a:p>
      </dgm:t>
    </dgm:pt>
    <dgm:pt modelId="{155B9964-1EA2-498A-A9CB-F6035C95C8B2}" type="pres">
      <dgm:prSet presAssocID="{B0EB2A36-F8CD-4F46-B6A6-6212A6D0ED9F}" presName="connTx" presStyleLbl="parChTrans1D2" presStyleIdx="0" presStyleCnt="2"/>
      <dgm:spPr/>
      <dgm:t>
        <a:bodyPr/>
        <a:lstStyle/>
        <a:p>
          <a:endParaRPr lang="en-AU"/>
        </a:p>
      </dgm:t>
    </dgm:pt>
    <dgm:pt modelId="{4B7FA218-FEA6-4A13-8829-0BB357741913}" type="pres">
      <dgm:prSet presAssocID="{C72291A2-3225-40A1-9FB4-2348FAD2D6E1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FBC3321B-ECF0-4919-B746-AC92A018D708}" type="pres">
      <dgm:prSet presAssocID="{C891C3E4-BBB8-490B-B2F2-5E9A6A920878}" presName="Name9" presStyleLbl="parChTrans1D2" presStyleIdx="1" presStyleCnt="2"/>
      <dgm:spPr/>
      <dgm:t>
        <a:bodyPr/>
        <a:lstStyle/>
        <a:p>
          <a:endParaRPr lang="en-AU"/>
        </a:p>
      </dgm:t>
    </dgm:pt>
    <dgm:pt modelId="{FAA4D96C-B851-46DB-8B40-6AFBF6140FC2}" type="pres">
      <dgm:prSet presAssocID="{C891C3E4-BBB8-490B-B2F2-5E9A6A920878}" presName="connTx" presStyleLbl="parChTrans1D2" presStyleIdx="1" presStyleCnt="2"/>
      <dgm:spPr/>
      <dgm:t>
        <a:bodyPr/>
        <a:lstStyle/>
        <a:p>
          <a:endParaRPr lang="en-AU"/>
        </a:p>
      </dgm:t>
    </dgm:pt>
    <dgm:pt modelId="{C3941729-00E4-4CFF-ACBB-6B30BD1D581C}" type="pres">
      <dgm:prSet presAssocID="{7A91FA39-F781-4EBF-BD29-EF038A452FC4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</dgm:ptLst>
  <dgm:cxnLst>
    <dgm:cxn modelId="{D4A75391-1B8D-437C-A6F5-50CEF2289337}" type="presOf" srcId="{B0EB2A36-F8CD-4F46-B6A6-6212A6D0ED9F}" destId="{42DC4A46-1C42-4F51-B0CA-59760348167A}" srcOrd="0" destOrd="0" presId="urn:microsoft.com/office/officeart/2005/8/layout/radial1"/>
    <dgm:cxn modelId="{4D13DCCE-24C0-435D-A679-F67ACFFFDE7A}" type="presOf" srcId="{7A91FA39-F781-4EBF-BD29-EF038A452FC4}" destId="{C3941729-00E4-4CFF-ACBB-6B30BD1D581C}" srcOrd="0" destOrd="0" presId="urn:microsoft.com/office/officeart/2005/8/layout/radial1"/>
    <dgm:cxn modelId="{F0BEFA10-1572-49C4-AE00-BEB13E78165C}" type="presOf" srcId="{C891C3E4-BBB8-490B-B2F2-5E9A6A920878}" destId="{FAA4D96C-B851-46DB-8B40-6AFBF6140FC2}" srcOrd="1" destOrd="0" presId="urn:microsoft.com/office/officeart/2005/8/layout/radial1"/>
    <dgm:cxn modelId="{98669027-02FA-4169-BC1B-C9E3CACD0CDB}" srcId="{768A1FD5-9046-45F5-B308-9EEBBA5FF43A}" destId="{7A91FA39-F781-4EBF-BD29-EF038A452FC4}" srcOrd="1" destOrd="0" parTransId="{C891C3E4-BBB8-490B-B2F2-5E9A6A920878}" sibTransId="{D74C30A4-2D60-47CA-9C4E-600799E8991C}"/>
    <dgm:cxn modelId="{31622EBC-6A85-461A-B251-6122CB71EA16}" srcId="{D0ACB8F7-3176-4510-8F73-8BFA69ADE1AC}" destId="{768A1FD5-9046-45F5-B308-9EEBBA5FF43A}" srcOrd="0" destOrd="0" parTransId="{FED6ACD1-F954-4EAD-B2BF-7FA6A1E4EF62}" sibTransId="{BEF36159-0FDE-41D1-880E-47C04C839CD7}"/>
    <dgm:cxn modelId="{51FB9DE7-B396-4A94-8D76-799237A76784}" type="presOf" srcId="{768A1FD5-9046-45F5-B308-9EEBBA5FF43A}" destId="{15CD9CC8-CDEA-4A44-9568-B28DAD89DF44}" srcOrd="0" destOrd="0" presId="urn:microsoft.com/office/officeart/2005/8/layout/radial1"/>
    <dgm:cxn modelId="{67D9B8B1-7AB4-468C-B25F-FE6FDD1D86C6}" type="presOf" srcId="{B0EB2A36-F8CD-4F46-B6A6-6212A6D0ED9F}" destId="{155B9964-1EA2-498A-A9CB-F6035C95C8B2}" srcOrd="1" destOrd="0" presId="urn:microsoft.com/office/officeart/2005/8/layout/radial1"/>
    <dgm:cxn modelId="{DCF5FF2B-37B6-4753-A39D-9EDC22F357B0}" srcId="{768A1FD5-9046-45F5-B308-9EEBBA5FF43A}" destId="{C72291A2-3225-40A1-9FB4-2348FAD2D6E1}" srcOrd="0" destOrd="0" parTransId="{B0EB2A36-F8CD-4F46-B6A6-6212A6D0ED9F}" sibTransId="{97A50643-EF58-455C-A617-6052EABB546D}"/>
    <dgm:cxn modelId="{5F798E03-1D5F-446C-A386-27E4E81BB134}" type="presOf" srcId="{C891C3E4-BBB8-490B-B2F2-5E9A6A920878}" destId="{FBC3321B-ECF0-4919-B746-AC92A018D708}" srcOrd="0" destOrd="0" presId="urn:microsoft.com/office/officeart/2005/8/layout/radial1"/>
    <dgm:cxn modelId="{A4A75803-232A-4D2B-B767-A57E9E5430E1}" type="presOf" srcId="{D0ACB8F7-3176-4510-8F73-8BFA69ADE1AC}" destId="{976F9351-0B2E-48BD-9E76-D4FA00C8FB7E}" srcOrd="0" destOrd="0" presId="urn:microsoft.com/office/officeart/2005/8/layout/radial1"/>
    <dgm:cxn modelId="{25F0E03F-BC11-4307-90FD-0DD2AD1DC6B5}" type="presOf" srcId="{C72291A2-3225-40A1-9FB4-2348FAD2D6E1}" destId="{4B7FA218-FEA6-4A13-8829-0BB357741913}" srcOrd="0" destOrd="0" presId="urn:microsoft.com/office/officeart/2005/8/layout/radial1"/>
    <dgm:cxn modelId="{26F92873-14F5-4F69-B4CB-103703C6A217}" type="presParOf" srcId="{976F9351-0B2E-48BD-9E76-D4FA00C8FB7E}" destId="{15CD9CC8-CDEA-4A44-9568-B28DAD89DF44}" srcOrd="0" destOrd="0" presId="urn:microsoft.com/office/officeart/2005/8/layout/radial1"/>
    <dgm:cxn modelId="{1897A6D3-DB5B-4539-9078-143DFA852BA4}" type="presParOf" srcId="{976F9351-0B2E-48BD-9E76-D4FA00C8FB7E}" destId="{42DC4A46-1C42-4F51-B0CA-59760348167A}" srcOrd="1" destOrd="0" presId="urn:microsoft.com/office/officeart/2005/8/layout/radial1"/>
    <dgm:cxn modelId="{B35747CF-7C5E-4764-92E8-3A964F1D6E79}" type="presParOf" srcId="{42DC4A46-1C42-4F51-B0CA-59760348167A}" destId="{155B9964-1EA2-498A-A9CB-F6035C95C8B2}" srcOrd="0" destOrd="0" presId="urn:microsoft.com/office/officeart/2005/8/layout/radial1"/>
    <dgm:cxn modelId="{934A0CDC-5FB8-4F5C-93A6-2A233F476FE1}" type="presParOf" srcId="{976F9351-0B2E-48BD-9E76-D4FA00C8FB7E}" destId="{4B7FA218-FEA6-4A13-8829-0BB357741913}" srcOrd="2" destOrd="0" presId="urn:microsoft.com/office/officeart/2005/8/layout/radial1"/>
    <dgm:cxn modelId="{603C212A-FBA9-439D-84DD-EB196504D1AB}" type="presParOf" srcId="{976F9351-0B2E-48BD-9E76-D4FA00C8FB7E}" destId="{FBC3321B-ECF0-4919-B746-AC92A018D708}" srcOrd="3" destOrd="0" presId="urn:microsoft.com/office/officeart/2005/8/layout/radial1"/>
    <dgm:cxn modelId="{24DDE6B3-E3A9-4966-A310-290DDE396521}" type="presParOf" srcId="{FBC3321B-ECF0-4919-B746-AC92A018D708}" destId="{FAA4D96C-B851-46DB-8B40-6AFBF6140FC2}" srcOrd="0" destOrd="0" presId="urn:microsoft.com/office/officeart/2005/8/layout/radial1"/>
    <dgm:cxn modelId="{EE2F2850-0399-4A12-93AB-C39AE4860C73}" type="presParOf" srcId="{976F9351-0B2E-48BD-9E76-D4FA00C8FB7E}" destId="{C3941729-00E4-4CFF-ACBB-6B30BD1D581C}" srcOrd="4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0ACB8F7-3176-4510-8F73-8BFA69ADE1AC}" type="doc">
      <dgm:prSet loTypeId="urn:microsoft.com/office/officeart/2005/8/layout/radial1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AU"/>
        </a:p>
      </dgm:t>
    </dgm:pt>
    <dgm:pt modelId="{D555AFDB-6E62-4B29-933F-7C500584ED88}">
      <dgm:prSet phldrT="[Text]"/>
      <dgm:spPr/>
      <dgm:t>
        <a:bodyPr/>
        <a:lstStyle/>
        <a:p>
          <a:r>
            <a:rPr lang="en-US" dirty="0" smtClean="0"/>
            <a:t>Whole –Person Model</a:t>
          </a:r>
          <a:endParaRPr lang="en-AU" dirty="0"/>
        </a:p>
      </dgm:t>
    </dgm:pt>
    <dgm:pt modelId="{BEC95767-1D9E-4839-AB68-13765D40ED4B}" type="parTrans" cxnId="{AE43A7E1-2ABA-4575-B655-2C4498348ACC}">
      <dgm:prSet/>
      <dgm:spPr/>
      <dgm:t>
        <a:bodyPr/>
        <a:lstStyle/>
        <a:p>
          <a:endParaRPr lang="en-AU"/>
        </a:p>
      </dgm:t>
    </dgm:pt>
    <dgm:pt modelId="{59744148-3760-440B-B45E-EB14ADFF774B}" type="sibTrans" cxnId="{AE43A7E1-2ABA-4575-B655-2C4498348ACC}">
      <dgm:prSet/>
      <dgm:spPr/>
      <dgm:t>
        <a:bodyPr/>
        <a:lstStyle/>
        <a:p>
          <a:endParaRPr lang="en-AU"/>
        </a:p>
      </dgm:t>
    </dgm:pt>
    <dgm:pt modelId="{D5AD4CD4-EE9C-4840-81F2-391D1FF167A3}">
      <dgm:prSet phldrT="[Text]"/>
      <dgm:spPr/>
      <dgm:t>
        <a:bodyPr/>
        <a:lstStyle/>
        <a:p>
          <a:r>
            <a:rPr lang="en-AU" dirty="0"/>
            <a:t>Activity Groups</a:t>
          </a:r>
        </a:p>
      </dgm:t>
    </dgm:pt>
    <dgm:pt modelId="{040D9B6A-DC79-4CB1-8BE1-C18A54244E10}" type="parTrans" cxnId="{9B8EC557-0AC5-4585-824C-07275B306D12}">
      <dgm:prSet/>
      <dgm:spPr/>
      <dgm:t>
        <a:bodyPr/>
        <a:lstStyle/>
        <a:p>
          <a:endParaRPr lang="en-AU"/>
        </a:p>
      </dgm:t>
    </dgm:pt>
    <dgm:pt modelId="{FA1B3BF2-97AE-49DE-B10C-2244CDDC50F9}" type="sibTrans" cxnId="{9B8EC557-0AC5-4585-824C-07275B306D12}">
      <dgm:prSet/>
      <dgm:spPr/>
      <dgm:t>
        <a:bodyPr/>
        <a:lstStyle/>
        <a:p>
          <a:endParaRPr lang="en-AU"/>
        </a:p>
      </dgm:t>
    </dgm:pt>
    <dgm:pt modelId="{7E9F5985-9445-4289-AB41-80BBB7B0D96B}">
      <dgm:prSet phldrT="[Text]"/>
      <dgm:spPr/>
      <dgm:t>
        <a:bodyPr/>
        <a:lstStyle/>
        <a:p>
          <a:r>
            <a:rPr lang="en-AU" dirty="0"/>
            <a:t>Support Groups</a:t>
          </a:r>
        </a:p>
      </dgm:t>
    </dgm:pt>
    <dgm:pt modelId="{829291DE-376D-4943-A061-5652AD870627}" type="parTrans" cxnId="{4A7AEE24-444F-48A4-BD37-C45F05AF8387}">
      <dgm:prSet/>
      <dgm:spPr/>
      <dgm:t>
        <a:bodyPr/>
        <a:lstStyle/>
        <a:p>
          <a:endParaRPr lang="en-AU"/>
        </a:p>
      </dgm:t>
    </dgm:pt>
    <dgm:pt modelId="{30CD2C38-5F90-4A72-8EDE-6949CA7A0FE3}" type="sibTrans" cxnId="{4A7AEE24-444F-48A4-BD37-C45F05AF8387}">
      <dgm:prSet/>
      <dgm:spPr/>
      <dgm:t>
        <a:bodyPr/>
        <a:lstStyle/>
        <a:p>
          <a:endParaRPr lang="en-AU"/>
        </a:p>
      </dgm:t>
    </dgm:pt>
    <dgm:pt modelId="{DC038D2D-C49F-4F09-9A97-21086ED00747}">
      <dgm:prSet phldrT="[Text]"/>
      <dgm:spPr/>
      <dgm:t>
        <a:bodyPr/>
        <a:lstStyle/>
        <a:p>
          <a:r>
            <a:rPr lang="en-AU" dirty="0"/>
            <a:t>Connection with Resources</a:t>
          </a:r>
        </a:p>
      </dgm:t>
    </dgm:pt>
    <dgm:pt modelId="{35869B9C-441C-4DB0-90A5-5C3D630742E8}" type="parTrans" cxnId="{0F0FB86E-A5C2-4F50-8139-092B54384625}">
      <dgm:prSet/>
      <dgm:spPr/>
      <dgm:t>
        <a:bodyPr/>
        <a:lstStyle/>
        <a:p>
          <a:endParaRPr lang="en-AU"/>
        </a:p>
      </dgm:t>
    </dgm:pt>
    <dgm:pt modelId="{9D0CA0EA-4135-4946-8A2B-1D2AAFECD812}" type="sibTrans" cxnId="{0F0FB86E-A5C2-4F50-8139-092B54384625}">
      <dgm:prSet/>
      <dgm:spPr/>
      <dgm:t>
        <a:bodyPr/>
        <a:lstStyle/>
        <a:p>
          <a:endParaRPr lang="en-AU"/>
        </a:p>
      </dgm:t>
    </dgm:pt>
    <dgm:pt modelId="{FA3A2CC3-E918-44C6-92C7-9C30F4BFFFF1}">
      <dgm:prSet phldrT="[Text]"/>
      <dgm:spPr/>
      <dgm:t>
        <a:bodyPr/>
        <a:lstStyle/>
        <a:p>
          <a:r>
            <a:rPr lang="en-AU" dirty="0" smtClean="0"/>
            <a:t>Mentors</a:t>
          </a:r>
          <a:endParaRPr lang="en-AU" dirty="0"/>
        </a:p>
      </dgm:t>
    </dgm:pt>
    <dgm:pt modelId="{D36319F2-CA7D-4B03-86CD-CD77B6A0392A}" type="parTrans" cxnId="{E21C9946-32BC-4F4E-98A2-35371C87A149}">
      <dgm:prSet/>
      <dgm:spPr/>
      <dgm:t>
        <a:bodyPr/>
        <a:lstStyle/>
        <a:p>
          <a:endParaRPr lang="en-AU"/>
        </a:p>
      </dgm:t>
    </dgm:pt>
    <dgm:pt modelId="{4D4819B8-CF93-4148-978C-84F0275C4AA1}" type="sibTrans" cxnId="{E21C9946-32BC-4F4E-98A2-35371C87A149}">
      <dgm:prSet/>
      <dgm:spPr/>
      <dgm:t>
        <a:bodyPr/>
        <a:lstStyle/>
        <a:p>
          <a:endParaRPr lang="en-AU"/>
        </a:p>
      </dgm:t>
    </dgm:pt>
    <dgm:pt modelId="{768A1FD5-9046-45F5-B308-9EEBBA5FF43A}">
      <dgm:prSet/>
      <dgm:spPr/>
      <dgm:t>
        <a:bodyPr/>
        <a:lstStyle/>
        <a:p>
          <a:r>
            <a:rPr lang="en-AU" dirty="0" smtClean="0"/>
            <a:t>Volunteer Help</a:t>
          </a:r>
          <a:endParaRPr lang="en-AU" dirty="0"/>
        </a:p>
      </dgm:t>
    </dgm:pt>
    <dgm:pt modelId="{FED6ACD1-F954-4EAD-B2BF-7FA6A1E4EF62}" type="parTrans" cxnId="{31622EBC-6A85-461A-B251-6122CB71EA16}">
      <dgm:prSet/>
      <dgm:spPr/>
      <dgm:t>
        <a:bodyPr/>
        <a:lstStyle/>
        <a:p>
          <a:endParaRPr lang="en-AU"/>
        </a:p>
      </dgm:t>
    </dgm:pt>
    <dgm:pt modelId="{BEF36159-0FDE-41D1-880E-47C04C839CD7}" type="sibTrans" cxnId="{31622EBC-6A85-461A-B251-6122CB71EA16}">
      <dgm:prSet/>
      <dgm:spPr/>
      <dgm:t>
        <a:bodyPr/>
        <a:lstStyle/>
        <a:p>
          <a:endParaRPr lang="en-AU"/>
        </a:p>
      </dgm:t>
    </dgm:pt>
    <dgm:pt modelId="{8C3BC17D-76D5-4899-A08E-812AC9F184CA}">
      <dgm:prSet/>
      <dgm:spPr/>
      <dgm:t>
        <a:bodyPr/>
        <a:lstStyle/>
        <a:p>
          <a:r>
            <a:rPr lang="en-AU" dirty="0"/>
            <a:t>Respite</a:t>
          </a:r>
        </a:p>
      </dgm:t>
    </dgm:pt>
    <dgm:pt modelId="{0D924570-747F-4AC7-854C-55E043035FDD}" type="parTrans" cxnId="{ABDE721A-663F-4257-9382-3D37B9BCB03A}">
      <dgm:prSet/>
      <dgm:spPr/>
      <dgm:t>
        <a:bodyPr/>
        <a:lstStyle/>
        <a:p>
          <a:endParaRPr lang="en-AU"/>
        </a:p>
      </dgm:t>
    </dgm:pt>
    <dgm:pt modelId="{C2B6D68B-E8AF-481D-83CF-3DEE920977C7}" type="sibTrans" cxnId="{ABDE721A-663F-4257-9382-3D37B9BCB03A}">
      <dgm:prSet/>
      <dgm:spPr/>
      <dgm:t>
        <a:bodyPr/>
        <a:lstStyle/>
        <a:p>
          <a:endParaRPr lang="en-AU"/>
        </a:p>
      </dgm:t>
    </dgm:pt>
    <dgm:pt modelId="{976F9351-0B2E-48BD-9E76-D4FA00C8FB7E}" type="pres">
      <dgm:prSet presAssocID="{D0ACB8F7-3176-4510-8F73-8BFA69ADE1AC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AU"/>
        </a:p>
      </dgm:t>
    </dgm:pt>
    <dgm:pt modelId="{AD5442B5-C133-4720-9042-52DF25D8D027}" type="pres">
      <dgm:prSet presAssocID="{D555AFDB-6E62-4B29-933F-7C500584ED88}" presName="centerShape" presStyleLbl="node0" presStyleIdx="0" presStyleCnt="1"/>
      <dgm:spPr/>
      <dgm:t>
        <a:bodyPr/>
        <a:lstStyle/>
        <a:p>
          <a:endParaRPr lang="en-AU"/>
        </a:p>
      </dgm:t>
    </dgm:pt>
    <dgm:pt modelId="{E7436E8C-A095-4CE5-8F59-0E1504DBA333}" type="pres">
      <dgm:prSet presAssocID="{040D9B6A-DC79-4CB1-8BE1-C18A54244E10}" presName="Name9" presStyleLbl="parChTrans1D2" presStyleIdx="0" presStyleCnt="6"/>
      <dgm:spPr/>
      <dgm:t>
        <a:bodyPr/>
        <a:lstStyle/>
        <a:p>
          <a:endParaRPr lang="en-AU"/>
        </a:p>
      </dgm:t>
    </dgm:pt>
    <dgm:pt modelId="{0BB50E53-91A9-419C-945B-FD27B549513E}" type="pres">
      <dgm:prSet presAssocID="{040D9B6A-DC79-4CB1-8BE1-C18A54244E10}" presName="connTx" presStyleLbl="parChTrans1D2" presStyleIdx="0" presStyleCnt="6"/>
      <dgm:spPr/>
      <dgm:t>
        <a:bodyPr/>
        <a:lstStyle/>
        <a:p>
          <a:endParaRPr lang="en-AU"/>
        </a:p>
      </dgm:t>
    </dgm:pt>
    <dgm:pt modelId="{25349698-D6E2-4C1E-BA88-775EE503EFA7}" type="pres">
      <dgm:prSet presAssocID="{D5AD4CD4-EE9C-4840-81F2-391D1FF167A3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EC636A63-5F5E-44F0-B4D3-B73D02AFDEB0}" type="pres">
      <dgm:prSet presAssocID="{829291DE-376D-4943-A061-5652AD870627}" presName="Name9" presStyleLbl="parChTrans1D2" presStyleIdx="1" presStyleCnt="6"/>
      <dgm:spPr/>
      <dgm:t>
        <a:bodyPr/>
        <a:lstStyle/>
        <a:p>
          <a:endParaRPr lang="en-AU"/>
        </a:p>
      </dgm:t>
    </dgm:pt>
    <dgm:pt modelId="{08321A5B-A6B1-48CF-99FF-D3CE8089F5E2}" type="pres">
      <dgm:prSet presAssocID="{829291DE-376D-4943-A061-5652AD870627}" presName="connTx" presStyleLbl="parChTrans1D2" presStyleIdx="1" presStyleCnt="6"/>
      <dgm:spPr/>
      <dgm:t>
        <a:bodyPr/>
        <a:lstStyle/>
        <a:p>
          <a:endParaRPr lang="en-AU"/>
        </a:p>
      </dgm:t>
    </dgm:pt>
    <dgm:pt modelId="{E37A67CE-CA26-45C6-A2CC-3EF7DFDA3929}" type="pres">
      <dgm:prSet presAssocID="{7E9F5985-9445-4289-AB41-80BBB7B0D96B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7C3ECB6A-5B12-4D40-BC98-E75E258AEBFF}" type="pres">
      <dgm:prSet presAssocID="{35869B9C-441C-4DB0-90A5-5C3D630742E8}" presName="Name9" presStyleLbl="parChTrans1D2" presStyleIdx="2" presStyleCnt="6"/>
      <dgm:spPr/>
      <dgm:t>
        <a:bodyPr/>
        <a:lstStyle/>
        <a:p>
          <a:endParaRPr lang="en-AU"/>
        </a:p>
      </dgm:t>
    </dgm:pt>
    <dgm:pt modelId="{1E6D9AF4-D69F-4ADD-9AD1-71A9502F7891}" type="pres">
      <dgm:prSet presAssocID="{35869B9C-441C-4DB0-90A5-5C3D630742E8}" presName="connTx" presStyleLbl="parChTrans1D2" presStyleIdx="2" presStyleCnt="6"/>
      <dgm:spPr/>
      <dgm:t>
        <a:bodyPr/>
        <a:lstStyle/>
        <a:p>
          <a:endParaRPr lang="en-AU"/>
        </a:p>
      </dgm:t>
    </dgm:pt>
    <dgm:pt modelId="{2F598C23-BCAF-4F68-9D11-479158CF33E2}" type="pres">
      <dgm:prSet presAssocID="{DC038D2D-C49F-4F09-9A97-21086ED00747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E0DA862D-EC67-42BC-BFB8-B1D13E9ECBC1}" type="pres">
      <dgm:prSet presAssocID="{FED6ACD1-F954-4EAD-B2BF-7FA6A1E4EF62}" presName="Name9" presStyleLbl="parChTrans1D2" presStyleIdx="3" presStyleCnt="6"/>
      <dgm:spPr/>
      <dgm:t>
        <a:bodyPr/>
        <a:lstStyle/>
        <a:p>
          <a:endParaRPr lang="en-AU"/>
        </a:p>
      </dgm:t>
    </dgm:pt>
    <dgm:pt modelId="{CA3E30AA-991D-4D59-9154-AEE3D54F0104}" type="pres">
      <dgm:prSet presAssocID="{FED6ACD1-F954-4EAD-B2BF-7FA6A1E4EF62}" presName="connTx" presStyleLbl="parChTrans1D2" presStyleIdx="3" presStyleCnt="6"/>
      <dgm:spPr/>
      <dgm:t>
        <a:bodyPr/>
        <a:lstStyle/>
        <a:p>
          <a:endParaRPr lang="en-AU"/>
        </a:p>
      </dgm:t>
    </dgm:pt>
    <dgm:pt modelId="{5FABD5BA-299E-4DA9-8AB8-CE982DC3E41F}" type="pres">
      <dgm:prSet presAssocID="{768A1FD5-9046-45F5-B308-9EEBBA5FF43A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1F8A0BBA-899E-46FC-A59A-CEBB2B5A5550}" type="pres">
      <dgm:prSet presAssocID="{0D924570-747F-4AC7-854C-55E043035FDD}" presName="Name9" presStyleLbl="parChTrans1D2" presStyleIdx="4" presStyleCnt="6"/>
      <dgm:spPr/>
      <dgm:t>
        <a:bodyPr/>
        <a:lstStyle/>
        <a:p>
          <a:endParaRPr lang="en-AU"/>
        </a:p>
      </dgm:t>
    </dgm:pt>
    <dgm:pt modelId="{99316E90-445C-4CC8-8AC1-3D5927888AEE}" type="pres">
      <dgm:prSet presAssocID="{0D924570-747F-4AC7-854C-55E043035FDD}" presName="connTx" presStyleLbl="parChTrans1D2" presStyleIdx="4" presStyleCnt="6"/>
      <dgm:spPr/>
      <dgm:t>
        <a:bodyPr/>
        <a:lstStyle/>
        <a:p>
          <a:endParaRPr lang="en-AU"/>
        </a:p>
      </dgm:t>
    </dgm:pt>
    <dgm:pt modelId="{C9C77168-B536-4EF8-AD15-31BCFA301D2A}" type="pres">
      <dgm:prSet presAssocID="{8C3BC17D-76D5-4899-A08E-812AC9F184CA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8E212972-5ADA-48B3-91C7-8F5C0029A858}" type="pres">
      <dgm:prSet presAssocID="{D36319F2-CA7D-4B03-86CD-CD77B6A0392A}" presName="Name9" presStyleLbl="parChTrans1D2" presStyleIdx="5" presStyleCnt="6"/>
      <dgm:spPr/>
      <dgm:t>
        <a:bodyPr/>
        <a:lstStyle/>
        <a:p>
          <a:endParaRPr lang="en-AU"/>
        </a:p>
      </dgm:t>
    </dgm:pt>
    <dgm:pt modelId="{B57686FC-80C7-44D0-B1D0-C13044B8A2A2}" type="pres">
      <dgm:prSet presAssocID="{D36319F2-CA7D-4B03-86CD-CD77B6A0392A}" presName="connTx" presStyleLbl="parChTrans1D2" presStyleIdx="5" presStyleCnt="6"/>
      <dgm:spPr/>
      <dgm:t>
        <a:bodyPr/>
        <a:lstStyle/>
        <a:p>
          <a:endParaRPr lang="en-AU"/>
        </a:p>
      </dgm:t>
    </dgm:pt>
    <dgm:pt modelId="{C9E2DAFF-E644-43D8-A8FA-FEDA9A8B91FB}" type="pres">
      <dgm:prSet presAssocID="{FA3A2CC3-E918-44C6-92C7-9C30F4BFFFF1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</dgm:ptLst>
  <dgm:cxnLst>
    <dgm:cxn modelId="{583ADE5A-52B9-4782-83D0-7E6402BDC84E}" type="presOf" srcId="{0D924570-747F-4AC7-854C-55E043035FDD}" destId="{1F8A0BBA-899E-46FC-A59A-CEBB2B5A5550}" srcOrd="0" destOrd="0" presId="urn:microsoft.com/office/officeart/2005/8/layout/radial1"/>
    <dgm:cxn modelId="{E4257C9D-A5CD-453E-9B7A-7FCF2023BB93}" type="presOf" srcId="{D36319F2-CA7D-4B03-86CD-CD77B6A0392A}" destId="{8E212972-5ADA-48B3-91C7-8F5C0029A858}" srcOrd="0" destOrd="0" presId="urn:microsoft.com/office/officeart/2005/8/layout/radial1"/>
    <dgm:cxn modelId="{9B8EC557-0AC5-4585-824C-07275B306D12}" srcId="{D555AFDB-6E62-4B29-933F-7C500584ED88}" destId="{D5AD4CD4-EE9C-4840-81F2-391D1FF167A3}" srcOrd="0" destOrd="0" parTransId="{040D9B6A-DC79-4CB1-8BE1-C18A54244E10}" sibTransId="{FA1B3BF2-97AE-49DE-B10C-2244CDDC50F9}"/>
    <dgm:cxn modelId="{F5AC652C-BE3B-4495-9D5C-29B01D6A1EA9}" type="presOf" srcId="{0D924570-747F-4AC7-854C-55E043035FDD}" destId="{99316E90-445C-4CC8-8AC1-3D5927888AEE}" srcOrd="1" destOrd="0" presId="urn:microsoft.com/office/officeart/2005/8/layout/radial1"/>
    <dgm:cxn modelId="{4A7AEE24-444F-48A4-BD37-C45F05AF8387}" srcId="{D555AFDB-6E62-4B29-933F-7C500584ED88}" destId="{7E9F5985-9445-4289-AB41-80BBB7B0D96B}" srcOrd="1" destOrd="0" parTransId="{829291DE-376D-4943-A061-5652AD870627}" sibTransId="{30CD2C38-5F90-4A72-8EDE-6949CA7A0FE3}"/>
    <dgm:cxn modelId="{AE43A7E1-2ABA-4575-B655-2C4498348ACC}" srcId="{D0ACB8F7-3176-4510-8F73-8BFA69ADE1AC}" destId="{D555AFDB-6E62-4B29-933F-7C500584ED88}" srcOrd="0" destOrd="0" parTransId="{BEC95767-1D9E-4839-AB68-13765D40ED4B}" sibTransId="{59744148-3760-440B-B45E-EB14ADFF774B}"/>
    <dgm:cxn modelId="{06F42B03-89CF-4D68-BFF1-F5DBCF181B4A}" type="presOf" srcId="{040D9B6A-DC79-4CB1-8BE1-C18A54244E10}" destId="{0BB50E53-91A9-419C-945B-FD27B549513E}" srcOrd="1" destOrd="0" presId="urn:microsoft.com/office/officeart/2005/8/layout/radial1"/>
    <dgm:cxn modelId="{0F73D058-335D-4F15-8FD9-FF533F5F5E3B}" type="presOf" srcId="{7E9F5985-9445-4289-AB41-80BBB7B0D96B}" destId="{E37A67CE-CA26-45C6-A2CC-3EF7DFDA3929}" srcOrd="0" destOrd="0" presId="urn:microsoft.com/office/officeart/2005/8/layout/radial1"/>
    <dgm:cxn modelId="{E7BA649E-AA3B-4B2A-89F7-7459109CDBE9}" type="presOf" srcId="{D555AFDB-6E62-4B29-933F-7C500584ED88}" destId="{AD5442B5-C133-4720-9042-52DF25D8D027}" srcOrd="0" destOrd="0" presId="urn:microsoft.com/office/officeart/2005/8/layout/radial1"/>
    <dgm:cxn modelId="{F7AA4882-C1EB-49A9-A4C4-240C330ED8DF}" type="presOf" srcId="{D36319F2-CA7D-4B03-86CD-CD77B6A0392A}" destId="{B57686FC-80C7-44D0-B1D0-C13044B8A2A2}" srcOrd="1" destOrd="0" presId="urn:microsoft.com/office/officeart/2005/8/layout/radial1"/>
    <dgm:cxn modelId="{01346D1A-FE3D-40F9-8709-28992060F7EB}" type="presOf" srcId="{FED6ACD1-F954-4EAD-B2BF-7FA6A1E4EF62}" destId="{E0DA862D-EC67-42BC-BFB8-B1D13E9ECBC1}" srcOrd="0" destOrd="0" presId="urn:microsoft.com/office/officeart/2005/8/layout/radial1"/>
    <dgm:cxn modelId="{F38AED6E-1C2E-47C3-90EA-A4CD7EA6EE35}" type="presOf" srcId="{829291DE-376D-4943-A061-5652AD870627}" destId="{EC636A63-5F5E-44F0-B4D3-B73D02AFDEB0}" srcOrd="0" destOrd="0" presId="urn:microsoft.com/office/officeart/2005/8/layout/radial1"/>
    <dgm:cxn modelId="{E21C9946-32BC-4F4E-98A2-35371C87A149}" srcId="{D555AFDB-6E62-4B29-933F-7C500584ED88}" destId="{FA3A2CC3-E918-44C6-92C7-9C30F4BFFFF1}" srcOrd="5" destOrd="0" parTransId="{D36319F2-CA7D-4B03-86CD-CD77B6A0392A}" sibTransId="{4D4819B8-CF93-4148-978C-84F0275C4AA1}"/>
    <dgm:cxn modelId="{ABDE721A-663F-4257-9382-3D37B9BCB03A}" srcId="{D555AFDB-6E62-4B29-933F-7C500584ED88}" destId="{8C3BC17D-76D5-4899-A08E-812AC9F184CA}" srcOrd="4" destOrd="0" parTransId="{0D924570-747F-4AC7-854C-55E043035FDD}" sibTransId="{C2B6D68B-E8AF-481D-83CF-3DEE920977C7}"/>
    <dgm:cxn modelId="{BF3BE1BF-E4CF-424A-8824-5ED656EAF8E3}" type="presOf" srcId="{DC038D2D-C49F-4F09-9A97-21086ED00747}" destId="{2F598C23-BCAF-4F68-9D11-479158CF33E2}" srcOrd="0" destOrd="0" presId="urn:microsoft.com/office/officeart/2005/8/layout/radial1"/>
    <dgm:cxn modelId="{807342DC-995A-4A11-B122-31263C0BA699}" type="presOf" srcId="{FA3A2CC3-E918-44C6-92C7-9C30F4BFFFF1}" destId="{C9E2DAFF-E644-43D8-A8FA-FEDA9A8B91FB}" srcOrd="0" destOrd="0" presId="urn:microsoft.com/office/officeart/2005/8/layout/radial1"/>
    <dgm:cxn modelId="{DFF9C1D1-B985-4D26-8FFA-A0A47A9EB010}" type="presOf" srcId="{829291DE-376D-4943-A061-5652AD870627}" destId="{08321A5B-A6B1-48CF-99FF-D3CE8089F5E2}" srcOrd="1" destOrd="0" presId="urn:microsoft.com/office/officeart/2005/8/layout/radial1"/>
    <dgm:cxn modelId="{84283B14-E5D0-45B1-A51C-5EA4AB4C7941}" type="presOf" srcId="{768A1FD5-9046-45F5-B308-9EEBBA5FF43A}" destId="{5FABD5BA-299E-4DA9-8AB8-CE982DC3E41F}" srcOrd="0" destOrd="0" presId="urn:microsoft.com/office/officeart/2005/8/layout/radial1"/>
    <dgm:cxn modelId="{F036DC48-703F-4F60-96F0-DB35F393C3D1}" type="presOf" srcId="{040D9B6A-DC79-4CB1-8BE1-C18A54244E10}" destId="{E7436E8C-A095-4CE5-8F59-0E1504DBA333}" srcOrd="0" destOrd="0" presId="urn:microsoft.com/office/officeart/2005/8/layout/radial1"/>
    <dgm:cxn modelId="{CADD3BB6-2FD0-4B28-88AC-1DB4E1E14626}" type="presOf" srcId="{35869B9C-441C-4DB0-90A5-5C3D630742E8}" destId="{7C3ECB6A-5B12-4D40-BC98-E75E258AEBFF}" srcOrd="0" destOrd="0" presId="urn:microsoft.com/office/officeart/2005/8/layout/radial1"/>
    <dgm:cxn modelId="{31622EBC-6A85-461A-B251-6122CB71EA16}" srcId="{D555AFDB-6E62-4B29-933F-7C500584ED88}" destId="{768A1FD5-9046-45F5-B308-9EEBBA5FF43A}" srcOrd="3" destOrd="0" parTransId="{FED6ACD1-F954-4EAD-B2BF-7FA6A1E4EF62}" sibTransId="{BEF36159-0FDE-41D1-880E-47C04C839CD7}"/>
    <dgm:cxn modelId="{D05FE3E8-72A9-47C1-803F-40F28C978DAC}" type="presOf" srcId="{D5AD4CD4-EE9C-4840-81F2-391D1FF167A3}" destId="{25349698-D6E2-4C1E-BA88-775EE503EFA7}" srcOrd="0" destOrd="0" presId="urn:microsoft.com/office/officeart/2005/8/layout/radial1"/>
    <dgm:cxn modelId="{3B4AC287-65D0-4853-A6D3-89B078B27C4B}" type="presOf" srcId="{D0ACB8F7-3176-4510-8F73-8BFA69ADE1AC}" destId="{976F9351-0B2E-48BD-9E76-D4FA00C8FB7E}" srcOrd="0" destOrd="0" presId="urn:microsoft.com/office/officeart/2005/8/layout/radial1"/>
    <dgm:cxn modelId="{432B6626-92FE-4189-B9C0-EA0E871C9B13}" type="presOf" srcId="{8C3BC17D-76D5-4899-A08E-812AC9F184CA}" destId="{C9C77168-B536-4EF8-AD15-31BCFA301D2A}" srcOrd="0" destOrd="0" presId="urn:microsoft.com/office/officeart/2005/8/layout/radial1"/>
    <dgm:cxn modelId="{0F0FB86E-A5C2-4F50-8139-092B54384625}" srcId="{D555AFDB-6E62-4B29-933F-7C500584ED88}" destId="{DC038D2D-C49F-4F09-9A97-21086ED00747}" srcOrd="2" destOrd="0" parTransId="{35869B9C-441C-4DB0-90A5-5C3D630742E8}" sibTransId="{9D0CA0EA-4135-4946-8A2B-1D2AAFECD812}"/>
    <dgm:cxn modelId="{9BC572CF-DDB7-403D-BBD6-A1D106FAAE87}" type="presOf" srcId="{FED6ACD1-F954-4EAD-B2BF-7FA6A1E4EF62}" destId="{CA3E30AA-991D-4D59-9154-AEE3D54F0104}" srcOrd="1" destOrd="0" presId="urn:microsoft.com/office/officeart/2005/8/layout/radial1"/>
    <dgm:cxn modelId="{8F015F6B-2B9D-4F49-BA18-A06B6A4F86B9}" type="presOf" srcId="{35869B9C-441C-4DB0-90A5-5C3D630742E8}" destId="{1E6D9AF4-D69F-4ADD-9AD1-71A9502F7891}" srcOrd="1" destOrd="0" presId="urn:microsoft.com/office/officeart/2005/8/layout/radial1"/>
    <dgm:cxn modelId="{5F000D39-9AD7-4A59-9CE1-E5D05C8E0E0A}" type="presParOf" srcId="{976F9351-0B2E-48BD-9E76-D4FA00C8FB7E}" destId="{AD5442B5-C133-4720-9042-52DF25D8D027}" srcOrd="0" destOrd="0" presId="urn:microsoft.com/office/officeart/2005/8/layout/radial1"/>
    <dgm:cxn modelId="{91EFDEB4-3334-49C8-9057-85C0146B969A}" type="presParOf" srcId="{976F9351-0B2E-48BD-9E76-D4FA00C8FB7E}" destId="{E7436E8C-A095-4CE5-8F59-0E1504DBA333}" srcOrd="1" destOrd="0" presId="urn:microsoft.com/office/officeart/2005/8/layout/radial1"/>
    <dgm:cxn modelId="{2DCECCC3-009F-4AE1-8BFE-5B4965F4A443}" type="presParOf" srcId="{E7436E8C-A095-4CE5-8F59-0E1504DBA333}" destId="{0BB50E53-91A9-419C-945B-FD27B549513E}" srcOrd="0" destOrd="0" presId="urn:microsoft.com/office/officeart/2005/8/layout/radial1"/>
    <dgm:cxn modelId="{0B69EE53-1EA3-4E4D-9CCE-6CF07C6C2A8C}" type="presParOf" srcId="{976F9351-0B2E-48BD-9E76-D4FA00C8FB7E}" destId="{25349698-D6E2-4C1E-BA88-775EE503EFA7}" srcOrd="2" destOrd="0" presId="urn:microsoft.com/office/officeart/2005/8/layout/radial1"/>
    <dgm:cxn modelId="{9188BA7C-AD45-4E59-8667-6CD5E2CEAD12}" type="presParOf" srcId="{976F9351-0B2E-48BD-9E76-D4FA00C8FB7E}" destId="{EC636A63-5F5E-44F0-B4D3-B73D02AFDEB0}" srcOrd="3" destOrd="0" presId="urn:microsoft.com/office/officeart/2005/8/layout/radial1"/>
    <dgm:cxn modelId="{B1604739-A1A7-45B3-B064-3FCBF8F1875B}" type="presParOf" srcId="{EC636A63-5F5E-44F0-B4D3-B73D02AFDEB0}" destId="{08321A5B-A6B1-48CF-99FF-D3CE8089F5E2}" srcOrd="0" destOrd="0" presId="urn:microsoft.com/office/officeart/2005/8/layout/radial1"/>
    <dgm:cxn modelId="{1FD7AC1A-206A-4FAB-ABB2-FD79C4D96EBD}" type="presParOf" srcId="{976F9351-0B2E-48BD-9E76-D4FA00C8FB7E}" destId="{E37A67CE-CA26-45C6-A2CC-3EF7DFDA3929}" srcOrd="4" destOrd="0" presId="urn:microsoft.com/office/officeart/2005/8/layout/radial1"/>
    <dgm:cxn modelId="{5087F39D-BC8D-44B2-A751-4BCADB53D6F6}" type="presParOf" srcId="{976F9351-0B2E-48BD-9E76-D4FA00C8FB7E}" destId="{7C3ECB6A-5B12-4D40-BC98-E75E258AEBFF}" srcOrd="5" destOrd="0" presId="urn:microsoft.com/office/officeart/2005/8/layout/radial1"/>
    <dgm:cxn modelId="{AC9F9E1E-B4FF-4E41-818A-8C6F735477B9}" type="presParOf" srcId="{7C3ECB6A-5B12-4D40-BC98-E75E258AEBFF}" destId="{1E6D9AF4-D69F-4ADD-9AD1-71A9502F7891}" srcOrd="0" destOrd="0" presId="urn:microsoft.com/office/officeart/2005/8/layout/radial1"/>
    <dgm:cxn modelId="{9C52AB72-E7CD-4255-8118-6545FB39C9C1}" type="presParOf" srcId="{976F9351-0B2E-48BD-9E76-D4FA00C8FB7E}" destId="{2F598C23-BCAF-4F68-9D11-479158CF33E2}" srcOrd="6" destOrd="0" presId="urn:microsoft.com/office/officeart/2005/8/layout/radial1"/>
    <dgm:cxn modelId="{C81B10C8-C685-4128-8CE9-EA0DB4AE324D}" type="presParOf" srcId="{976F9351-0B2E-48BD-9E76-D4FA00C8FB7E}" destId="{E0DA862D-EC67-42BC-BFB8-B1D13E9ECBC1}" srcOrd="7" destOrd="0" presId="urn:microsoft.com/office/officeart/2005/8/layout/radial1"/>
    <dgm:cxn modelId="{C2922777-B0D2-4081-A4E1-F26DCF81399D}" type="presParOf" srcId="{E0DA862D-EC67-42BC-BFB8-B1D13E9ECBC1}" destId="{CA3E30AA-991D-4D59-9154-AEE3D54F0104}" srcOrd="0" destOrd="0" presId="urn:microsoft.com/office/officeart/2005/8/layout/radial1"/>
    <dgm:cxn modelId="{15AA4A4D-074D-4900-B83F-1328F0B7A913}" type="presParOf" srcId="{976F9351-0B2E-48BD-9E76-D4FA00C8FB7E}" destId="{5FABD5BA-299E-4DA9-8AB8-CE982DC3E41F}" srcOrd="8" destOrd="0" presId="urn:microsoft.com/office/officeart/2005/8/layout/radial1"/>
    <dgm:cxn modelId="{46FDDE8B-33EA-49F3-8E62-78000D0AC05D}" type="presParOf" srcId="{976F9351-0B2E-48BD-9E76-D4FA00C8FB7E}" destId="{1F8A0BBA-899E-46FC-A59A-CEBB2B5A5550}" srcOrd="9" destOrd="0" presId="urn:microsoft.com/office/officeart/2005/8/layout/radial1"/>
    <dgm:cxn modelId="{F10377F8-9E6F-4169-BE70-4FB00886A56A}" type="presParOf" srcId="{1F8A0BBA-899E-46FC-A59A-CEBB2B5A5550}" destId="{99316E90-445C-4CC8-8AC1-3D5927888AEE}" srcOrd="0" destOrd="0" presId="urn:microsoft.com/office/officeart/2005/8/layout/radial1"/>
    <dgm:cxn modelId="{1006E22F-64DB-424E-A07B-C2950FE11E89}" type="presParOf" srcId="{976F9351-0B2E-48BD-9E76-D4FA00C8FB7E}" destId="{C9C77168-B536-4EF8-AD15-31BCFA301D2A}" srcOrd="10" destOrd="0" presId="urn:microsoft.com/office/officeart/2005/8/layout/radial1"/>
    <dgm:cxn modelId="{77E4E68A-DB7A-4A3F-8938-1D92AE055F4F}" type="presParOf" srcId="{976F9351-0B2E-48BD-9E76-D4FA00C8FB7E}" destId="{8E212972-5ADA-48B3-91C7-8F5C0029A858}" srcOrd="11" destOrd="0" presId="urn:microsoft.com/office/officeart/2005/8/layout/radial1"/>
    <dgm:cxn modelId="{529D0379-B29D-4194-B75A-BB8C8857412C}" type="presParOf" srcId="{8E212972-5ADA-48B3-91C7-8F5C0029A858}" destId="{B57686FC-80C7-44D0-B1D0-C13044B8A2A2}" srcOrd="0" destOrd="0" presId="urn:microsoft.com/office/officeart/2005/8/layout/radial1"/>
    <dgm:cxn modelId="{B9D14ED6-40FF-4A9D-A151-C63F9665CD7A}" type="presParOf" srcId="{976F9351-0B2E-48BD-9E76-D4FA00C8FB7E}" destId="{C9E2DAFF-E644-43D8-A8FA-FEDA9A8B91FB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0ACB8F7-3176-4510-8F73-8BFA69ADE1AC}" type="doc">
      <dgm:prSet loTypeId="urn:microsoft.com/office/officeart/2005/8/layout/radial1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AU"/>
        </a:p>
      </dgm:t>
    </dgm:pt>
    <dgm:pt modelId="{D555AFDB-6E62-4B29-933F-7C500584ED88}">
      <dgm:prSet phldrT="[Text]"/>
      <dgm:spPr/>
      <dgm:t>
        <a:bodyPr/>
        <a:lstStyle/>
        <a:p>
          <a:r>
            <a:rPr lang="en-US" dirty="0" smtClean="0"/>
            <a:t>Mood Disorder Resource Centre</a:t>
          </a:r>
          <a:endParaRPr lang="en-AU" dirty="0"/>
        </a:p>
      </dgm:t>
    </dgm:pt>
    <dgm:pt modelId="{BEC95767-1D9E-4839-AB68-13765D40ED4B}" type="parTrans" cxnId="{AE43A7E1-2ABA-4575-B655-2C4498348ACC}">
      <dgm:prSet/>
      <dgm:spPr/>
      <dgm:t>
        <a:bodyPr/>
        <a:lstStyle/>
        <a:p>
          <a:endParaRPr lang="en-AU"/>
        </a:p>
      </dgm:t>
    </dgm:pt>
    <dgm:pt modelId="{59744148-3760-440B-B45E-EB14ADFF774B}" type="sibTrans" cxnId="{AE43A7E1-2ABA-4575-B655-2C4498348ACC}">
      <dgm:prSet/>
      <dgm:spPr/>
      <dgm:t>
        <a:bodyPr/>
        <a:lstStyle/>
        <a:p>
          <a:endParaRPr lang="en-AU"/>
        </a:p>
      </dgm:t>
    </dgm:pt>
    <dgm:pt modelId="{D5AD4CD4-EE9C-4840-81F2-391D1FF167A3}">
      <dgm:prSet phldrT="[Text]"/>
      <dgm:spPr/>
      <dgm:t>
        <a:bodyPr/>
        <a:lstStyle/>
        <a:p>
          <a:r>
            <a:rPr lang="en-AU"/>
            <a:t>Activity Groups</a:t>
          </a:r>
        </a:p>
      </dgm:t>
    </dgm:pt>
    <dgm:pt modelId="{040D9B6A-DC79-4CB1-8BE1-C18A54244E10}" type="parTrans" cxnId="{9B8EC557-0AC5-4585-824C-07275B306D12}">
      <dgm:prSet/>
      <dgm:spPr/>
      <dgm:t>
        <a:bodyPr/>
        <a:lstStyle/>
        <a:p>
          <a:endParaRPr lang="en-AU"/>
        </a:p>
      </dgm:t>
    </dgm:pt>
    <dgm:pt modelId="{FA1B3BF2-97AE-49DE-B10C-2244CDDC50F9}" type="sibTrans" cxnId="{9B8EC557-0AC5-4585-824C-07275B306D12}">
      <dgm:prSet/>
      <dgm:spPr/>
      <dgm:t>
        <a:bodyPr/>
        <a:lstStyle/>
        <a:p>
          <a:endParaRPr lang="en-AU"/>
        </a:p>
      </dgm:t>
    </dgm:pt>
    <dgm:pt modelId="{7E9F5985-9445-4289-AB41-80BBB7B0D96B}">
      <dgm:prSet phldrT="[Text]"/>
      <dgm:spPr/>
      <dgm:t>
        <a:bodyPr/>
        <a:lstStyle/>
        <a:p>
          <a:r>
            <a:rPr lang="en-AU"/>
            <a:t>Support Groups</a:t>
          </a:r>
        </a:p>
      </dgm:t>
    </dgm:pt>
    <dgm:pt modelId="{829291DE-376D-4943-A061-5652AD870627}" type="parTrans" cxnId="{4A7AEE24-444F-48A4-BD37-C45F05AF8387}">
      <dgm:prSet/>
      <dgm:spPr/>
      <dgm:t>
        <a:bodyPr/>
        <a:lstStyle/>
        <a:p>
          <a:endParaRPr lang="en-AU"/>
        </a:p>
      </dgm:t>
    </dgm:pt>
    <dgm:pt modelId="{30CD2C38-5F90-4A72-8EDE-6949CA7A0FE3}" type="sibTrans" cxnId="{4A7AEE24-444F-48A4-BD37-C45F05AF8387}">
      <dgm:prSet/>
      <dgm:spPr/>
      <dgm:t>
        <a:bodyPr/>
        <a:lstStyle/>
        <a:p>
          <a:endParaRPr lang="en-AU"/>
        </a:p>
      </dgm:t>
    </dgm:pt>
    <dgm:pt modelId="{DC038D2D-C49F-4F09-9A97-21086ED00747}">
      <dgm:prSet phldrT="[Text]"/>
      <dgm:spPr/>
      <dgm:t>
        <a:bodyPr/>
        <a:lstStyle/>
        <a:p>
          <a:r>
            <a:rPr lang="en-AU"/>
            <a:t>Connection with Resources</a:t>
          </a:r>
        </a:p>
      </dgm:t>
    </dgm:pt>
    <dgm:pt modelId="{35869B9C-441C-4DB0-90A5-5C3D630742E8}" type="parTrans" cxnId="{0F0FB86E-A5C2-4F50-8139-092B54384625}">
      <dgm:prSet/>
      <dgm:spPr/>
      <dgm:t>
        <a:bodyPr/>
        <a:lstStyle/>
        <a:p>
          <a:endParaRPr lang="en-AU"/>
        </a:p>
      </dgm:t>
    </dgm:pt>
    <dgm:pt modelId="{9D0CA0EA-4135-4946-8A2B-1D2AAFECD812}" type="sibTrans" cxnId="{0F0FB86E-A5C2-4F50-8139-092B54384625}">
      <dgm:prSet/>
      <dgm:spPr/>
      <dgm:t>
        <a:bodyPr/>
        <a:lstStyle/>
        <a:p>
          <a:endParaRPr lang="en-AU"/>
        </a:p>
      </dgm:t>
    </dgm:pt>
    <dgm:pt modelId="{FA3A2CC3-E918-44C6-92C7-9C30F4BFFFF1}">
      <dgm:prSet phldrT="[Text]"/>
      <dgm:spPr/>
      <dgm:t>
        <a:bodyPr/>
        <a:lstStyle/>
        <a:p>
          <a:r>
            <a:rPr lang="en-AU"/>
            <a:t>Mentors</a:t>
          </a:r>
        </a:p>
      </dgm:t>
    </dgm:pt>
    <dgm:pt modelId="{D36319F2-CA7D-4B03-86CD-CD77B6A0392A}" type="parTrans" cxnId="{E21C9946-32BC-4F4E-98A2-35371C87A149}">
      <dgm:prSet/>
      <dgm:spPr/>
      <dgm:t>
        <a:bodyPr/>
        <a:lstStyle/>
        <a:p>
          <a:endParaRPr lang="en-AU"/>
        </a:p>
      </dgm:t>
    </dgm:pt>
    <dgm:pt modelId="{4D4819B8-CF93-4148-978C-84F0275C4AA1}" type="sibTrans" cxnId="{E21C9946-32BC-4F4E-98A2-35371C87A149}">
      <dgm:prSet/>
      <dgm:spPr/>
      <dgm:t>
        <a:bodyPr/>
        <a:lstStyle/>
        <a:p>
          <a:endParaRPr lang="en-AU"/>
        </a:p>
      </dgm:t>
    </dgm:pt>
    <dgm:pt modelId="{768A1FD5-9046-45F5-B308-9EEBBA5FF43A}">
      <dgm:prSet/>
      <dgm:spPr/>
      <dgm:t>
        <a:bodyPr/>
        <a:lstStyle/>
        <a:p>
          <a:r>
            <a:rPr lang="en-AU"/>
            <a:t>Get Well Card Initiative</a:t>
          </a:r>
        </a:p>
      </dgm:t>
    </dgm:pt>
    <dgm:pt modelId="{FED6ACD1-F954-4EAD-B2BF-7FA6A1E4EF62}" type="parTrans" cxnId="{31622EBC-6A85-461A-B251-6122CB71EA16}">
      <dgm:prSet/>
      <dgm:spPr/>
      <dgm:t>
        <a:bodyPr/>
        <a:lstStyle/>
        <a:p>
          <a:endParaRPr lang="en-AU"/>
        </a:p>
      </dgm:t>
    </dgm:pt>
    <dgm:pt modelId="{BEF36159-0FDE-41D1-880E-47C04C839CD7}" type="sibTrans" cxnId="{31622EBC-6A85-461A-B251-6122CB71EA16}">
      <dgm:prSet/>
      <dgm:spPr/>
      <dgm:t>
        <a:bodyPr/>
        <a:lstStyle/>
        <a:p>
          <a:endParaRPr lang="en-AU"/>
        </a:p>
      </dgm:t>
    </dgm:pt>
    <dgm:pt modelId="{8C3BC17D-76D5-4899-A08E-812AC9F184CA}">
      <dgm:prSet/>
      <dgm:spPr/>
      <dgm:t>
        <a:bodyPr/>
        <a:lstStyle/>
        <a:p>
          <a:r>
            <a:rPr lang="en-AU"/>
            <a:t>Respite</a:t>
          </a:r>
        </a:p>
      </dgm:t>
    </dgm:pt>
    <dgm:pt modelId="{0D924570-747F-4AC7-854C-55E043035FDD}" type="parTrans" cxnId="{ABDE721A-663F-4257-9382-3D37B9BCB03A}">
      <dgm:prSet/>
      <dgm:spPr/>
      <dgm:t>
        <a:bodyPr/>
        <a:lstStyle/>
        <a:p>
          <a:endParaRPr lang="en-AU"/>
        </a:p>
      </dgm:t>
    </dgm:pt>
    <dgm:pt modelId="{C2B6D68B-E8AF-481D-83CF-3DEE920977C7}" type="sibTrans" cxnId="{ABDE721A-663F-4257-9382-3D37B9BCB03A}">
      <dgm:prSet/>
      <dgm:spPr/>
      <dgm:t>
        <a:bodyPr/>
        <a:lstStyle/>
        <a:p>
          <a:endParaRPr lang="en-AU"/>
        </a:p>
      </dgm:t>
    </dgm:pt>
    <dgm:pt modelId="{84FDDB74-6F86-4FFE-ADBD-1E1D88C5F097}">
      <dgm:prSet/>
      <dgm:spPr/>
      <dgm:t>
        <a:bodyPr/>
        <a:lstStyle/>
        <a:p>
          <a:r>
            <a:rPr lang="en-AU"/>
            <a:t>Clients</a:t>
          </a:r>
        </a:p>
      </dgm:t>
    </dgm:pt>
    <dgm:pt modelId="{076FF333-2627-479E-BDDA-23DD18DC98DC}" type="parTrans" cxnId="{92F8F049-FCAF-4D90-9A94-97742B5E403A}">
      <dgm:prSet/>
      <dgm:spPr/>
      <dgm:t>
        <a:bodyPr/>
        <a:lstStyle/>
        <a:p>
          <a:endParaRPr lang="en-AU"/>
        </a:p>
      </dgm:t>
    </dgm:pt>
    <dgm:pt modelId="{6EBDC7FC-2D8D-46A6-971D-7151C153E4C7}" type="sibTrans" cxnId="{92F8F049-FCAF-4D90-9A94-97742B5E403A}">
      <dgm:prSet/>
      <dgm:spPr/>
      <dgm:t>
        <a:bodyPr/>
        <a:lstStyle/>
        <a:p>
          <a:endParaRPr lang="en-AU"/>
        </a:p>
      </dgm:t>
    </dgm:pt>
    <dgm:pt modelId="{28D22F4E-49F4-4678-8E4A-CDF54E0E6F12}">
      <dgm:prSet/>
      <dgm:spPr/>
      <dgm:t>
        <a:bodyPr/>
        <a:lstStyle/>
        <a:p>
          <a:r>
            <a:rPr lang="en-AU"/>
            <a:t>Carers</a:t>
          </a:r>
        </a:p>
      </dgm:t>
    </dgm:pt>
    <dgm:pt modelId="{E065372F-835A-48A1-8165-E26A9E7A2C12}" type="parTrans" cxnId="{1A900D7D-8BAA-45BC-B97D-47D97B76E400}">
      <dgm:prSet/>
      <dgm:spPr/>
      <dgm:t>
        <a:bodyPr/>
        <a:lstStyle/>
        <a:p>
          <a:endParaRPr lang="en-AU"/>
        </a:p>
      </dgm:t>
    </dgm:pt>
    <dgm:pt modelId="{2C91DE04-F096-4B47-B413-1A5C8DB64B1C}" type="sibTrans" cxnId="{1A900D7D-8BAA-45BC-B97D-47D97B76E400}">
      <dgm:prSet/>
      <dgm:spPr/>
      <dgm:t>
        <a:bodyPr/>
        <a:lstStyle/>
        <a:p>
          <a:endParaRPr lang="en-AU"/>
        </a:p>
      </dgm:t>
    </dgm:pt>
    <dgm:pt modelId="{C72291A2-3225-40A1-9FB4-2348FAD2D6E1}">
      <dgm:prSet/>
      <dgm:spPr/>
      <dgm:t>
        <a:bodyPr/>
        <a:lstStyle/>
        <a:p>
          <a:r>
            <a:rPr lang="en-AU"/>
            <a:t>Fundraising</a:t>
          </a:r>
        </a:p>
      </dgm:t>
    </dgm:pt>
    <dgm:pt modelId="{B0EB2A36-F8CD-4F46-B6A6-6212A6D0ED9F}" type="parTrans" cxnId="{DCF5FF2B-37B6-4753-A39D-9EDC22F357B0}">
      <dgm:prSet/>
      <dgm:spPr/>
      <dgm:t>
        <a:bodyPr/>
        <a:lstStyle/>
        <a:p>
          <a:endParaRPr lang="en-AU"/>
        </a:p>
      </dgm:t>
    </dgm:pt>
    <dgm:pt modelId="{97A50643-EF58-455C-A617-6052EABB546D}" type="sibTrans" cxnId="{DCF5FF2B-37B6-4753-A39D-9EDC22F357B0}">
      <dgm:prSet/>
      <dgm:spPr/>
      <dgm:t>
        <a:bodyPr/>
        <a:lstStyle/>
        <a:p>
          <a:endParaRPr lang="en-AU"/>
        </a:p>
      </dgm:t>
    </dgm:pt>
    <dgm:pt modelId="{7A91FA39-F781-4EBF-BD29-EF038A452FC4}">
      <dgm:prSet/>
      <dgm:spPr/>
      <dgm:t>
        <a:bodyPr/>
        <a:lstStyle/>
        <a:p>
          <a:r>
            <a:rPr lang="en-AU"/>
            <a:t>Communication</a:t>
          </a:r>
        </a:p>
      </dgm:t>
    </dgm:pt>
    <dgm:pt modelId="{C891C3E4-BBB8-490B-B2F2-5E9A6A920878}" type="parTrans" cxnId="{98669027-02FA-4169-BC1B-C9E3CACD0CDB}">
      <dgm:prSet/>
      <dgm:spPr/>
      <dgm:t>
        <a:bodyPr/>
        <a:lstStyle/>
        <a:p>
          <a:endParaRPr lang="en-AU"/>
        </a:p>
      </dgm:t>
    </dgm:pt>
    <dgm:pt modelId="{D74C30A4-2D60-47CA-9C4E-600799E8991C}" type="sibTrans" cxnId="{98669027-02FA-4169-BC1B-C9E3CACD0CDB}">
      <dgm:prSet/>
      <dgm:spPr/>
      <dgm:t>
        <a:bodyPr/>
        <a:lstStyle/>
        <a:p>
          <a:endParaRPr lang="en-AU"/>
        </a:p>
      </dgm:t>
    </dgm:pt>
    <dgm:pt modelId="{3E516BCC-3D42-41D4-9365-5D46A0CD9A58}">
      <dgm:prSet/>
      <dgm:spPr/>
      <dgm:t>
        <a:bodyPr/>
        <a:lstStyle/>
        <a:p>
          <a:r>
            <a:rPr lang="en-AU"/>
            <a:t>Stage 3 only</a:t>
          </a:r>
        </a:p>
      </dgm:t>
    </dgm:pt>
    <dgm:pt modelId="{3A96AD12-23A2-4BD8-AF64-FE1C098E57FD}" type="parTrans" cxnId="{0079F6B2-D2DB-443D-A093-B3E82E38DA2B}">
      <dgm:prSet/>
      <dgm:spPr/>
      <dgm:t>
        <a:bodyPr/>
        <a:lstStyle/>
        <a:p>
          <a:endParaRPr lang="en-AU"/>
        </a:p>
      </dgm:t>
    </dgm:pt>
    <dgm:pt modelId="{1C01CD60-21AC-44CD-988F-1BE68D7779A9}" type="sibTrans" cxnId="{0079F6B2-D2DB-443D-A093-B3E82E38DA2B}">
      <dgm:prSet/>
      <dgm:spPr/>
      <dgm:t>
        <a:bodyPr/>
        <a:lstStyle/>
        <a:p>
          <a:endParaRPr lang="en-AU"/>
        </a:p>
      </dgm:t>
    </dgm:pt>
    <dgm:pt modelId="{29CF3145-468C-4837-B476-0647E5967A10}">
      <dgm:prSet/>
      <dgm:spPr/>
      <dgm:t>
        <a:bodyPr/>
        <a:lstStyle/>
        <a:p>
          <a:r>
            <a:rPr lang="en-AU"/>
            <a:t>beyond blue</a:t>
          </a:r>
        </a:p>
      </dgm:t>
    </dgm:pt>
    <dgm:pt modelId="{C8E5F906-99D1-4A48-9F1E-EE306E192500}" type="parTrans" cxnId="{4532191C-6E15-42AE-AED9-2490E0DEFA6A}">
      <dgm:prSet/>
      <dgm:spPr/>
      <dgm:t>
        <a:bodyPr/>
        <a:lstStyle/>
        <a:p>
          <a:endParaRPr lang="en-AU"/>
        </a:p>
      </dgm:t>
    </dgm:pt>
    <dgm:pt modelId="{E3904F68-57D9-4B12-A3CE-31A8B7D5BE2C}" type="sibTrans" cxnId="{4532191C-6E15-42AE-AED9-2490E0DEFA6A}">
      <dgm:prSet/>
      <dgm:spPr/>
      <dgm:t>
        <a:bodyPr/>
        <a:lstStyle/>
        <a:p>
          <a:endParaRPr lang="en-AU"/>
        </a:p>
      </dgm:t>
    </dgm:pt>
    <dgm:pt modelId="{3CB2D51C-72E9-4214-836D-25C95293A19F}">
      <dgm:prSet/>
      <dgm:spPr/>
      <dgm:t>
        <a:bodyPr/>
        <a:lstStyle/>
        <a:p>
          <a:r>
            <a:rPr lang="en-AU"/>
            <a:t>legal, medical</a:t>
          </a:r>
        </a:p>
      </dgm:t>
    </dgm:pt>
    <dgm:pt modelId="{DF1BE911-5691-4BFC-BA90-0BD10991861D}" type="parTrans" cxnId="{131E66B0-0841-40FB-AE8B-C92B5AB9137C}">
      <dgm:prSet/>
      <dgm:spPr/>
      <dgm:t>
        <a:bodyPr/>
        <a:lstStyle/>
        <a:p>
          <a:endParaRPr lang="en-AU"/>
        </a:p>
      </dgm:t>
    </dgm:pt>
    <dgm:pt modelId="{609B4A90-A693-477F-8FCD-5445EE2CF30D}" type="sibTrans" cxnId="{131E66B0-0841-40FB-AE8B-C92B5AB9137C}">
      <dgm:prSet/>
      <dgm:spPr/>
      <dgm:t>
        <a:bodyPr/>
        <a:lstStyle/>
        <a:p>
          <a:endParaRPr lang="en-AU"/>
        </a:p>
      </dgm:t>
    </dgm:pt>
    <dgm:pt modelId="{23B49896-C092-4BC0-897B-D8C02D94E43A}">
      <dgm:prSet/>
      <dgm:spPr/>
      <dgm:t>
        <a:bodyPr/>
        <a:lstStyle/>
        <a:p>
          <a:r>
            <a:rPr lang="en-AU"/>
            <a:t>art, exercise...</a:t>
          </a:r>
        </a:p>
      </dgm:t>
    </dgm:pt>
    <dgm:pt modelId="{80F0CFBE-85CE-41C1-BB42-3BD4652D3C0A}" type="parTrans" cxnId="{36689413-AE6F-4B9E-9663-CDDB9945E05A}">
      <dgm:prSet/>
      <dgm:spPr/>
      <dgm:t>
        <a:bodyPr/>
        <a:lstStyle/>
        <a:p>
          <a:endParaRPr lang="en-AU"/>
        </a:p>
      </dgm:t>
    </dgm:pt>
    <dgm:pt modelId="{5C3703C4-A135-4ABB-BAD5-8E4F87085A7B}" type="sibTrans" cxnId="{36689413-AE6F-4B9E-9663-CDDB9945E05A}">
      <dgm:prSet/>
      <dgm:spPr/>
      <dgm:t>
        <a:bodyPr/>
        <a:lstStyle/>
        <a:p>
          <a:endParaRPr lang="en-AU"/>
        </a:p>
      </dgm:t>
    </dgm:pt>
    <dgm:pt modelId="{7B749F5D-89ED-4159-94A4-F321626FF0F6}">
      <dgm:prSet/>
      <dgm:spPr/>
      <dgm:t>
        <a:bodyPr/>
        <a:lstStyle/>
        <a:p>
          <a:r>
            <a:rPr lang="en-AU"/>
            <a:t>CVs, cover letters</a:t>
          </a:r>
        </a:p>
      </dgm:t>
    </dgm:pt>
    <dgm:pt modelId="{8386ED76-0BA5-4E4F-9371-6C95BA6EB494}" type="parTrans" cxnId="{9EDD7737-1B65-4D1D-825B-17EC5F2EE4C3}">
      <dgm:prSet/>
      <dgm:spPr/>
      <dgm:t>
        <a:bodyPr/>
        <a:lstStyle/>
        <a:p>
          <a:endParaRPr lang="en-AU"/>
        </a:p>
      </dgm:t>
    </dgm:pt>
    <dgm:pt modelId="{F638ED6F-A130-4EAE-A0D3-313193BB56B3}" type="sibTrans" cxnId="{9EDD7737-1B65-4D1D-825B-17EC5F2EE4C3}">
      <dgm:prSet/>
      <dgm:spPr/>
      <dgm:t>
        <a:bodyPr/>
        <a:lstStyle/>
        <a:p>
          <a:endParaRPr lang="en-AU"/>
        </a:p>
      </dgm:t>
    </dgm:pt>
    <dgm:pt modelId="{256C0F9C-2853-4AE7-953B-6F751B8D1394}">
      <dgm:prSet/>
      <dgm:spPr/>
      <dgm:t>
        <a:bodyPr/>
        <a:lstStyle/>
        <a:p>
          <a:r>
            <a:rPr lang="en-AU"/>
            <a:t>Special training</a:t>
          </a:r>
        </a:p>
      </dgm:t>
    </dgm:pt>
    <dgm:pt modelId="{0BC80A64-9184-4002-BA06-3FF689224315}" type="parTrans" cxnId="{5A4C12EE-26A9-4979-8B40-94357F0567AF}">
      <dgm:prSet/>
      <dgm:spPr/>
      <dgm:t>
        <a:bodyPr/>
        <a:lstStyle/>
        <a:p>
          <a:endParaRPr lang="en-AU"/>
        </a:p>
      </dgm:t>
    </dgm:pt>
    <dgm:pt modelId="{48E1D7F2-0EED-4485-A7B1-449FE2059077}" type="sibTrans" cxnId="{5A4C12EE-26A9-4979-8B40-94357F0567AF}">
      <dgm:prSet/>
      <dgm:spPr/>
      <dgm:t>
        <a:bodyPr/>
        <a:lstStyle/>
        <a:p>
          <a:endParaRPr lang="en-AU"/>
        </a:p>
      </dgm:t>
    </dgm:pt>
    <dgm:pt modelId="{143CD794-EFC8-4893-8B8E-A66AEC21EE4B}">
      <dgm:prSet/>
      <dgm:spPr/>
      <dgm:t>
        <a:bodyPr/>
        <a:lstStyle/>
        <a:p>
          <a:r>
            <a:rPr lang="en-AU"/>
            <a:t>Connection with lifeline</a:t>
          </a:r>
        </a:p>
      </dgm:t>
    </dgm:pt>
    <dgm:pt modelId="{A3241D16-8CF8-4662-B49B-A2E9226B6F19}" type="parTrans" cxnId="{DCDA5B37-C8D6-448D-800A-59CC1FB3301F}">
      <dgm:prSet/>
      <dgm:spPr/>
      <dgm:t>
        <a:bodyPr/>
        <a:lstStyle/>
        <a:p>
          <a:endParaRPr lang="en-AU"/>
        </a:p>
      </dgm:t>
    </dgm:pt>
    <dgm:pt modelId="{1FFFD47F-2CD1-41DA-82AA-7F80A9524813}" type="sibTrans" cxnId="{DCDA5B37-C8D6-448D-800A-59CC1FB3301F}">
      <dgm:prSet/>
      <dgm:spPr/>
      <dgm:t>
        <a:bodyPr/>
        <a:lstStyle/>
        <a:p>
          <a:endParaRPr lang="en-AU"/>
        </a:p>
      </dgm:t>
    </dgm:pt>
    <dgm:pt modelId="{7D184DE2-02CC-4EA4-9403-CADCD24201B5}">
      <dgm:prSet/>
      <dgm:spPr/>
      <dgm:t>
        <a:bodyPr/>
        <a:lstStyle/>
        <a:p>
          <a:r>
            <a:rPr lang="en-AU"/>
            <a:t>Role is just talking</a:t>
          </a:r>
        </a:p>
      </dgm:t>
    </dgm:pt>
    <dgm:pt modelId="{10280120-D58A-47C6-B45C-D4BA446D711B}" type="parTrans" cxnId="{5F8E704C-9DB4-4E14-A19C-003466A502B1}">
      <dgm:prSet/>
      <dgm:spPr/>
      <dgm:t>
        <a:bodyPr/>
        <a:lstStyle/>
        <a:p>
          <a:endParaRPr lang="en-AU"/>
        </a:p>
      </dgm:t>
    </dgm:pt>
    <dgm:pt modelId="{1AADE7E7-F8CA-4C4F-AAED-5B5E422F6218}" type="sibTrans" cxnId="{5F8E704C-9DB4-4E14-A19C-003466A502B1}">
      <dgm:prSet/>
      <dgm:spPr/>
      <dgm:t>
        <a:bodyPr/>
        <a:lstStyle/>
        <a:p>
          <a:endParaRPr lang="en-AU"/>
        </a:p>
      </dgm:t>
    </dgm:pt>
    <dgm:pt modelId="{976F9351-0B2E-48BD-9E76-D4FA00C8FB7E}" type="pres">
      <dgm:prSet presAssocID="{D0ACB8F7-3176-4510-8F73-8BFA69ADE1AC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AU"/>
        </a:p>
      </dgm:t>
    </dgm:pt>
    <dgm:pt modelId="{AD5442B5-C133-4720-9042-52DF25D8D027}" type="pres">
      <dgm:prSet presAssocID="{D555AFDB-6E62-4B29-933F-7C500584ED88}" presName="centerShape" presStyleLbl="node0" presStyleIdx="0" presStyleCnt="1"/>
      <dgm:spPr/>
      <dgm:t>
        <a:bodyPr/>
        <a:lstStyle/>
        <a:p>
          <a:endParaRPr lang="en-AU"/>
        </a:p>
      </dgm:t>
    </dgm:pt>
    <dgm:pt modelId="{E7436E8C-A095-4CE5-8F59-0E1504DBA333}" type="pres">
      <dgm:prSet presAssocID="{040D9B6A-DC79-4CB1-8BE1-C18A54244E10}" presName="Name9" presStyleLbl="parChTrans1D2" presStyleIdx="0" presStyleCnt="6"/>
      <dgm:spPr/>
      <dgm:t>
        <a:bodyPr/>
        <a:lstStyle/>
        <a:p>
          <a:endParaRPr lang="en-AU"/>
        </a:p>
      </dgm:t>
    </dgm:pt>
    <dgm:pt modelId="{0BB50E53-91A9-419C-945B-FD27B549513E}" type="pres">
      <dgm:prSet presAssocID="{040D9B6A-DC79-4CB1-8BE1-C18A54244E10}" presName="connTx" presStyleLbl="parChTrans1D2" presStyleIdx="0" presStyleCnt="6"/>
      <dgm:spPr/>
      <dgm:t>
        <a:bodyPr/>
        <a:lstStyle/>
        <a:p>
          <a:endParaRPr lang="en-AU"/>
        </a:p>
      </dgm:t>
    </dgm:pt>
    <dgm:pt modelId="{25349698-D6E2-4C1E-BA88-775EE503EFA7}" type="pres">
      <dgm:prSet presAssocID="{D5AD4CD4-EE9C-4840-81F2-391D1FF167A3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EC636A63-5F5E-44F0-B4D3-B73D02AFDEB0}" type="pres">
      <dgm:prSet presAssocID="{829291DE-376D-4943-A061-5652AD870627}" presName="Name9" presStyleLbl="parChTrans1D2" presStyleIdx="1" presStyleCnt="6"/>
      <dgm:spPr/>
      <dgm:t>
        <a:bodyPr/>
        <a:lstStyle/>
        <a:p>
          <a:endParaRPr lang="en-AU"/>
        </a:p>
      </dgm:t>
    </dgm:pt>
    <dgm:pt modelId="{08321A5B-A6B1-48CF-99FF-D3CE8089F5E2}" type="pres">
      <dgm:prSet presAssocID="{829291DE-376D-4943-A061-5652AD870627}" presName="connTx" presStyleLbl="parChTrans1D2" presStyleIdx="1" presStyleCnt="6"/>
      <dgm:spPr/>
      <dgm:t>
        <a:bodyPr/>
        <a:lstStyle/>
        <a:p>
          <a:endParaRPr lang="en-AU"/>
        </a:p>
      </dgm:t>
    </dgm:pt>
    <dgm:pt modelId="{E37A67CE-CA26-45C6-A2CC-3EF7DFDA3929}" type="pres">
      <dgm:prSet presAssocID="{7E9F5985-9445-4289-AB41-80BBB7B0D96B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7C3ECB6A-5B12-4D40-BC98-E75E258AEBFF}" type="pres">
      <dgm:prSet presAssocID="{35869B9C-441C-4DB0-90A5-5C3D630742E8}" presName="Name9" presStyleLbl="parChTrans1D2" presStyleIdx="2" presStyleCnt="6"/>
      <dgm:spPr/>
      <dgm:t>
        <a:bodyPr/>
        <a:lstStyle/>
        <a:p>
          <a:endParaRPr lang="en-AU"/>
        </a:p>
      </dgm:t>
    </dgm:pt>
    <dgm:pt modelId="{1E6D9AF4-D69F-4ADD-9AD1-71A9502F7891}" type="pres">
      <dgm:prSet presAssocID="{35869B9C-441C-4DB0-90A5-5C3D630742E8}" presName="connTx" presStyleLbl="parChTrans1D2" presStyleIdx="2" presStyleCnt="6"/>
      <dgm:spPr/>
      <dgm:t>
        <a:bodyPr/>
        <a:lstStyle/>
        <a:p>
          <a:endParaRPr lang="en-AU"/>
        </a:p>
      </dgm:t>
    </dgm:pt>
    <dgm:pt modelId="{2F598C23-BCAF-4F68-9D11-479158CF33E2}" type="pres">
      <dgm:prSet presAssocID="{DC038D2D-C49F-4F09-9A97-21086ED00747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E0DA862D-EC67-42BC-BFB8-B1D13E9ECBC1}" type="pres">
      <dgm:prSet presAssocID="{FED6ACD1-F954-4EAD-B2BF-7FA6A1E4EF62}" presName="Name9" presStyleLbl="parChTrans1D2" presStyleIdx="3" presStyleCnt="6"/>
      <dgm:spPr/>
      <dgm:t>
        <a:bodyPr/>
        <a:lstStyle/>
        <a:p>
          <a:endParaRPr lang="en-AU"/>
        </a:p>
      </dgm:t>
    </dgm:pt>
    <dgm:pt modelId="{CA3E30AA-991D-4D59-9154-AEE3D54F0104}" type="pres">
      <dgm:prSet presAssocID="{FED6ACD1-F954-4EAD-B2BF-7FA6A1E4EF62}" presName="connTx" presStyleLbl="parChTrans1D2" presStyleIdx="3" presStyleCnt="6"/>
      <dgm:spPr/>
      <dgm:t>
        <a:bodyPr/>
        <a:lstStyle/>
        <a:p>
          <a:endParaRPr lang="en-AU"/>
        </a:p>
      </dgm:t>
    </dgm:pt>
    <dgm:pt modelId="{5FABD5BA-299E-4DA9-8AB8-CE982DC3E41F}" type="pres">
      <dgm:prSet presAssocID="{768A1FD5-9046-45F5-B308-9EEBBA5FF43A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1F8A0BBA-899E-46FC-A59A-CEBB2B5A5550}" type="pres">
      <dgm:prSet presAssocID="{0D924570-747F-4AC7-854C-55E043035FDD}" presName="Name9" presStyleLbl="parChTrans1D2" presStyleIdx="4" presStyleCnt="6"/>
      <dgm:spPr/>
      <dgm:t>
        <a:bodyPr/>
        <a:lstStyle/>
        <a:p>
          <a:endParaRPr lang="en-AU"/>
        </a:p>
      </dgm:t>
    </dgm:pt>
    <dgm:pt modelId="{99316E90-445C-4CC8-8AC1-3D5927888AEE}" type="pres">
      <dgm:prSet presAssocID="{0D924570-747F-4AC7-854C-55E043035FDD}" presName="connTx" presStyleLbl="parChTrans1D2" presStyleIdx="4" presStyleCnt="6"/>
      <dgm:spPr/>
      <dgm:t>
        <a:bodyPr/>
        <a:lstStyle/>
        <a:p>
          <a:endParaRPr lang="en-AU"/>
        </a:p>
      </dgm:t>
    </dgm:pt>
    <dgm:pt modelId="{C9C77168-B536-4EF8-AD15-31BCFA301D2A}" type="pres">
      <dgm:prSet presAssocID="{8C3BC17D-76D5-4899-A08E-812AC9F184CA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8E212972-5ADA-48B3-91C7-8F5C0029A858}" type="pres">
      <dgm:prSet presAssocID="{D36319F2-CA7D-4B03-86CD-CD77B6A0392A}" presName="Name9" presStyleLbl="parChTrans1D2" presStyleIdx="5" presStyleCnt="6"/>
      <dgm:spPr/>
      <dgm:t>
        <a:bodyPr/>
        <a:lstStyle/>
        <a:p>
          <a:endParaRPr lang="en-AU"/>
        </a:p>
      </dgm:t>
    </dgm:pt>
    <dgm:pt modelId="{B57686FC-80C7-44D0-B1D0-C13044B8A2A2}" type="pres">
      <dgm:prSet presAssocID="{D36319F2-CA7D-4B03-86CD-CD77B6A0392A}" presName="connTx" presStyleLbl="parChTrans1D2" presStyleIdx="5" presStyleCnt="6"/>
      <dgm:spPr/>
      <dgm:t>
        <a:bodyPr/>
        <a:lstStyle/>
        <a:p>
          <a:endParaRPr lang="en-AU"/>
        </a:p>
      </dgm:t>
    </dgm:pt>
    <dgm:pt modelId="{C9E2DAFF-E644-43D8-A8FA-FEDA9A8B91FB}" type="pres">
      <dgm:prSet presAssocID="{FA3A2CC3-E918-44C6-92C7-9C30F4BFFFF1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</dgm:ptLst>
  <dgm:cxnLst>
    <dgm:cxn modelId="{BB79C274-1132-42E6-8986-0ED8D11AD1AC}" type="presOf" srcId="{D36319F2-CA7D-4B03-86CD-CD77B6A0392A}" destId="{B57686FC-80C7-44D0-B1D0-C13044B8A2A2}" srcOrd="1" destOrd="0" presId="urn:microsoft.com/office/officeart/2005/8/layout/radial1"/>
    <dgm:cxn modelId="{4532191C-6E15-42AE-AED9-2490E0DEFA6A}" srcId="{DC038D2D-C49F-4F09-9A97-21086ED00747}" destId="{29CF3145-468C-4837-B476-0647E5967A10}" srcOrd="0" destOrd="0" parTransId="{C8E5F906-99D1-4A48-9F1E-EE306E192500}" sibTransId="{E3904F68-57D9-4B12-A3CE-31A8B7D5BE2C}"/>
    <dgm:cxn modelId="{550E9D88-6B4D-4425-8F14-D77DCBAC60D1}" type="presOf" srcId="{35869B9C-441C-4DB0-90A5-5C3D630742E8}" destId="{1E6D9AF4-D69F-4ADD-9AD1-71A9502F7891}" srcOrd="1" destOrd="0" presId="urn:microsoft.com/office/officeart/2005/8/layout/radial1"/>
    <dgm:cxn modelId="{131E66B0-0841-40FB-AE8B-C92B5AB9137C}" srcId="{DC038D2D-C49F-4F09-9A97-21086ED00747}" destId="{3CB2D51C-72E9-4214-836D-25C95293A19F}" srcOrd="1" destOrd="0" parTransId="{DF1BE911-5691-4BFC-BA90-0BD10991861D}" sibTransId="{609B4A90-A693-477F-8FCD-5445EE2CF30D}"/>
    <dgm:cxn modelId="{2B53B655-9F69-4336-B8C6-E48BEBC0703D}" type="presOf" srcId="{DC038D2D-C49F-4F09-9A97-21086ED00747}" destId="{2F598C23-BCAF-4F68-9D11-479158CF33E2}" srcOrd="0" destOrd="0" presId="urn:microsoft.com/office/officeart/2005/8/layout/radial1"/>
    <dgm:cxn modelId="{148616C3-A266-408B-9A09-D9114F8C1A2C}" type="presOf" srcId="{D555AFDB-6E62-4B29-933F-7C500584ED88}" destId="{AD5442B5-C133-4720-9042-52DF25D8D027}" srcOrd="0" destOrd="0" presId="urn:microsoft.com/office/officeart/2005/8/layout/radial1"/>
    <dgm:cxn modelId="{C2202F38-03BF-48AB-AD51-6D38D0578673}" type="presOf" srcId="{3CB2D51C-72E9-4214-836D-25C95293A19F}" destId="{2F598C23-BCAF-4F68-9D11-479158CF33E2}" srcOrd="0" destOrd="2" presId="urn:microsoft.com/office/officeart/2005/8/layout/radial1"/>
    <dgm:cxn modelId="{DCF5FF2B-37B6-4753-A39D-9EDC22F357B0}" srcId="{768A1FD5-9046-45F5-B308-9EEBBA5FF43A}" destId="{C72291A2-3225-40A1-9FB4-2348FAD2D6E1}" srcOrd="0" destOrd="0" parTransId="{B0EB2A36-F8CD-4F46-B6A6-6212A6D0ED9F}" sibTransId="{97A50643-EF58-455C-A617-6052EABB546D}"/>
    <dgm:cxn modelId="{92F8F049-FCAF-4D90-9A94-97742B5E403A}" srcId="{7E9F5985-9445-4289-AB41-80BBB7B0D96B}" destId="{84FDDB74-6F86-4FFE-ADBD-1E1D88C5F097}" srcOrd="0" destOrd="0" parTransId="{076FF333-2627-479E-BDDA-23DD18DC98DC}" sibTransId="{6EBDC7FC-2D8D-46A6-971D-7151C153E4C7}"/>
    <dgm:cxn modelId="{9B8EC557-0AC5-4585-824C-07275B306D12}" srcId="{D555AFDB-6E62-4B29-933F-7C500584ED88}" destId="{D5AD4CD4-EE9C-4840-81F2-391D1FF167A3}" srcOrd="0" destOrd="0" parTransId="{040D9B6A-DC79-4CB1-8BE1-C18A54244E10}" sibTransId="{FA1B3BF2-97AE-49DE-B10C-2244CDDC50F9}"/>
    <dgm:cxn modelId="{9E41E4E7-97BB-4AD8-8A20-8C91D148A42A}" type="presOf" srcId="{040D9B6A-DC79-4CB1-8BE1-C18A54244E10}" destId="{E7436E8C-A095-4CE5-8F59-0E1504DBA333}" srcOrd="0" destOrd="0" presId="urn:microsoft.com/office/officeart/2005/8/layout/radial1"/>
    <dgm:cxn modelId="{4366A865-A134-4CE8-8FB3-B464E86B3FD6}" type="presOf" srcId="{0D924570-747F-4AC7-854C-55E043035FDD}" destId="{1F8A0BBA-899E-46FC-A59A-CEBB2B5A5550}" srcOrd="0" destOrd="0" presId="urn:microsoft.com/office/officeart/2005/8/layout/radial1"/>
    <dgm:cxn modelId="{98669027-02FA-4169-BC1B-C9E3CACD0CDB}" srcId="{768A1FD5-9046-45F5-B308-9EEBBA5FF43A}" destId="{7A91FA39-F781-4EBF-BD29-EF038A452FC4}" srcOrd="1" destOrd="0" parTransId="{C891C3E4-BBB8-490B-B2F2-5E9A6A920878}" sibTransId="{D74C30A4-2D60-47CA-9C4E-600799E8991C}"/>
    <dgm:cxn modelId="{4A7AEE24-444F-48A4-BD37-C45F05AF8387}" srcId="{D555AFDB-6E62-4B29-933F-7C500584ED88}" destId="{7E9F5985-9445-4289-AB41-80BBB7B0D96B}" srcOrd="1" destOrd="0" parTransId="{829291DE-376D-4943-A061-5652AD870627}" sibTransId="{30CD2C38-5F90-4A72-8EDE-6949CA7A0FE3}"/>
    <dgm:cxn modelId="{9EDD7737-1B65-4D1D-825B-17EC5F2EE4C3}" srcId="{D5AD4CD4-EE9C-4840-81F2-391D1FF167A3}" destId="{7B749F5D-89ED-4159-94A4-F321626FF0F6}" srcOrd="1" destOrd="0" parTransId="{8386ED76-0BA5-4E4F-9371-6C95BA6EB494}" sibTransId="{F638ED6F-A130-4EAE-A0D3-313193BB56B3}"/>
    <dgm:cxn modelId="{8F90756A-FE12-4E12-ABDD-47495ECFBF42}" type="presOf" srcId="{7B749F5D-89ED-4159-94A4-F321626FF0F6}" destId="{25349698-D6E2-4C1E-BA88-775EE503EFA7}" srcOrd="0" destOrd="2" presId="urn:microsoft.com/office/officeart/2005/8/layout/radial1"/>
    <dgm:cxn modelId="{AE43A7E1-2ABA-4575-B655-2C4498348ACC}" srcId="{D0ACB8F7-3176-4510-8F73-8BFA69ADE1AC}" destId="{D555AFDB-6E62-4B29-933F-7C500584ED88}" srcOrd="0" destOrd="0" parTransId="{BEC95767-1D9E-4839-AB68-13765D40ED4B}" sibTransId="{59744148-3760-440B-B45E-EB14ADFF774B}"/>
    <dgm:cxn modelId="{07A52F50-5CAF-47C1-B132-87F9A5DD8A57}" type="presOf" srcId="{143CD794-EFC8-4893-8B8E-A66AEC21EE4B}" destId="{C9E2DAFF-E644-43D8-A8FA-FEDA9A8B91FB}" srcOrd="0" destOrd="2" presId="urn:microsoft.com/office/officeart/2005/8/layout/radial1"/>
    <dgm:cxn modelId="{295336B7-76B7-4C23-908E-F31605247E73}" type="presOf" srcId="{256C0F9C-2853-4AE7-953B-6F751B8D1394}" destId="{C9E2DAFF-E644-43D8-A8FA-FEDA9A8B91FB}" srcOrd="0" destOrd="1" presId="urn:microsoft.com/office/officeart/2005/8/layout/radial1"/>
    <dgm:cxn modelId="{F43FF61B-DF2E-4555-99C4-7CB32C84DEDA}" type="presOf" srcId="{0D924570-747F-4AC7-854C-55E043035FDD}" destId="{99316E90-445C-4CC8-8AC1-3D5927888AEE}" srcOrd="1" destOrd="0" presId="urn:microsoft.com/office/officeart/2005/8/layout/radial1"/>
    <dgm:cxn modelId="{BDCF4875-4EDD-429E-9900-173F4BD0966B}" type="presOf" srcId="{D5AD4CD4-EE9C-4840-81F2-391D1FF167A3}" destId="{25349698-D6E2-4C1E-BA88-775EE503EFA7}" srcOrd="0" destOrd="0" presId="urn:microsoft.com/office/officeart/2005/8/layout/radial1"/>
    <dgm:cxn modelId="{36689413-AE6F-4B9E-9663-CDDB9945E05A}" srcId="{D5AD4CD4-EE9C-4840-81F2-391D1FF167A3}" destId="{23B49896-C092-4BC0-897B-D8C02D94E43A}" srcOrd="0" destOrd="0" parTransId="{80F0CFBE-85CE-41C1-BB42-3BD4652D3C0A}" sibTransId="{5C3703C4-A135-4ABB-BAD5-8E4F87085A7B}"/>
    <dgm:cxn modelId="{E21C9946-32BC-4F4E-98A2-35371C87A149}" srcId="{D555AFDB-6E62-4B29-933F-7C500584ED88}" destId="{FA3A2CC3-E918-44C6-92C7-9C30F4BFFFF1}" srcOrd="5" destOrd="0" parTransId="{D36319F2-CA7D-4B03-86CD-CD77B6A0392A}" sibTransId="{4D4819B8-CF93-4148-978C-84F0275C4AA1}"/>
    <dgm:cxn modelId="{E786B0F9-1DDA-4442-9F74-8337652173F6}" type="presOf" srcId="{829291DE-376D-4943-A061-5652AD870627}" destId="{08321A5B-A6B1-48CF-99FF-D3CE8089F5E2}" srcOrd="1" destOrd="0" presId="urn:microsoft.com/office/officeart/2005/8/layout/radial1"/>
    <dgm:cxn modelId="{ABDE721A-663F-4257-9382-3D37B9BCB03A}" srcId="{D555AFDB-6E62-4B29-933F-7C500584ED88}" destId="{8C3BC17D-76D5-4899-A08E-812AC9F184CA}" srcOrd="4" destOrd="0" parTransId="{0D924570-747F-4AC7-854C-55E043035FDD}" sibTransId="{C2B6D68B-E8AF-481D-83CF-3DEE920977C7}"/>
    <dgm:cxn modelId="{5F8E704C-9DB4-4E14-A19C-003466A502B1}" srcId="{FA3A2CC3-E918-44C6-92C7-9C30F4BFFFF1}" destId="{7D184DE2-02CC-4EA4-9403-CADCD24201B5}" srcOrd="2" destOrd="0" parTransId="{10280120-D58A-47C6-B45C-D4BA446D711B}" sibTransId="{1AADE7E7-F8CA-4C4F-AAED-5B5E422F6218}"/>
    <dgm:cxn modelId="{0CC25474-B3D6-4CB4-9D9C-E4D4BC90EA09}" type="presOf" srcId="{29CF3145-468C-4837-B476-0647E5967A10}" destId="{2F598C23-BCAF-4F68-9D11-479158CF33E2}" srcOrd="0" destOrd="1" presId="urn:microsoft.com/office/officeart/2005/8/layout/radial1"/>
    <dgm:cxn modelId="{DA1C9357-125D-4499-8A59-21CC7FB4DD51}" type="presOf" srcId="{FED6ACD1-F954-4EAD-B2BF-7FA6A1E4EF62}" destId="{CA3E30AA-991D-4D59-9154-AEE3D54F0104}" srcOrd="1" destOrd="0" presId="urn:microsoft.com/office/officeart/2005/8/layout/radial1"/>
    <dgm:cxn modelId="{59602C50-72DE-41E0-A79D-F829BB35C01C}" type="presOf" srcId="{D0ACB8F7-3176-4510-8F73-8BFA69ADE1AC}" destId="{976F9351-0B2E-48BD-9E76-D4FA00C8FB7E}" srcOrd="0" destOrd="0" presId="urn:microsoft.com/office/officeart/2005/8/layout/radial1"/>
    <dgm:cxn modelId="{598DAF40-B53F-497B-86B2-7042FF23EAFA}" type="presOf" srcId="{768A1FD5-9046-45F5-B308-9EEBBA5FF43A}" destId="{5FABD5BA-299E-4DA9-8AB8-CE982DC3E41F}" srcOrd="0" destOrd="0" presId="urn:microsoft.com/office/officeart/2005/8/layout/radial1"/>
    <dgm:cxn modelId="{35FF329F-4337-4A80-A13E-0E25B3F614EF}" type="presOf" srcId="{7A91FA39-F781-4EBF-BD29-EF038A452FC4}" destId="{5FABD5BA-299E-4DA9-8AB8-CE982DC3E41F}" srcOrd="0" destOrd="2" presId="urn:microsoft.com/office/officeart/2005/8/layout/radial1"/>
    <dgm:cxn modelId="{0079F6B2-D2DB-443D-A093-B3E82E38DA2B}" srcId="{8C3BC17D-76D5-4899-A08E-812AC9F184CA}" destId="{3E516BCC-3D42-41D4-9365-5D46A0CD9A58}" srcOrd="0" destOrd="0" parTransId="{3A96AD12-23A2-4BD8-AF64-FE1C098E57FD}" sibTransId="{1C01CD60-21AC-44CD-988F-1BE68D7779A9}"/>
    <dgm:cxn modelId="{E2DEB281-4CE2-4D15-B619-58C77ED0B0BA}" type="presOf" srcId="{84FDDB74-6F86-4FFE-ADBD-1E1D88C5F097}" destId="{E37A67CE-CA26-45C6-A2CC-3EF7DFDA3929}" srcOrd="0" destOrd="1" presId="urn:microsoft.com/office/officeart/2005/8/layout/radial1"/>
    <dgm:cxn modelId="{BE9019E3-9300-4D9A-9F82-A830621EC556}" type="presOf" srcId="{FA3A2CC3-E918-44C6-92C7-9C30F4BFFFF1}" destId="{C9E2DAFF-E644-43D8-A8FA-FEDA9A8B91FB}" srcOrd="0" destOrd="0" presId="urn:microsoft.com/office/officeart/2005/8/layout/radial1"/>
    <dgm:cxn modelId="{04E514B9-76C9-43FC-AE23-15CA3AC35F12}" type="presOf" srcId="{7D184DE2-02CC-4EA4-9403-CADCD24201B5}" destId="{C9E2DAFF-E644-43D8-A8FA-FEDA9A8B91FB}" srcOrd="0" destOrd="3" presId="urn:microsoft.com/office/officeart/2005/8/layout/radial1"/>
    <dgm:cxn modelId="{C168E46C-6594-471C-8597-E35FF31B738B}" type="presOf" srcId="{829291DE-376D-4943-A061-5652AD870627}" destId="{EC636A63-5F5E-44F0-B4D3-B73D02AFDEB0}" srcOrd="0" destOrd="0" presId="urn:microsoft.com/office/officeart/2005/8/layout/radial1"/>
    <dgm:cxn modelId="{737A8FD3-6D5B-4C83-BE3C-56D46FF7A1C6}" type="presOf" srcId="{8C3BC17D-76D5-4899-A08E-812AC9F184CA}" destId="{C9C77168-B536-4EF8-AD15-31BCFA301D2A}" srcOrd="0" destOrd="0" presId="urn:microsoft.com/office/officeart/2005/8/layout/radial1"/>
    <dgm:cxn modelId="{809BC0A2-179B-438C-AE66-45C04B6D77F5}" type="presOf" srcId="{35869B9C-441C-4DB0-90A5-5C3D630742E8}" destId="{7C3ECB6A-5B12-4D40-BC98-E75E258AEBFF}" srcOrd="0" destOrd="0" presId="urn:microsoft.com/office/officeart/2005/8/layout/radial1"/>
    <dgm:cxn modelId="{31622EBC-6A85-461A-B251-6122CB71EA16}" srcId="{D555AFDB-6E62-4B29-933F-7C500584ED88}" destId="{768A1FD5-9046-45F5-B308-9EEBBA5FF43A}" srcOrd="3" destOrd="0" parTransId="{FED6ACD1-F954-4EAD-B2BF-7FA6A1E4EF62}" sibTransId="{BEF36159-0FDE-41D1-880E-47C04C839CD7}"/>
    <dgm:cxn modelId="{08AA54DC-1E51-4B61-9F51-AB61EAB743AA}" type="presOf" srcId="{3E516BCC-3D42-41D4-9365-5D46A0CD9A58}" destId="{C9C77168-B536-4EF8-AD15-31BCFA301D2A}" srcOrd="0" destOrd="1" presId="urn:microsoft.com/office/officeart/2005/8/layout/radial1"/>
    <dgm:cxn modelId="{241B5A75-0227-4B5E-BA55-FD953BCA4718}" type="presOf" srcId="{D36319F2-CA7D-4B03-86CD-CD77B6A0392A}" destId="{8E212972-5ADA-48B3-91C7-8F5C0029A858}" srcOrd="0" destOrd="0" presId="urn:microsoft.com/office/officeart/2005/8/layout/radial1"/>
    <dgm:cxn modelId="{FBB35B8F-2655-4106-AE1D-93E23E5C62B9}" type="presOf" srcId="{C72291A2-3225-40A1-9FB4-2348FAD2D6E1}" destId="{5FABD5BA-299E-4DA9-8AB8-CE982DC3E41F}" srcOrd="0" destOrd="1" presId="urn:microsoft.com/office/officeart/2005/8/layout/radial1"/>
    <dgm:cxn modelId="{A1FBF6BF-21BC-48A4-96E3-BE1AB669CFFA}" type="presOf" srcId="{28D22F4E-49F4-4678-8E4A-CDF54E0E6F12}" destId="{E37A67CE-CA26-45C6-A2CC-3EF7DFDA3929}" srcOrd="0" destOrd="2" presId="urn:microsoft.com/office/officeart/2005/8/layout/radial1"/>
    <dgm:cxn modelId="{DCDA5B37-C8D6-448D-800A-59CC1FB3301F}" srcId="{FA3A2CC3-E918-44C6-92C7-9C30F4BFFFF1}" destId="{143CD794-EFC8-4893-8B8E-A66AEC21EE4B}" srcOrd="1" destOrd="0" parTransId="{A3241D16-8CF8-4662-B49B-A2E9226B6F19}" sibTransId="{1FFFD47F-2CD1-41DA-82AA-7F80A9524813}"/>
    <dgm:cxn modelId="{F3B44FCD-F1D0-482C-91B5-2A485D767E93}" type="presOf" srcId="{040D9B6A-DC79-4CB1-8BE1-C18A54244E10}" destId="{0BB50E53-91A9-419C-945B-FD27B549513E}" srcOrd="1" destOrd="0" presId="urn:microsoft.com/office/officeart/2005/8/layout/radial1"/>
    <dgm:cxn modelId="{7646A2A9-C1A3-40E6-A193-FACF1280988B}" type="presOf" srcId="{23B49896-C092-4BC0-897B-D8C02D94E43A}" destId="{25349698-D6E2-4C1E-BA88-775EE503EFA7}" srcOrd="0" destOrd="1" presId="urn:microsoft.com/office/officeart/2005/8/layout/radial1"/>
    <dgm:cxn modelId="{0F0FB86E-A5C2-4F50-8139-092B54384625}" srcId="{D555AFDB-6E62-4B29-933F-7C500584ED88}" destId="{DC038D2D-C49F-4F09-9A97-21086ED00747}" srcOrd="2" destOrd="0" parTransId="{35869B9C-441C-4DB0-90A5-5C3D630742E8}" sibTransId="{9D0CA0EA-4135-4946-8A2B-1D2AAFECD812}"/>
    <dgm:cxn modelId="{45448D15-E7D7-441A-80EF-CD6BA0DA546B}" type="presOf" srcId="{FED6ACD1-F954-4EAD-B2BF-7FA6A1E4EF62}" destId="{E0DA862D-EC67-42BC-BFB8-B1D13E9ECBC1}" srcOrd="0" destOrd="0" presId="urn:microsoft.com/office/officeart/2005/8/layout/radial1"/>
    <dgm:cxn modelId="{5C67E153-E1D1-42E0-AB72-55167762DA48}" type="presOf" srcId="{7E9F5985-9445-4289-AB41-80BBB7B0D96B}" destId="{E37A67CE-CA26-45C6-A2CC-3EF7DFDA3929}" srcOrd="0" destOrd="0" presId="urn:microsoft.com/office/officeart/2005/8/layout/radial1"/>
    <dgm:cxn modelId="{1A900D7D-8BAA-45BC-B97D-47D97B76E400}" srcId="{7E9F5985-9445-4289-AB41-80BBB7B0D96B}" destId="{28D22F4E-49F4-4678-8E4A-CDF54E0E6F12}" srcOrd="1" destOrd="0" parTransId="{E065372F-835A-48A1-8165-E26A9E7A2C12}" sibTransId="{2C91DE04-F096-4B47-B413-1A5C8DB64B1C}"/>
    <dgm:cxn modelId="{5A4C12EE-26A9-4979-8B40-94357F0567AF}" srcId="{FA3A2CC3-E918-44C6-92C7-9C30F4BFFFF1}" destId="{256C0F9C-2853-4AE7-953B-6F751B8D1394}" srcOrd="0" destOrd="0" parTransId="{0BC80A64-9184-4002-BA06-3FF689224315}" sibTransId="{48E1D7F2-0EED-4485-A7B1-449FE2059077}"/>
    <dgm:cxn modelId="{6908A80A-CADA-4458-BF73-E8CE37F9478F}" type="presParOf" srcId="{976F9351-0B2E-48BD-9E76-D4FA00C8FB7E}" destId="{AD5442B5-C133-4720-9042-52DF25D8D027}" srcOrd="0" destOrd="0" presId="urn:microsoft.com/office/officeart/2005/8/layout/radial1"/>
    <dgm:cxn modelId="{BAB50859-3AED-428F-89DA-5099D49C00C0}" type="presParOf" srcId="{976F9351-0B2E-48BD-9E76-D4FA00C8FB7E}" destId="{E7436E8C-A095-4CE5-8F59-0E1504DBA333}" srcOrd="1" destOrd="0" presId="urn:microsoft.com/office/officeart/2005/8/layout/radial1"/>
    <dgm:cxn modelId="{67998AEC-6674-4B48-BF42-89D38444A200}" type="presParOf" srcId="{E7436E8C-A095-4CE5-8F59-0E1504DBA333}" destId="{0BB50E53-91A9-419C-945B-FD27B549513E}" srcOrd="0" destOrd="0" presId="urn:microsoft.com/office/officeart/2005/8/layout/radial1"/>
    <dgm:cxn modelId="{D1A151E1-9826-4CBB-9097-8243E94787E5}" type="presParOf" srcId="{976F9351-0B2E-48BD-9E76-D4FA00C8FB7E}" destId="{25349698-D6E2-4C1E-BA88-775EE503EFA7}" srcOrd="2" destOrd="0" presId="urn:microsoft.com/office/officeart/2005/8/layout/radial1"/>
    <dgm:cxn modelId="{135FB0BA-98F5-4C43-9C34-8BEAA0D4710E}" type="presParOf" srcId="{976F9351-0B2E-48BD-9E76-D4FA00C8FB7E}" destId="{EC636A63-5F5E-44F0-B4D3-B73D02AFDEB0}" srcOrd="3" destOrd="0" presId="urn:microsoft.com/office/officeart/2005/8/layout/radial1"/>
    <dgm:cxn modelId="{839759E3-6E52-4CAB-818D-7E626AE1A42F}" type="presParOf" srcId="{EC636A63-5F5E-44F0-B4D3-B73D02AFDEB0}" destId="{08321A5B-A6B1-48CF-99FF-D3CE8089F5E2}" srcOrd="0" destOrd="0" presId="urn:microsoft.com/office/officeart/2005/8/layout/radial1"/>
    <dgm:cxn modelId="{BBBF756F-6B85-4341-93FC-C77A22323C24}" type="presParOf" srcId="{976F9351-0B2E-48BD-9E76-D4FA00C8FB7E}" destId="{E37A67CE-CA26-45C6-A2CC-3EF7DFDA3929}" srcOrd="4" destOrd="0" presId="urn:microsoft.com/office/officeart/2005/8/layout/radial1"/>
    <dgm:cxn modelId="{19402CA6-975A-49AB-97A2-4A17D0D035C0}" type="presParOf" srcId="{976F9351-0B2E-48BD-9E76-D4FA00C8FB7E}" destId="{7C3ECB6A-5B12-4D40-BC98-E75E258AEBFF}" srcOrd="5" destOrd="0" presId="urn:microsoft.com/office/officeart/2005/8/layout/radial1"/>
    <dgm:cxn modelId="{8220A845-716C-443F-865A-4D553E14932F}" type="presParOf" srcId="{7C3ECB6A-5B12-4D40-BC98-E75E258AEBFF}" destId="{1E6D9AF4-D69F-4ADD-9AD1-71A9502F7891}" srcOrd="0" destOrd="0" presId="urn:microsoft.com/office/officeart/2005/8/layout/radial1"/>
    <dgm:cxn modelId="{99ADD207-9CFD-48C5-A0B7-61EBD98A4FC0}" type="presParOf" srcId="{976F9351-0B2E-48BD-9E76-D4FA00C8FB7E}" destId="{2F598C23-BCAF-4F68-9D11-479158CF33E2}" srcOrd="6" destOrd="0" presId="urn:microsoft.com/office/officeart/2005/8/layout/radial1"/>
    <dgm:cxn modelId="{398F3A3E-CDD9-438D-83E5-16A8BE2F2D63}" type="presParOf" srcId="{976F9351-0B2E-48BD-9E76-D4FA00C8FB7E}" destId="{E0DA862D-EC67-42BC-BFB8-B1D13E9ECBC1}" srcOrd="7" destOrd="0" presId="urn:microsoft.com/office/officeart/2005/8/layout/radial1"/>
    <dgm:cxn modelId="{4036D27F-ED82-4F23-ACA9-1090E037895D}" type="presParOf" srcId="{E0DA862D-EC67-42BC-BFB8-B1D13E9ECBC1}" destId="{CA3E30AA-991D-4D59-9154-AEE3D54F0104}" srcOrd="0" destOrd="0" presId="urn:microsoft.com/office/officeart/2005/8/layout/radial1"/>
    <dgm:cxn modelId="{2C09294B-F81C-4954-9984-8A67F0D1FBDD}" type="presParOf" srcId="{976F9351-0B2E-48BD-9E76-D4FA00C8FB7E}" destId="{5FABD5BA-299E-4DA9-8AB8-CE982DC3E41F}" srcOrd="8" destOrd="0" presId="urn:microsoft.com/office/officeart/2005/8/layout/radial1"/>
    <dgm:cxn modelId="{A4ADF95C-86C4-4EAB-B317-54E4177FBC2A}" type="presParOf" srcId="{976F9351-0B2E-48BD-9E76-D4FA00C8FB7E}" destId="{1F8A0BBA-899E-46FC-A59A-CEBB2B5A5550}" srcOrd="9" destOrd="0" presId="urn:microsoft.com/office/officeart/2005/8/layout/radial1"/>
    <dgm:cxn modelId="{7AB451AF-A1F3-4BCA-BD8E-9E659ACA3B9E}" type="presParOf" srcId="{1F8A0BBA-899E-46FC-A59A-CEBB2B5A5550}" destId="{99316E90-445C-4CC8-8AC1-3D5927888AEE}" srcOrd="0" destOrd="0" presId="urn:microsoft.com/office/officeart/2005/8/layout/radial1"/>
    <dgm:cxn modelId="{0B920E58-0953-4845-957A-D67FDCD71512}" type="presParOf" srcId="{976F9351-0B2E-48BD-9E76-D4FA00C8FB7E}" destId="{C9C77168-B536-4EF8-AD15-31BCFA301D2A}" srcOrd="10" destOrd="0" presId="urn:microsoft.com/office/officeart/2005/8/layout/radial1"/>
    <dgm:cxn modelId="{8B9270F6-E8D6-4693-A868-1D027D454F0A}" type="presParOf" srcId="{976F9351-0B2E-48BD-9E76-D4FA00C8FB7E}" destId="{8E212972-5ADA-48B3-91C7-8F5C0029A858}" srcOrd="11" destOrd="0" presId="urn:microsoft.com/office/officeart/2005/8/layout/radial1"/>
    <dgm:cxn modelId="{0117D178-7B49-437A-BA79-E483052F0C4E}" type="presParOf" srcId="{8E212972-5ADA-48B3-91C7-8F5C0029A858}" destId="{B57686FC-80C7-44D0-B1D0-C13044B8A2A2}" srcOrd="0" destOrd="0" presId="urn:microsoft.com/office/officeart/2005/8/layout/radial1"/>
    <dgm:cxn modelId="{1837398B-678E-4CA5-A453-8C9ADDCAC532}" type="presParOf" srcId="{976F9351-0B2E-48BD-9E76-D4FA00C8FB7E}" destId="{C9E2DAFF-E644-43D8-A8FA-FEDA9A8B91FB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7270C8D-CAB4-4849-BAC7-2D56DE9FD2C1}" type="doc">
      <dgm:prSet loTypeId="urn:microsoft.com/office/officeart/2005/8/layout/process3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AU"/>
        </a:p>
      </dgm:t>
    </dgm:pt>
    <dgm:pt modelId="{50B0AE9E-8200-4CCC-8DB2-AF5D826FECB0}">
      <dgm:prSet phldrT="[Text]"/>
      <dgm:spPr/>
      <dgm:t>
        <a:bodyPr/>
        <a:lstStyle/>
        <a:p>
          <a:r>
            <a:rPr lang="en-AU" dirty="0" smtClean="0"/>
            <a:t>1.  Mood </a:t>
          </a:r>
          <a:r>
            <a:rPr lang="en-AU" dirty="0"/>
            <a:t>Disorder Support Group</a:t>
          </a:r>
        </a:p>
      </dgm:t>
    </dgm:pt>
    <dgm:pt modelId="{00D11E68-C06C-4FE3-BD2C-7D06E5DE00D7}" type="parTrans" cxnId="{2C0E4ADB-EF11-438F-BEE0-9B2FE3ED038B}">
      <dgm:prSet/>
      <dgm:spPr/>
      <dgm:t>
        <a:bodyPr/>
        <a:lstStyle/>
        <a:p>
          <a:endParaRPr lang="en-AU"/>
        </a:p>
      </dgm:t>
    </dgm:pt>
    <dgm:pt modelId="{994907CA-FBC9-4976-98CD-AAC7003EE0D2}" type="sibTrans" cxnId="{2C0E4ADB-EF11-438F-BEE0-9B2FE3ED038B}">
      <dgm:prSet/>
      <dgm:spPr/>
      <dgm:t>
        <a:bodyPr/>
        <a:lstStyle/>
        <a:p>
          <a:endParaRPr lang="en-AU"/>
        </a:p>
      </dgm:t>
    </dgm:pt>
    <dgm:pt modelId="{05270D60-42F6-4824-8348-F46454A7FC92}">
      <dgm:prSet phldrT="[Text]"/>
      <dgm:spPr/>
      <dgm:t>
        <a:bodyPr/>
        <a:lstStyle/>
        <a:p>
          <a:r>
            <a:rPr lang="en-AU" dirty="0" smtClean="0"/>
            <a:t>2.  Expand </a:t>
          </a:r>
          <a:r>
            <a:rPr lang="en-AU" dirty="0"/>
            <a:t>Services</a:t>
          </a:r>
        </a:p>
      </dgm:t>
    </dgm:pt>
    <dgm:pt modelId="{8D9DA6D0-7491-417A-9C9F-51806DFC2CA8}" type="parTrans" cxnId="{46E9F56A-17B6-430A-A949-F5195BEF5342}">
      <dgm:prSet/>
      <dgm:spPr/>
      <dgm:t>
        <a:bodyPr/>
        <a:lstStyle/>
        <a:p>
          <a:endParaRPr lang="en-AU"/>
        </a:p>
      </dgm:t>
    </dgm:pt>
    <dgm:pt modelId="{063DB62A-88BE-4B80-8A8B-814690CD9D40}" type="sibTrans" cxnId="{46E9F56A-17B6-430A-A949-F5195BEF5342}">
      <dgm:prSet/>
      <dgm:spPr/>
      <dgm:t>
        <a:bodyPr/>
        <a:lstStyle/>
        <a:p>
          <a:endParaRPr lang="en-AU"/>
        </a:p>
      </dgm:t>
    </dgm:pt>
    <dgm:pt modelId="{88489007-17E6-4CBA-A191-061425582310}">
      <dgm:prSet phldrT="[Text]"/>
      <dgm:spPr/>
      <dgm:t>
        <a:bodyPr/>
        <a:lstStyle/>
        <a:p>
          <a:pPr algn="l"/>
          <a:r>
            <a:rPr lang="en-AU"/>
            <a:t>Offer connections to resources online</a:t>
          </a:r>
        </a:p>
      </dgm:t>
    </dgm:pt>
    <dgm:pt modelId="{B0CC53FF-E214-4E7A-8865-318B489D0F6C}" type="parTrans" cxnId="{23F2913D-D693-470F-B2A5-E23C57A9AA22}">
      <dgm:prSet/>
      <dgm:spPr/>
      <dgm:t>
        <a:bodyPr/>
        <a:lstStyle/>
        <a:p>
          <a:endParaRPr lang="en-AU"/>
        </a:p>
      </dgm:t>
    </dgm:pt>
    <dgm:pt modelId="{F5C4086E-8FF4-4850-B926-EAC7EED44046}" type="sibTrans" cxnId="{23F2913D-D693-470F-B2A5-E23C57A9AA22}">
      <dgm:prSet/>
      <dgm:spPr/>
      <dgm:t>
        <a:bodyPr/>
        <a:lstStyle/>
        <a:p>
          <a:endParaRPr lang="en-AU"/>
        </a:p>
      </dgm:t>
    </dgm:pt>
    <dgm:pt modelId="{41C41DCC-3543-4A24-B764-F43B40230C6E}">
      <dgm:prSet phldrT="[Text]"/>
      <dgm:spPr/>
      <dgm:t>
        <a:bodyPr/>
        <a:lstStyle/>
        <a:p>
          <a:r>
            <a:rPr lang="en-AU" dirty="0" smtClean="0"/>
            <a:t>3.  Get </a:t>
          </a:r>
          <a:r>
            <a:rPr lang="en-AU" dirty="0"/>
            <a:t>Premises</a:t>
          </a:r>
        </a:p>
      </dgm:t>
    </dgm:pt>
    <dgm:pt modelId="{047D7150-3466-4CE7-8017-252CC67BE74E}" type="parTrans" cxnId="{A54269B9-0AD2-48BE-A723-1B67B78728D7}">
      <dgm:prSet/>
      <dgm:spPr/>
      <dgm:t>
        <a:bodyPr/>
        <a:lstStyle/>
        <a:p>
          <a:endParaRPr lang="en-AU"/>
        </a:p>
      </dgm:t>
    </dgm:pt>
    <dgm:pt modelId="{AEBCE2EF-870F-4F53-9DB2-1485E7893815}" type="sibTrans" cxnId="{A54269B9-0AD2-48BE-A723-1B67B78728D7}">
      <dgm:prSet/>
      <dgm:spPr/>
      <dgm:t>
        <a:bodyPr/>
        <a:lstStyle/>
        <a:p>
          <a:endParaRPr lang="en-AU"/>
        </a:p>
      </dgm:t>
    </dgm:pt>
    <dgm:pt modelId="{EF4A089F-7590-4EFF-B23E-E64A80F7F80B}">
      <dgm:prSet phldrT="[Text]"/>
      <dgm:spPr/>
      <dgm:t>
        <a:bodyPr/>
        <a:lstStyle/>
        <a:p>
          <a:r>
            <a:rPr lang="en-AU"/>
            <a:t>Support groups meet at premises</a:t>
          </a:r>
        </a:p>
      </dgm:t>
    </dgm:pt>
    <dgm:pt modelId="{0110DE96-3781-496D-859C-AC83A6BA1B35}" type="parTrans" cxnId="{F90161DE-ECE3-43E0-B218-8511507AF81C}">
      <dgm:prSet/>
      <dgm:spPr/>
      <dgm:t>
        <a:bodyPr/>
        <a:lstStyle/>
        <a:p>
          <a:endParaRPr lang="en-AU"/>
        </a:p>
      </dgm:t>
    </dgm:pt>
    <dgm:pt modelId="{92B176BC-58DE-494D-AFAC-5643D136DC91}" type="sibTrans" cxnId="{F90161DE-ECE3-43E0-B218-8511507AF81C}">
      <dgm:prSet/>
      <dgm:spPr/>
      <dgm:t>
        <a:bodyPr/>
        <a:lstStyle/>
        <a:p>
          <a:endParaRPr lang="en-AU"/>
        </a:p>
      </dgm:t>
    </dgm:pt>
    <dgm:pt modelId="{D1B35C95-AF3C-44C0-9C26-54810417FAC1}">
      <dgm:prSet phldrT="[Text]"/>
      <dgm:spPr/>
      <dgm:t>
        <a:bodyPr/>
        <a:lstStyle/>
        <a:p>
          <a:pPr algn="l"/>
          <a:r>
            <a:rPr lang="en-AU"/>
            <a:t>Meetup.com group</a:t>
          </a:r>
        </a:p>
      </dgm:t>
    </dgm:pt>
    <dgm:pt modelId="{3C7FED77-30AF-4886-ACD5-3BA6C59CEA74}" type="sibTrans" cxnId="{DACE64C1-EF36-40AE-B28A-8D9AADD972ED}">
      <dgm:prSet/>
      <dgm:spPr/>
      <dgm:t>
        <a:bodyPr/>
        <a:lstStyle/>
        <a:p>
          <a:endParaRPr lang="en-AU"/>
        </a:p>
      </dgm:t>
    </dgm:pt>
    <dgm:pt modelId="{65F3B730-A96F-448A-830B-300CAE6E6304}" type="parTrans" cxnId="{DACE64C1-EF36-40AE-B28A-8D9AADD972ED}">
      <dgm:prSet/>
      <dgm:spPr/>
      <dgm:t>
        <a:bodyPr/>
        <a:lstStyle/>
        <a:p>
          <a:endParaRPr lang="en-AU"/>
        </a:p>
      </dgm:t>
    </dgm:pt>
    <dgm:pt modelId="{174076F6-BDCF-4BAE-98E0-7F6B1470ABAA}">
      <dgm:prSet phldrT="[Text]"/>
      <dgm:spPr/>
      <dgm:t>
        <a:bodyPr/>
        <a:lstStyle/>
        <a:p>
          <a:pPr algn="l"/>
          <a:r>
            <a:rPr lang="en-AU"/>
            <a:t>Gold coin donation for Meetup.com listing and room rental, coffee</a:t>
          </a:r>
        </a:p>
      </dgm:t>
    </dgm:pt>
    <dgm:pt modelId="{BB261A1D-B693-4531-A31B-02CC94E0D1CC}" type="parTrans" cxnId="{F30F9D70-0D70-4D76-A3E7-845F9CEC520A}">
      <dgm:prSet/>
      <dgm:spPr/>
      <dgm:t>
        <a:bodyPr/>
        <a:lstStyle/>
        <a:p>
          <a:endParaRPr lang="en-AU"/>
        </a:p>
      </dgm:t>
    </dgm:pt>
    <dgm:pt modelId="{52618FA1-BB83-4747-851E-FEA6C2C6655F}" type="sibTrans" cxnId="{F30F9D70-0D70-4D76-A3E7-845F9CEC520A}">
      <dgm:prSet/>
      <dgm:spPr/>
      <dgm:t>
        <a:bodyPr/>
        <a:lstStyle/>
        <a:p>
          <a:endParaRPr lang="en-AU"/>
        </a:p>
      </dgm:t>
    </dgm:pt>
    <dgm:pt modelId="{C2684159-E7C9-48BE-B716-7F66EDBE986C}">
      <dgm:prSet phldrT="[Text]"/>
      <dgm:spPr/>
      <dgm:t>
        <a:bodyPr/>
        <a:lstStyle/>
        <a:p>
          <a:pPr algn="l"/>
          <a:r>
            <a:rPr lang="en-AU"/>
            <a:t>Start website</a:t>
          </a:r>
        </a:p>
      </dgm:t>
    </dgm:pt>
    <dgm:pt modelId="{2928F4BE-41D4-47C1-BB95-B9F76C9B0392}" type="parTrans" cxnId="{B79782C6-9A25-4983-B234-225CF8F0D00A}">
      <dgm:prSet/>
      <dgm:spPr/>
      <dgm:t>
        <a:bodyPr/>
        <a:lstStyle/>
        <a:p>
          <a:endParaRPr lang="en-AU"/>
        </a:p>
      </dgm:t>
    </dgm:pt>
    <dgm:pt modelId="{5385E906-D61A-4D32-8C24-A2EF03B250AB}" type="sibTrans" cxnId="{B79782C6-9A25-4983-B234-225CF8F0D00A}">
      <dgm:prSet/>
      <dgm:spPr/>
      <dgm:t>
        <a:bodyPr/>
        <a:lstStyle/>
        <a:p>
          <a:endParaRPr lang="en-AU"/>
        </a:p>
      </dgm:t>
    </dgm:pt>
    <dgm:pt modelId="{6DDCA913-DC7D-4BE5-9BDE-B948BA0244B0}">
      <dgm:prSet phldrT="[Text]"/>
      <dgm:spPr/>
      <dgm:t>
        <a:bodyPr/>
        <a:lstStyle/>
        <a:p>
          <a:pPr algn="l"/>
          <a:r>
            <a:rPr lang="en-AU"/>
            <a:t>Risk analysis, insurance and legal advice</a:t>
          </a:r>
        </a:p>
      </dgm:t>
    </dgm:pt>
    <dgm:pt modelId="{84BE2F4A-FA0D-4F75-8D85-C7A5D1CFA3BB}" type="parTrans" cxnId="{142CDBEC-0DC1-4C6C-BA1A-DE8ADB735B16}">
      <dgm:prSet/>
      <dgm:spPr/>
      <dgm:t>
        <a:bodyPr/>
        <a:lstStyle/>
        <a:p>
          <a:endParaRPr lang="en-AU"/>
        </a:p>
      </dgm:t>
    </dgm:pt>
    <dgm:pt modelId="{DCE2AA96-CBB1-43E6-A448-981FEA0AED76}" type="sibTrans" cxnId="{142CDBEC-0DC1-4C6C-BA1A-DE8ADB735B16}">
      <dgm:prSet/>
      <dgm:spPr/>
      <dgm:t>
        <a:bodyPr/>
        <a:lstStyle/>
        <a:p>
          <a:endParaRPr lang="en-AU"/>
        </a:p>
      </dgm:t>
    </dgm:pt>
    <dgm:pt modelId="{28225A4D-0FA0-4756-AECD-D73E79BDB41F}">
      <dgm:prSet phldrT="[Text]"/>
      <dgm:spPr/>
      <dgm:t>
        <a:bodyPr/>
        <a:lstStyle/>
        <a:p>
          <a:pPr algn="l"/>
          <a:r>
            <a:rPr lang="en-AU"/>
            <a:t>Planning</a:t>
          </a:r>
        </a:p>
      </dgm:t>
    </dgm:pt>
    <dgm:pt modelId="{05A4D6B2-D8B9-489D-8659-B46035E23799}" type="parTrans" cxnId="{CC4F47E7-26EE-48DE-BA13-2A5A445298F7}">
      <dgm:prSet/>
      <dgm:spPr/>
      <dgm:t>
        <a:bodyPr/>
        <a:lstStyle/>
        <a:p>
          <a:endParaRPr lang="en-AU"/>
        </a:p>
      </dgm:t>
    </dgm:pt>
    <dgm:pt modelId="{4A43A906-BC33-4899-90A1-6A7ED023E10A}" type="sibTrans" cxnId="{CC4F47E7-26EE-48DE-BA13-2A5A445298F7}">
      <dgm:prSet/>
      <dgm:spPr/>
      <dgm:t>
        <a:bodyPr/>
        <a:lstStyle/>
        <a:p>
          <a:endParaRPr lang="en-AU"/>
        </a:p>
      </dgm:t>
    </dgm:pt>
    <dgm:pt modelId="{30755DC7-8A73-458E-BC15-149CEE312664}">
      <dgm:prSet phldrT="[Text]"/>
      <dgm:spPr/>
      <dgm:t>
        <a:bodyPr/>
        <a:lstStyle/>
        <a:p>
          <a:pPr algn="l"/>
          <a:r>
            <a:rPr lang="en-AU"/>
            <a:t>Offer match-up with mentor</a:t>
          </a:r>
        </a:p>
      </dgm:t>
    </dgm:pt>
    <dgm:pt modelId="{18633C7B-2DD1-4C57-AE8E-DAA01E65543B}" type="parTrans" cxnId="{1DD229E2-5619-4919-9BCB-2D585980EC2A}">
      <dgm:prSet/>
      <dgm:spPr/>
      <dgm:t>
        <a:bodyPr/>
        <a:lstStyle/>
        <a:p>
          <a:endParaRPr lang="en-AU"/>
        </a:p>
      </dgm:t>
    </dgm:pt>
    <dgm:pt modelId="{A109F1DE-E6A7-4413-A7B6-9BF12F8761E2}" type="sibTrans" cxnId="{1DD229E2-5619-4919-9BCB-2D585980EC2A}">
      <dgm:prSet/>
      <dgm:spPr/>
      <dgm:t>
        <a:bodyPr/>
        <a:lstStyle/>
        <a:p>
          <a:endParaRPr lang="en-AU"/>
        </a:p>
      </dgm:t>
    </dgm:pt>
    <dgm:pt modelId="{05CD6088-0082-42C6-9597-9AB11440708E}">
      <dgm:prSet phldrT="[Text]"/>
      <dgm:spPr/>
      <dgm:t>
        <a:bodyPr/>
        <a:lstStyle/>
        <a:p>
          <a:pPr algn="l"/>
          <a:r>
            <a:rPr lang="en-AU"/>
            <a:t>Start additional activities: gardening, art, exercise...</a:t>
          </a:r>
        </a:p>
      </dgm:t>
    </dgm:pt>
    <dgm:pt modelId="{5D33D64E-83D6-436A-8840-050917E1D143}" type="parTrans" cxnId="{C72053B2-A08B-44C0-9EDA-E3C0613E9515}">
      <dgm:prSet/>
      <dgm:spPr/>
      <dgm:t>
        <a:bodyPr/>
        <a:lstStyle/>
        <a:p>
          <a:endParaRPr lang="en-AU"/>
        </a:p>
      </dgm:t>
    </dgm:pt>
    <dgm:pt modelId="{35A360EC-63A8-4E79-88F3-68FFB74A8C10}" type="sibTrans" cxnId="{C72053B2-A08B-44C0-9EDA-E3C0613E9515}">
      <dgm:prSet/>
      <dgm:spPr/>
      <dgm:t>
        <a:bodyPr/>
        <a:lstStyle/>
        <a:p>
          <a:endParaRPr lang="en-AU"/>
        </a:p>
      </dgm:t>
    </dgm:pt>
    <dgm:pt modelId="{009B955A-923F-4AEF-A26F-CAB6ADFE4290}">
      <dgm:prSet phldrT="[Text]"/>
      <dgm:spPr/>
      <dgm:t>
        <a:bodyPr/>
        <a:lstStyle/>
        <a:p>
          <a:pPr algn="l"/>
          <a:r>
            <a:rPr lang="en-AU"/>
            <a:t>Get-well card initiative</a:t>
          </a:r>
        </a:p>
      </dgm:t>
    </dgm:pt>
    <dgm:pt modelId="{C1453CD8-74F7-45E5-9D05-41F4FE803691}" type="parTrans" cxnId="{82F10CEC-FBC3-4D97-BA22-4783A776D372}">
      <dgm:prSet/>
      <dgm:spPr/>
      <dgm:t>
        <a:bodyPr/>
        <a:lstStyle/>
        <a:p>
          <a:endParaRPr lang="en-AU"/>
        </a:p>
      </dgm:t>
    </dgm:pt>
    <dgm:pt modelId="{B738838C-A526-428B-B538-FDDD6D5DDA0C}" type="sibTrans" cxnId="{82F10CEC-FBC3-4D97-BA22-4783A776D372}">
      <dgm:prSet/>
      <dgm:spPr/>
      <dgm:t>
        <a:bodyPr/>
        <a:lstStyle/>
        <a:p>
          <a:endParaRPr lang="en-AU"/>
        </a:p>
      </dgm:t>
    </dgm:pt>
    <dgm:pt modelId="{03B56A05-0459-4075-BD25-16B8919F3C54}">
      <dgm:prSet phldrT="[Text]"/>
      <dgm:spPr/>
      <dgm:t>
        <a:bodyPr/>
        <a:lstStyle/>
        <a:p>
          <a:pPr algn="l"/>
          <a:r>
            <a:rPr lang="en-AU"/>
            <a:t>Carer support group</a:t>
          </a:r>
        </a:p>
      </dgm:t>
    </dgm:pt>
    <dgm:pt modelId="{D6E1DEFB-DF83-451A-A555-DABED0F5E124}" type="parTrans" cxnId="{83ADA56E-03CC-4269-8506-198356882AE7}">
      <dgm:prSet/>
      <dgm:spPr/>
      <dgm:t>
        <a:bodyPr/>
        <a:lstStyle/>
        <a:p>
          <a:endParaRPr lang="en-AU"/>
        </a:p>
      </dgm:t>
    </dgm:pt>
    <dgm:pt modelId="{012A6C27-60F5-4BFF-9274-1A39715B7329}" type="sibTrans" cxnId="{83ADA56E-03CC-4269-8506-198356882AE7}">
      <dgm:prSet/>
      <dgm:spPr/>
      <dgm:t>
        <a:bodyPr/>
        <a:lstStyle/>
        <a:p>
          <a:endParaRPr lang="en-AU"/>
        </a:p>
      </dgm:t>
    </dgm:pt>
    <dgm:pt modelId="{83E9C446-D637-41AB-A661-2269ACADDB2B}">
      <dgm:prSet phldrT="[Text]"/>
      <dgm:spPr/>
      <dgm:t>
        <a:bodyPr/>
        <a:lstStyle/>
        <a:p>
          <a:r>
            <a:rPr lang="en-AU"/>
            <a:t>Activity groups at premises</a:t>
          </a:r>
        </a:p>
      </dgm:t>
    </dgm:pt>
    <dgm:pt modelId="{1459A0A9-0226-49B9-96EC-E13004B5D003}" type="parTrans" cxnId="{A46B2132-8919-4A7C-B1B0-7F4CAA588974}">
      <dgm:prSet/>
      <dgm:spPr/>
      <dgm:t>
        <a:bodyPr/>
        <a:lstStyle/>
        <a:p>
          <a:endParaRPr lang="en-AU"/>
        </a:p>
      </dgm:t>
    </dgm:pt>
    <dgm:pt modelId="{9EF91907-E359-4181-AE60-1FB70E3763B3}" type="sibTrans" cxnId="{A46B2132-8919-4A7C-B1B0-7F4CAA588974}">
      <dgm:prSet/>
      <dgm:spPr/>
      <dgm:t>
        <a:bodyPr/>
        <a:lstStyle/>
        <a:p>
          <a:endParaRPr lang="en-AU"/>
        </a:p>
      </dgm:t>
    </dgm:pt>
    <dgm:pt modelId="{0CEA2053-0B57-452B-BDD4-A9621CBF5C0C}">
      <dgm:prSet phldrT="[Text]"/>
      <dgm:spPr/>
      <dgm:t>
        <a:bodyPr/>
        <a:lstStyle/>
        <a:p>
          <a:r>
            <a:rPr lang="en-AU"/>
            <a:t>Employees and volunteers</a:t>
          </a:r>
        </a:p>
      </dgm:t>
    </dgm:pt>
    <dgm:pt modelId="{E30F7643-6F01-49FF-8BEB-C704F12951C3}" type="parTrans" cxnId="{8A194604-4927-4C57-A932-F05811635BE4}">
      <dgm:prSet/>
      <dgm:spPr/>
      <dgm:t>
        <a:bodyPr/>
        <a:lstStyle/>
        <a:p>
          <a:endParaRPr lang="en-AU"/>
        </a:p>
      </dgm:t>
    </dgm:pt>
    <dgm:pt modelId="{FAA3988D-BDFE-4CD2-9C66-EF7B1525D2E4}" type="sibTrans" cxnId="{8A194604-4927-4C57-A932-F05811635BE4}">
      <dgm:prSet/>
      <dgm:spPr/>
      <dgm:t>
        <a:bodyPr/>
        <a:lstStyle/>
        <a:p>
          <a:endParaRPr lang="en-AU"/>
        </a:p>
      </dgm:t>
    </dgm:pt>
    <dgm:pt modelId="{A3D626B9-681E-4F4C-9C87-4B9C3414281C}">
      <dgm:prSet phldrT="[Text]"/>
      <dgm:spPr/>
      <dgm:t>
        <a:bodyPr/>
        <a:lstStyle/>
        <a:p>
          <a:r>
            <a:rPr lang="en-AU"/>
            <a:t>Change in legal status - new risks</a:t>
          </a:r>
        </a:p>
      </dgm:t>
    </dgm:pt>
    <dgm:pt modelId="{CBB467BD-8597-4546-985D-92A2000A18F6}" type="parTrans" cxnId="{52D5311D-E104-4A69-8B41-97D3F7898BFB}">
      <dgm:prSet/>
      <dgm:spPr/>
      <dgm:t>
        <a:bodyPr/>
        <a:lstStyle/>
        <a:p>
          <a:endParaRPr lang="en-AU"/>
        </a:p>
      </dgm:t>
    </dgm:pt>
    <dgm:pt modelId="{16B0E47A-4B50-4C80-8774-800F4DF141B5}" type="sibTrans" cxnId="{52D5311D-E104-4A69-8B41-97D3F7898BFB}">
      <dgm:prSet/>
      <dgm:spPr/>
      <dgm:t>
        <a:bodyPr/>
        <a:lstStyle/>
        <a:p>
          <a:endParaRPr lang="en-AU"/>
        </a:p>
      </dgm:t>
    </dgm:pt>
    <dgm:pt modelId="{9B5CBE17-212B-4A68-8750-C4FC0D0BFF33}">
      <dgm:prSet phldrT="[Text]"/>
      <dgm:spPr/>
      <dgm:t>
        <a:bodyPr/>
        <a:lstStyle/>
        <a:p>
          <a:r>
            <a:rPr lang="en-AU"/>
            <a:t>Change in ATO status for donations</a:t>
          </a:r>
        </a:p>
      </dgm:t>
    </dgm:pt>
    <dgm:pt modelId="{027F5ADE-1F2E-43CB-91B0-C8322E10F95F}" type="parTrans" cxnId="{3D34C4AF-3288-4D61-A866-541EA6E24B05}">
      <dgm:prSet/>
      <dgm:spPr/>
      <dgm:t>
        <a:bodyPr/>
        <a:lstStyle/>
        <a:p>
          <a:endParaRPr lang="en-AU"/>
        </a:p>
      </dgm:t>
    </dgm:pt>
    <dgm:pt modelId="{62E6B6C7-9DA3-41C1-8D08-3F74BA0AD509}" type="sibTrans" cxnId="{3D34C4AF-3288-4D61-A866-541EA6E24B05}">
      <dgm:prSet/>
      <dgm:spPr/>
      <dgm:t>
        <a:bodyPr/>
        <a:lstStyle/>
        <a:p>
          <a:endParaRPr lang="en-AU"/>
        </a:p>
      </dgm:t>
    </dgm:pt>
    <dgm:pt modelId="{8428619C-EE69-45E1-88E4-C716E0B247B5}">
      <dgm:prSet phldrT="[Text]"/>
      <dgm:spPr/>
      <dgm:t>
        <a:bodyPr/>
        <a:lstStyle/>
        <a:p>
          <a:r>
            <a:rPr lang="en-AU"/>
            <a:t>Real fundraising - donor and crowdfunding</a:t>
          </a:r>
        </a:p>
      </dgm:t>
    </dgm:pt>
    <dgm:pt modelId="{C9855098-DDC9-4535-90A0-762180E2BE89}" type="parTrans" cxnId="{6F24AF04-8E5A-4BD4-A6EC-8BFF166B14C7}">
      <dgm:prSet/>
      <dgm:spPr/>
      <dgm:t>
        <a:bodyPr/>
        <a:lstStyle/>
        <a:p>
          <a:endParaRPr lang="en-AU"/>
        </a:p>
      </dgm:t>
    </dgm:pt>
    <dgm:pt modelId="{F5DD5C67-6877-447C-B1A9-AEADDD56A816}" type="sibTrans" cxnId="{6F24AF04-8E5A-4BD4-A6EC-8BFF166B14C7}">
      <dgm:prSet/>
      <dgm:spPr/>
      <dgm:t>
        <a:bodyPr/>
        <a:lstStyle/>
        <a:p>
          <a:endParaRPr lang="en-AU"/>
        </a:p>
      </dgm:t>
    </dgm:pt>
    <dgm:pt modelId="{3923F8B8-9630-46CB-8503-D7AE81C2515D}" type="pres">
      <dgm:prSet presAssocID="{07270C8D-CAB4-4849-BAC7-2D56DE9FD2C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AU"/>
        </a:p>
      </dgm:t>
    </dgm:pt>
    <dgm:pt modelId="{77BF8C6E-674E-404A-B718-72C682CF44BF}" type="pres">
      <dgm:prSet presAssocID="{50B0AE9E-8200-4CCC-8DB2-AF5D826FECB0}" presName="composite" presStyleCnt="0"/>
      <dgm:spPr/>
    </dgm:pt>
    <dgm:pt modelId="{C2DD62CD-16EC-4F2F-8464-04FB9D8BD5A6}" type="pres">
      <dgm:prSet presAssocID="{50B0AE9E-8200-4CCC-8DB2-AF5D826FECB0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66CDEA25-7C42-4EB7-A889-C99BC9605759}" type="pres">
      <dgm:prSet presAssocID="{50B0AE9E-8200-4CCC-8DB2-AF5D826FECB0}" presName="parSh" presStyleLbl="node1" presStyleIdx="0" presStyleCnt="3"/>
      <dgm:spPr/>
      <dgm:t>
        <a:bodyPr/>
        <a:lstStyle/>
        <a:p>
          <a:endParaRPr lang="en-AU"/>
        </a:p>
      </dgm:t>
    </dgm:pt>
    <dgm:pt modelId="{5B5831CC-C88E-4FFE-A529-60CEDF19C632}" type="pres">
      <dgm:prSet presAssocID="{50B0AE9E-8200-4CCC-8DB2-AF5D826FECB0}" presName="desTx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675B0308-A8A0-41F1-993D-D0D22E4A586B}" type="pres">
      <dgm:prSet presAssocID="{994907CA-FBC9-4976-98CD-AAC7003EE0D2}" presName="sibTrans" presStyleLbl="sibTrans2D1" presStyleIdx="0" presStyleCnt="2"/>
      <dgm:spPr/>
      <dgm:t>
        <a:bodyPr/>
        <a:lstStyle/>
        <a:p>
          <a:endParaRPr lang="en-AU"/>
        </a:p>
      </dgm:t>
    </dgm:pt>
    <dgm:pt modelId="{D18AD345-94D4-45F6-A930-709D60A3680C}" type="pres">
      <dgm:prSet presAssocID="{994907CA-FBC9-4976-98CD-AAC7003EE0D2}" presName="connTx" presStyleLbl="sibTrans2D1" presStyleIdx="0" presStyleCnt="2"/>
      <dgm:spPr/>
      <dgm:t>
        <a:bodyPr/>
        <a:lstStyle/>
        <a:p>
          <a:endParaRPr lang="en-AU"/>
        </a:p>
      </dgm:t>
    </dgm:pt>
    <dgm:pt modelId="{147C4B3E-DB0A-47BD-A586-EEEF9E026153}" type="pres">
      <dgm:prSet presAssocID="{05270D60-42F6-4824-8348-F46454A7FC92}" presName="composite" presStyleCnt="0"/>
      <dgm:spPr/>
    </dgm:pt>
    <dgm:pt modelId="{7A001EB4-3759-44CA-A78E-DF5691C7884F}" type="pres">
      <dgm:prSet presAssocID="{05270D60-42F6-4824-8348-F46454A7FC92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7E720AF8-8288-4792-BE5E-121BCDE77769}" type="pres">
      <dgm:prSet presAssocID="{05270D60-42F6-4824-8348-F46454A7FC92}" presName="parSh" presStyleLbl="node1" presStyleIdx="1" presStyleCnt="3"/>
      <dgm:spPr/>
      <dgm:t>
        <a:bodyPr/>
        <a:lstStyle/>
        <a:p>
          <a:endParaRPr lang="en-AU"/>
        </a:p>
      </dgm:t>
    </dgm:pt>
    <dgm:pt modelId="{7A620319-EFDF-48B6-B1F3-F01BC0AD4D8D}" type="pres">
      <dgm:prSet presAssocID="{05270D60-42F6-4824-8348-F46454A7FC92}" presName="desTx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0146D863-AE50-47BA-952D-339FF1C5CF80}" type="pres">
      <dgm:prSet presAssocID="{063DB62A-88BE-4B80-8A8B-814690CD9D40}" presName="sibTrans" presStyleLbl="sibTrans2D1" presStyleIdx="1" presStyleCnt="2"/>
      <dgm:spPr/>
      <dgm:t>
        <a:bodyPr/>
        <a:lstStyle/>
        <a:p>
          <a:endParaRPr lang="en-AU"/>
        </a:p>
      </dgm:t>
    </dgm:pt>
    <dgm:pt modelId="{6AD62D52-E104-4441-BEF4-4C4B18E043BD}" type="pres">
      <dgm:prSet presAssocID="{063DB62A-88BE-4B80-8A8B-814690CD9D40}" presName="connTx" presStyleLbl="sibTrans2D1" presStyleIdx="1" presStyleCnt="2"/>
      <dgm:spPr/>
      <dgm:t>
        <a:bodyPr/>
        <a:lstStyle/>
        <a:p>
          <a:endParaRPr lang="en-AU"/>
        </a:p>
      </dgm:t>
    </dgm:pt>
    <dgm:pt modelId="{9CFD5514-D8FB-487A-A15D-1A0D0261647F}" type="pres">
      <dgm:prSet presAssocID="{41C41DCC-3543-4A24-B764-F43B40230C6E}" presName="composite" presStyleCnt="0"/>
      <dgm:spPr/>
    </dgm:pt>
    <dgm:pt modelId="{79A42BA8-33E3-47F0-9CE8-12B8A5C28589}" type="pres">
      <dgm:prSet presAssocID="{41C41DCC-3543-4A24-B764-F43B40230C6E}" presName="par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3A8BF0A7-9769-4A0B-97BD-0D36AF964691}" type="pres">
      <dgm:prSet presAssocID="{41C41DCC-3543-4A24-B764-F43B40230C6E}" presName="parSh" presStyleLbl="node1" presStyleIdx="2" presStyleCnt="3"/>
      <dgm:spPr/>
      <dgm:t>
        <a:bodyPr/>
        <a:lstStyle/>
        <a:p>
          <a:endParaRPr lang="en-AU"/>
        </a:p>
      </dgm:t>
    </dgm:pt>
    <dgm:pt modelId="{5F7C776D-7377-4EA0-908A-ACDD01DD5D8F}" type="pres">
      <dgm:prSet presAssocID="{41C41DCC-3543-4A24-B764-F43B40230C6E}" presName="desTx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</dgm:ptLst>
  <dgm:cxnLst>
    <dgm:cxn modelId="{6B2ACDE3-7D53-4A54-B11F-CB619DE9E599}" type="presOf" srcId="{05CD6088-0082-42C6-9597-9AB11440708E}" destId="{7A620319-EFDF-48B6-B1F3-F01BC0AD4D8D}" srcOrd="0" destOrd="2" presId="urn:microsoft.com/office/officeart/2005/8/layout/process3"/>
    <dgm:cxn modelId="{A7CBC5FC-DE71-4BDB-808C-719E2106779F}" type="presOf" srcId="{0CEA2053-0B57-452B-BDD4-A9621CBF5C0C}" destId="{5F7C776D-7377-4EA0-908A-ACDD01DD5D8F}" srcOrd="0" destOrd="2" presId="urn:microsoft.com/office/officeart/2005/8/layout/process3"/>
    <dgm:cxn modelId="{39B67DDD-9AF7-4B96-9004-8DD4AACA0A9C}" type="presOf" srcId="{83E9C446-D637-41AB-A661-2269ACADDB2B}" destId="{5F7C776D-7377-4EA0-908A-ACDD01DD5D8F}" srcOrd="0" destOrd="1" presId="urn:microsoft.com/office/officeart/2005/8/layout/process3"/>
    <dgm:cxn modelId="{F90161DE-ECE3-43E0-B218-8511507AF81C}" srcId="{41C41DCC-3543-4A24-B764-F43B40230C6E}" destId="{EF4A089F-7590-4EFF-B23E-E64A80F7F80B}" srcOrd="0" destOrd="0" parTransId="{0110DE96-3781-496D-859C-AC83A6BA1B35}" sibTransId="{92B176BC-58DE-494D-AFAC-5643D136DC91}"/>
    <dgm:cxn modelId="{23328D07-BDEE-436F-9DC3-8F32815DD3AA}" type="presOf" srcId="{174076F6-BDCF-4BAE-98E0-7F6B1470ABAA}" destId="{5B5831CC-C88E-4FFE-A529-60CEDF19C632}" srcOrd="0" destOrd="1" presId="urn:microsoft.com/office/officeart/2005/8/layout/process3"/>
    <dgm:cxn modelId="{ECEB6945-581C-4D39-B83B-D3AA1DF5C734}" type="presOf" srcId="{05270D60-42F6-4824-8348-F46454A7FC92}" destId="{7E720AF8-8288-4792-BE5E-121BCDE77769}" srcOrd="1" destOrd="0" presId="urn:microsoft.com/office/officeart/2005/8/layout/process3"/>
    <dgm:cxn modelId="{68D3FB1E-AC9A-434A-BD99-FDD22BE7FC29}" type="presOf" srcId="{30755DC7-8A73-458E-BC15-149CEE312664}" destId="{7A620319-EFDF-48B6-B1F3-F01BC0AD4D8D}" srcOrd="0" destOrd="1" presId="urn:microsoft.com/office/officeart/2005/8/layout/process3"/>
    <dgm:cxn modelId="{8D2599E1-DB58-48F0-A59B-44E7DED6034E}" type="presOf" srcId="{88489007-17E6-4CBA-A191-061425582310}" destId="{7A620319-EFDF-48B6-B1F3-F01BC0AD4D8D}" srcOrd="0" destOrd="0" presId="urn:microsoft.com/office/officeart/2005/8/layout/process3"/>
    <dgm:cxn modelId="{78084340-4FAB-43B2-AD03-CF86E5CE70CB}" type="presOf" srcId="{9B5CBE17-212B-4A68-8750-C4FC0D0BFF33}" destId="{5F7C776D-7377-4EA0-908A-ACDD01DD5D8F}" srcOrd="0" destOrd="4" presId="urn:microsoft.com/office/officeart/2005/8/layout/process3"/>
    <dgm:cxn modelId="{46E9F56A-17B6-430A-A949-F5195BEF5342}" srcId="{07270C8D-CAB4-4849-BAC7-2D56DE9FD2C1}" destId="{05270D60-42F6-4824-8348-F46454A7FC92}" srcOrd="1" destOrd="0" parTransId="{8D9DA6D0-7491-417A-9C9F-51806DFC2CA8}" sibTransId="{063DB62A-88BE-4B80-8A8B-814690CD9D40}"/>
    <dgm:cxn modelId="{1DD229E2-5619-4919-9BCB-2D585980EC2A}" srcId="{05270D60-42F6-4824-8348-F46454A7FC92}" destId="{30755DC7-8A73-458E-BC15-149CEE312664}" srcOrd="1" destOrd="0" parTransId="{18633C7B-2DD1-4C57-AE8E-DAA01E65543B}" sibTransId="{A109F1DE-E6A7-4413-A7B6-9BF12F8761E2}"/>
    <dgm:cxn modelId="{05DF8259-0FC2-4842-A30D-A5D6F6D9F0BF}" type="presOf" srcId="{07270C8D-CAB4-4849-BAC7-2D56DE9FD2C1}" destId="{3923F8B8-9630-46CB-8503-D7AE81C2515D}" srcOrd="0" destOrd="0" presId="urn:microsoft.com/office/officeart/2005/8/layout/process3"/>
    <dgm:cxn modelId="{CC4F47E7-26EE-48DE-BA13-2A5A445298F7}" srcId="{50B0AE9E-8200-4CCC-8DB2-AF5D826FECB0}" destId="{28225A4D-0FA0-4756-AECD-D73E79BDB41F}" srcOrd="3" destOrd="0" parTransId="{05A4D6B2-D8B9-489D-8659-B46035E23799}" sibTransId="{4A43A906-BC33-4899-90A1-6A7ED023E10A}"/>
    <dgm:cxn modelId="{8A194604-4927-4C57-A932-F05811635BE4}" srcId="{41C41DCC-3543-4A24-B764-F43B40230C6E}" destId="{0CEA2053-0B57-452B-BDD4-A9621CBF5C0C}" srcOrd="2" destOrd="0" parTransId="{E30F7643-6F01-49FF-8BEB-C704F12951C3}" sibTransId="{FAA3988D-BDFE-4CD2-9C66-EF7B1525D2E4}"/>
    <dgm:cxn modelId="{CF45C16B-290A-4DE1-820D-28A086F50168}" type="presOf" srcId="{D1B35C95-AF3C-44C0-9C26-54810417FAC1}" destId="{5B5831CC-C88E-4FFE-A529-60CEDF19C632}" srcOrd="0" destOrd="0" presId="urn:microsoft.com/office/officeart/2005/8/layout/process3"/>
    <dgm:cxn modelId="{9006EE5E-5E52-4568-B481-95BEE7C61B18}" type="presOf" srcId="{41C41DCC-3543-4A24-B764-F43B40230C6E}" destId="{79A42BA8-33E3-47F0-9CE8-12B8A5C28589}" srcOrd="0" destOrd="0" presId="urn:microsoft.com/office/officeart/2005/8/layout/process3"/>
    <dgm:cxn modelId="{E2978AD4-D928-483B-ACC6-55518E7E869C}" type="presOf" srcId="{50B0AE9E-8200-4CCC-8DB2-AF5D826FECB0}" destId="{C2DD62CD-16EC-4F2F-8464-04FB9D8BD5A6}" srcOrd="0" destOrd="0" presId="urn:microsoft.com/office/officeart/2005/8/layout/process3"/>
    <dgm:cxn modelId="{9B0DB23A-BBB4-4B31-AF6A-C1792AF5F7CE}" type="presOf" srcId="{994907CA-FBC9-4976-98CD-AAC7003EE0D2}" destId="{D18AD345-94D4-45F6-A930-709D60A3680C}" srcOrd="1" destOrd="0" presId="urn:microsoft.com/office/officeart/2005/8/layout/process3"/>
    <dgm:cxn modelId="{23F2913D-D693-470F-B2A5-E23C57A9AA22}" srcId="{05270D60-42F6-4824-8348-F46454A7FC92}" destId="{88489007-17E6-4CBA-A191-061425582310}" srcOrd="0" destOrd="0" parTransId="{B0CC53FF-E214-4E7A-8865-318B489D0F6C}" sibTransId="{F5C4086E-8FF4-4850-B926-EAC7EED44046}"/>
    <dgm:cxn modelId="{82F10CEC-FBC3-4D97-BA22-4783A776D372}" srcId="{05270D60-42F6-4824-8348-F46454A7FC92}" destId="{009B955A-923F-4AEF-A26F-CAB6ADFE4290}" srcOrd="3" destOrd="0" parTransId="{C1453CD8-74F7-45E5-9D05-41F4FE803691}" sibTransId="{B738838C-A526-428B-B538-FDDD6D5DDA0C}"/>
    <dgm:cxn modelId="{C5FFD568-1371-465D-AC25-029AC80331FF}" type="presOf" srcId="{6DDCA913-DC7D-4BE5-9BDE-B948BA0244B0}" destId="{5B5831CC-C88E-4FFE-A529-60CEDF19C632}" srcOrd="0" destOrd="4" presId="urn:microsoft.com/office/officeart/2005/8/layout/process3"/>
    <dgm:cxn modelId="{B79782C6-9A25-4983-B234-225CF8F0D00A}" srcId="{50B0AE9E-8200-4CCC-8DB2-AF5D826FECB0}" destId="{C2684159-E7C9-48BE-B716-7F66EDBE986C}" srcOrd="2" destOrd="0" parTransId="{2928F4BE-41D4-47C1-BB95-B9F76C9B0392}" sibTransId="{5385E906-D61A-4D32-8C24-A2EF03B250AB}"/>
    <dgm:cxn modelId="{FE582919-C807-4FED-B8CA-30D70B2A44AC}" type="presOf" srcId="{8428619C-EE69-45E1-88E4-C716E0B247B5}" destId="{5F7C776D-7377-4EA0-908A-ACDD01DD5D8F}" srcOrd="0" destOrd="5" presId="urn:microsoft.com/office/officeart/2005/8/layout/process3"/>
    <dgm:cxn modelId="{C17E1F53-ED58-42D6-B857-64C88B893EE2}" type="presOf" srcId="{A3D626B9-681E-4F4C-9C87-4B9C3414281C}" destId="{5F7C776D-7377-4EA0-908A-ACDD01DD5D8F}" srcOrd="0" destOrd="3" presId="urn:microsoft.com/office/officeart/2005/8/layout/process3"/>
    <dgm:cxn modelId="{D7178B98-81D6-4B89-823B-B0B406115794}" type="presOf" srcId="{C2684159-E7C9-48BE-B716-7F66EDBE986C}" destId="{5B5831CC-C88E-4FFE-A529-60CEDF19C632}" srcOrd="0" destOrd="2" presId="urn:microsoft.com/office/officeart/2005/8/layout/process3"/>
    <dgm:cxn modelId="{F629B16F-C2C4-44E0-A64F-1D52E1EDB9FC}" type="presOf" srcId="{50B0AE9E-8200-4CCC-8DB2-AF5D826FECB0}" destId="{66CDEA25-7C42-4EB7-A889-C99BC9605759}" srcOrd="1" destOrd="0" presId="urn:microsoft.com/office/officeart/2005/8/layout/process3"/>
    <dgm:cxn modelId="{C72053B2-A08B-44C0-9EDA-E3C0613E9515}" srcId="{05270D60-42F6-4824-8348-F46454A7FC92}" destId="{05CD6088-0082-42C6-9597-9AB11440708E}" srcOrd="2" destOrd="0" parTransId="{5D33D64E-83D6-436A-8840-050917E1D143}" sibTransId="{35A360EC-63A8-4E79-88F3-68FFB74A8C10}"/>
    <dgm:cxn modelId="{3B1D89A6-A227-4B1C-B8E3-41F34C33A60D}" type="presOf" srcId="{03B56A05-0459-4075-BD25-16B8919F3C54}" destId="{7A620319-EFDF-48B6-B1F3-F01BC0AD4D8D}" srcOrd="0" destOrd="4" presId="urn:microsoft.com/office/officeart/2005/8/layout/process3"/>
    <dgm:cxn modelId="{19FC8C01-BE4E-436C-858A-880EECEA29B2}" type="presOf" srcId="{EF4A089F-7590-4EFF-B23E-E64A80F7F80B}" destId="{5F7C776D-7377-4EA0-908A-ACDD01DD5D8F}" srcOrd="0" destOrd="0" presId="urn:microsoft.com/office/officeart/2005/8/layout/process3"/>
    <dgm:cxn modelId="{52D5311D-E104-4A69-8B41-97D3F7898BFB}" srcId="{41C41DCC-3543-4A24-B764-F43B40230C6E}" destId="{A3D626B9-681E-4F4C-9C87-4B9C3414281C}" srcOrd="3" destOrd="0" parTransId="{CBB467BD-8597-4546-985D-92A2000A18F6}" sibTransId="{16B0E47A-4B50-4C80-8774-800F4DF141B5}"/>
    <dgm:cxn modelId="{83ADA56E-03CC-4269-8506-198356882AE7}" srcId="{05270D60-42F6-4824-8348-F46454A7FC92}" destId="{03B56A05-0459-4075-BD25-16B8919F3C54}" srcOrd="4" destOrd="0" parTransId="{D6E1DEFB-DF83-451A-A555-DABED0F5E124}" sibTransId="{012A6C27-60F5-4BFF-9274-1A39715B7329}"/>
    <dgm:cxn modelId="{142CDBEC-0DC1-4C6C-BA1A-DE8ADB735B16}" srcId="{50B0AE9E-8200-4CCC-8DB2-AF5D826FECB0}" destId="{6DDCA913-DC7D-4BE5-9BDE-B948BA0244B0}" srcOrd="4" destOrd="0" parTransId="{84BE2F4A-FA0D-4F75-8D85-C7A5D1CFA3BB}" sibTransId="{DCE2AA96-CBB1-43E6-A448-981FEA0AED76}"/>
    <dgm:cxn modelId="{DACE64C1-EF36-40AE-B28A-8D9AADD972ED}" srcId="{50B0AE9E-8200-4CCC-8DB2-AF5D826FECB0}" destId="{D1B35C95-AF3C-44C0-9C26-54810417FAC1}" srcOrd="0" destOrd="0" parTransId="{65F3B730-A96F-448A-830B-300CAE6E6304}" sibTransId="{3C7FED77-30AF-4886-ACD5-3BA6C59CEA74}"/>
    <dgm:cxn modelId="{205DFA91-A192-405D-8BE7-6849A82952B8}" type="presOf" srcId="{41C41DCC-3543-4A24-B764-F43B40230C6E}" destId="{3A8BF0A7-9769-4A0B-97BD-0D36AF964691}" srcOrd="1" destOrd="0" presId="urn:microsoft.com/office/officeart/2005/8/layout/process3"/>
    <dgm:cxn modelId="{A46B2132-8919-4A7C-B1B0-7F4CAA588974}" srcId="{41C41DCC-3543-4A24-B764-F43B40230C6E}" destId="{83E9C446-D637-41AB-A661-2269ACADDB2B}" srcOrd="1" destOrd="0" parTransId="{1459A0A9-0226-49B9-96EC-E13004B5D003}" sibTransId="{9EF91907-E359-4181-AE60-1FB70E3763B3}"/>
    <dgm:cxn modelId="{6F24AF04-8E5A-4BD4-A6EC-8BFF166B14C7}" srcId="{41C41DCC-3543-4A24-B764-F43B40230C6E}" destId="{8428619C-EE69-45E1-88E4-C716E0B247B5}" srcOrd="5" destOrd="0" parTransId="{C9855098-DDC9-4535-90A0-762180E2BE89}" sibTransId="{F5DD5C67-6877-447C-B1A9-AEADDD56A816}"/>
    <dgm:cxn modelId="{A54269B9-0AD2-48BE-A723-1B67B78728D7}" srcId="{07270C8D-CAB4-4849-BAC7-2D56DE9FD2C1}" destId="{41C41DCC-3543-4A24-B764-F43B40230C6E}" srcOrd="2" destOrd="0" parTransId="{047D7150-3466-4CE7-8017-252CC67BE74E}" sibTransId="{AEBCE2EF-870F-4F53-9DB2-1485E7893815}"/>
    <dgm:cxn modelId="{CE187B18-8F41-4E0D-B2BB-820A019F1983}" type="presOf" srcId="{994907CA-FBC9-4976-98CD-AAC7003EE0D2}" destId="{675B0308-A8A0-41F1-993D-D0D22E4A586B}" srcOrd="0" destOrd="0" presId="urn:microsoft.com/office/officeart/2005/8/layout/process3"/>
    <dgm:cxn modelId="{F30F9D70-0D70-4D76-A3E7-845F9CEC520A}" srcId="{50B0AE9E-8200-4CCC-8DB2-AF5D826FECB0}" destId="{174076F6-BDCF-4BAE-98E0-7F6B1470ABAA}" srcOrd="1" destOrd="0" parTransId="{BB261A1D-B693-4531-A31B-02CC94E0D1CC}" sibTransId="{52618FA1-BB83-4747-851E-FEA6C2C6655F}"/>
    <dgm:cxn modelId="{9825633A-7FD4-478A-912A-9D35DC91D0F3}" type="presOf" srcId="{05270D60-42F6-4824-8348-F46454A7FC92}" destId="{7A001EB4-3759-44CA-A78E-DF5691C7884F}" srcOrd="0" destOrd="0" presId="urn:microsoft.com/office/officeart/2005/8/layout/process3"/>
    <dgm:cxn modelId="{89D2EA46-5110-4FD6-91F0-B5B9AF233256}" type="presOf" srcId="{009B955A-923F-4AEF-A26F-CAB6ADFE4290}" destId="{7A620319-EFDF-48B6-B1F3-F01BC0AD4D8D}" srcOrd="0" destOrd="3" presId="urn:microsoft.com/office/officeart/2005/8/layout/process3"/>
    <dgm:cxn modelId="{4B75D0A6-6AF3-4019-A43B-8506D3FE5AFB}" type="presOf" srcId="{28225A4D-0FA0-4756-AECD-D73E79BDB41F}" destId="{5B5831CC-C88E-4FFE-A529-60CEDF19C632}" srcOrd="0" destOrd="3" presId="urn:microsoft.com/office/officeart/2005/8/layout/process3"/>
    <dgm:cxn modelId="{3D34C4AF-3288-4D61-A866-541EA6E24B05}" srcId="{41C41DCC-3543-4A24-B764-F43B40230C6E}" destId="{9B5CBE17-212B-4A68-8750-C4FC0D0BFF33}" srcOrd="4" destOrd="0" parTransId="{027F5ADE-1F2E-43CB-91B0-C8322E10F95F}" sibTransId="{62E6B6C7-9DA3-41C1-8D08-3F74BA0AD509}"/>
    <dgm:cxn modelId="{6D1F4998-FB45-4602-9E59-7352E49F10AC}" type="presOf" srcId="{063DB62A-88BE-4B80-8A8B-814690CD9D40}" destId="{6AD62D52-E104-4441-BEF4-4C4B18E043BD}" srcOrd="1" destOrd="0" presId="urn:microsoft.com/office/officeart/2005/8/layout/process3"/>
    <dgm:cxn modelId="{7D5E4480-81CD-4632-BE59-D47C02DE03A5}" type="presOf" srcId="{063DB62A-88BE-4B80-8A8B-814690CD9D40}" destId="{0146D863-AE50-47BA-952D-339FF1C5CF80}" srcOrd="0" destOrd="0" presId="urn:microsoft.com/office/officeart/2005/8/layout/process3"/>
    <dgm:cxn modelId="{2C0E4ADB-EF11-438F-BEE0-9B2FE3ED038B}" srcId="{07270C8D-CAB4-4849-BAC7-2D56DE9FD2C1}" destId="{50B0AE9E-8200-4CCC-8DB2-AF5D826FECB0}" srcOrd="0" destOrd="0" parTransId="{00D11E68-C06C-4FE3-BD2C-7D06E5DE00D7}" sibTransId="{994907CA-FBC9-4976-98CD-AAC7003EE0D2}"/>
    <dgm:cxn modelId="{C62C73F0-A3EB-44B2-A204-E619FF843B80}" type="presParOf" srcId="{3923F8B8-9630-46CB-8503-D7AE81C2515D}" destId="{77BF8C6E-674E-404A-B718-72C682CF44BF}" srcOrd="0" destOrd="0" presId="urn:microsoft.com/office/officeart/2005/8/layout/process3"/>
    <dgm:cxn modelId="{BC5EBC4F-F3B1-4E69-B033-4652F8FC74E0}" type="presParOf" srcId="{77BF8C6E-674E-404A-B718-72C682CF44BF}" destId="{C2DD62CD-16EC-4F2F-8464-04FB9D8BD5A6}" srcOrd="0" destOrd="0" presId="urn:microsoft.com/office/officeart/2005/8/layout/process3"/>
    <dgm:cxn modelId="{B8BD44A5-FAFF-4975-A61F-9065AF21D6BE}" type="presParOf" srcId="{77BF8C6E-674E-404A-B718-72C682CF44BF}" destId="{66CDEA25-7C42-4EB7-A889-C99BC9605759}" srcOrd="1" destOrd="0" presId="urn:microsoft.com/office/officeart/2005/8/layout/process3"/>
    <dgm:cxn modelId="{0C4457B9-D5BE-45C6-A07F-FAFA6EFB45AE}" type="presParOf" srcId="{77BF8C6E-674E-404A-B718-72C682CF44BF}" destId="{5B5831CC-C88E-4FFE-A529-60CEDF19C632}" srcOrd="2" destOrd="0" presId="urn:microsoft.com/office/officeart/2005/8/layout/process3"/>
    <dgm:cxn modelId="{E6276B40-C2DA-4991-A8DD-4A919D6BA6F0}" type="presParOf" srcId="{3923F8B8-9630-46CB-8503-D7AE81C2515D}" destId="{675B0308-A8A0-41F1-993D-D0D22E4A586B}" srcOrd="1" destOrd="0" presId="urn:microsoft.com/office/officeart/2005/8/layout/process3"/>
    <dgm:cxn modelId="{D1D8749A-E773-4D20-9B48-D68A6DE90D65}" type="presParOf" srcId="{675B0308-A8A0-41F1-993D-D0D22E4A586B}" destId="{D18AD345-94D4-45F6-A930-709D60A3680C}" srcOrd="0" destOrd="0" presId="urn:microsoft.com/office/officeart/2005/8/layout/process3"/>
    <dgm:cxn modelId="{546A92F0-FED4-4E71-9015-FE6BE6E4CAB2}" type="presParOf" srcId="{3923F8B8-9630-46CB-8503-D7AE81C2515D}" destId="{147C4B3E-DB0A-47BD-A586-EEEF9E026153}" srcOrd="2" destOrd="0" presId="urn:microsoft.com/office/officeart/2005/8/layout/process3"/>
    <dgm:cxn modelId="{EED140CE-5484-47F0-8901-BDF839F97A8A}" type="presParOf" srcId="{147C4B3E-DB0A-47BD-A586-EEEF9E026153}" destId="{7A001EB4-3759-44CA-A78E-DF5691C7884F}" srcOrd="0" destOrd="0" presId="urn:microsoft.com/office/officeart/2005/8/layout/process3"/>
    <dgm:cxn modelId="{2DC6ED8C-5F2C-48EF-9CFD-FEE16932AE02}" type="presParOf" srcId="{147C4B3E-DB0A-47BD-A586-EEEF9E026153}" destId="{7E720AF8-8288-4792-BE5E-121BCDE77769}" srcOrd="1" destOrd="0" presId="urn:microsoft.com/office/officeart/2005/8/layout/process3"/>
    <dgm:cxn modelId="{FF44C2CC-CA03-4DA8-A838-841393F9EB88}" type="presParOf" srcId="{147C4B3E-DB0A-47BD-A586-EEEF9E026153}" destId="{7A620319-EFDF-48B6-B1F3-F01BC0AD4D8D}" srcOrd="2" destOrd="0" presId="urn:microsoft.com/office/officeart/2005/8/layout/process3"/>
    <dgm:cxn modelId="{9D282547-FBE8-4035-82F0-65E8AD2C281C}" type="presParOf" srcId="{3923F8B8-9630-46CB-8503-D7AE81C2515D}" destId="{0146D863-AE50-47BA-952D-339FF1C5CF80}" srcOrd="3" destOrd="0" presId="urn:microsoft.com/office/officeart/2005/8/layout/process3"/>
    <dgm:cxn modelId="{82C08AB9-1D6C-4094-AFC6-AEA620B359E9}" type="presParOf" srcId="{0146D863-AE50-47BA-952D-339FF1C5CF80}" destId="{6AD62D52-E104-4441-BEF4-4C4B18E043BD}" srcOrd="0" destOrd="0" presId="urn:microsoft.com/office/officeart/2005/8/layout/process3"/>
    <dgm:cxn modelId="{E4118194-8212-48CA-8767-28B6E2E91A0D}" type="presParOf" srcId="{3923F8B8-9630-46CB-8503-D7AE81C2515D}" destId="{9CFD5514-D8FB-487A-A15D-1A0D0261647F}" srcOrd="4" destOrd="0" presId="urn:microsoft.com/office/officeart/2005/8/layout/process3"/>
    <dgm:cxn modelId="{BF9A069A-2BF0-4F29-9237-C39E49D4C059}" type="presParOf" srcId="{9CFD5514-D8FB-487A-A15D-1A0D0261647F}" destId="{79A42BA8-33E3-47F0-9CE8-12B8A5C28589}" srcOrd="0" destOrd="0" presId="urn:microsoft.com/office/officeart/2005/8/layout/process3"/>
    <dgm:cxn modelId="{552721A4-F86D-461B-A5BE-BC58BE26D801}" type="presParOf" srcId="{9CFD5514-D8FB-487A-A15D-1A0D0261647F}" destId="{3A8BF0A7-9769-4A0B-97BD-0D36AF964691}" srcOrd="1" destOrd="0" presId="urn:microsoft.com/office/officeart/2005/8/layout/process3"/>
    <dgm:cxn modelId="{24A35BAA-E579-4940-99E4-7AF57B08A02E}" type="presParOf" srcId="{9CFD5514-D8FB-487A-A15D-1A0D0261647F}" destId="{5F7C776D-7377-4EA0-908A-ACDD01DD5D8F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9E3F8EC-3718-4D80-B733-8E93556D5142}" type="doc">
      <dgm:prSet loTypeId="urn:diagrams.loki3.com/VaryingWidthList" loCatId="list" qsTypeId="urn:microsoft.com/office/officeart/2005/8/quickstyle/simple1" qsCatId="simple" csTypeId="urn:microsoft.com/office/officeart/2005/8/colors/colorful2" csCatId="colorful" phldr="1"/>
      <dgm:spPr/>
    </dgm:pt>
    <dgm:pt modelId="{1930D745-1018-4182-81B9-A80F6415BC84}">
      <dgm:prSet phldrT="[Text]"/>
      <dgm:spPr/>
      <dgm:t>
        <a:bodyPr/>
        <a:lstStyle/>
        <a:p>
          <a:r>
            <a:rPr lang="en-AU" dirty="0" smtClean="0"/>
            <a:t>Clients who are a danger to themselves</a:t>
          </a:r>
          <a:endParaRPr lang="en-AU" dirty="0"/>
        </a:p>
      </dgm:t>
    </dgm:pt>
    <dgm:pt modelId="{0554B3C3-02ED-4265-8FF6-6FACE68913AC}" type="parTrans" cxnId="{D47635A8-D274-470F-B8BE-90120E410117}">
      <dgm:prSet/>
      <dgm:spPr/>
      <dgm:t>
        <a:bodyPr/>
        <a:lstStyle/>
        <a:p>
          <a:endParaRPr lang="en-AU"/>
        </a:p>
      </dgm:t>
    </dgm:pt>
    <dgm:pt modelId="{D45B24A9-122F-4ABA-8BAE-2BC78561C409}" type="sibTrans" cxnId="{D47635A8-D274-470F-B8BE-90120E410117}">
      <dgm:prSet/>
      <dgm:spPr/>
      <dgm:t>
        <a:bodyPr/>
        <a:lstStyle/>
        <a:p>
          <a:endParaRPr lang="en-AU"/>
        </a:p>
      </dgm:t>
    </dgm:pt>
    <dgm:pt modelId="{B71200A5-AEEE-4B34-B0C8-BC12C1F62085}">
      <dgm:prSet/>
      <dgm:spPr/>
      <dgm:t>
        <a:bodyPr/>
        <a:lstStyle/>
        <a:p>
          <a:r>
            <a:rPr lang="en-AU" smtClean="0"/>
            <a:t>Clients who are a danger to others</a:t>
          </a:r>
          <a:endParaRPr lang="en-AU" dirty="0" smtClean="0"/>
        </a:p>
      </dgm:t>
    </dgm:pt>
    <dgm:pt modelId="{CEDFC583-1183-44D1-92CB-8EF7D9BA91A4}" type="parTrans" cxnId="{A64AB52A-CF68-44FD-9824-1AFB724432CE}">
      <dgm:prSet/>
      <dgm:spPr/>
      <dgm:t>
        <a:bodyPr/>
        <a:lstStyle/>
        <a:p>
          <a:endParaRPr lang="en-AU"/>
        </a:p>
      </dgm:t>
    </dgm:pt>
    <dgm:pt modelId="{B44E840A-16BC-4E6A-A107-4F027B1DD82B}" type="sibTrans" cxnId="{A64AB52A-CF68-44FD-9824-1AFB724432CE}">
      <dgm:prSet/>
      <dgm:spPr/>
      <dgm:t>
        <a:bodyPr/>
        <a:lstStyle/>
        <a:p>
          <a:endParaRPr lang="en-AU"/>
        </a:p>
      </dgm:t>
    </dgm:pt>
    <dgm:pt modelId="{3E5E639E-E115-4F84-94AC-01DDA8A2B170}">
      <dgm:prSet/>
      <dgm:spPr/>
      <dgm:t>
        <a:bodyPr/>
        <a:lstStyle/>
        <a:p>
          <a:r>
            <a:rPr lang="en-AU" smtClean="0"/>
            <a:t>Leak of confidential information</a:t>
          </a:r>
          <a:endParaRPr lang="en-AU" dirty="0" smtClean="0"/>
        </a:p>
      </dgm:t>
    </dgm:pt>
    <dgm:pt modelId="{C6C36CD0-7A7E-458F-90AE-C722534EC9C3}" type="parTrans" cxnId="{5D3FE085-09FE-4F9E-B729-B28C8C5BA5E8}">
      <dgm:prSet/>
      <dgm:spPr/>
      <dgm:t>
        <a:bodyPr/>
        <a:lstStyle/>
        <a:p>
          <a:endParaRPr lang="en-AU"/>
        </a:p>
      </dgm:t>
    </dgm:pt>
    <dgm:pt modelId="{3C37C16D-D0EF-41C8-B8A6-D52AF1D1826F}" type="sibTrans" cxnId="{5D3FE085-09FE-4F9E-B729-B28C8C5BA5E8}">
      <dgm:prSet/>
      <dgm:spPr/>
      <dgm:t>
        <a:bodyPr/>
        <a:lstStyle/>
        <a:p>
          <a:endParaRPr lang="en-AU"/>
        </a:p>
      </dgm:t>
    </dgm:pt>
    <dgm:pt modelId="{6CF4F0F4-A228-4B24-BA55-D678A6A52B47}">
      <dgm:prSet/>
      <dgm:spPr/>
      <dgm:t>
        <a:bodyPr/>
        <a:lstStyle/>
        <a:p>
          <a:r>
            <a:rPr lang="en-AU" smtClean="0"/>
            <a:t>Abusers of clients who are a danger to themselves or others</a:t>
          </a:r>
          <a:endParaRPr lang="en-AU" dirty="0"/>
        </a:p>
      </dgm:t>
    </dgm:pt>
    <dgm:pt modelId="{BF73EF3E-8F2F-4FE6-B3B6-CAB2AEF76E21}" type="parTrans" cxnId="{6BA78C05-DF4F-4FF3-9D73-CF787AE2001D}">
      <dgm:prSet/>
      <dgm:spPr/>
      <dgm:t>
        <a:bodyPr/>
        <a:lstStyle/>
        <a:p>
          <a:endParaRPr lang="en-AU"/>
        </a:p>
      </dgm:t>
    </dgm:pt>
    <dgm:pt modelId="{68D278DC-8985-4670-936F-63FB60417FD7}" type="sibTrans" cxnId="{6BA78C05-DF4F-4FF3-9D73-CF787AE2001D}">
      <dgm:prSet/>
      <dgm:spPr/>
      <dgm:t>
        <a:bodyPr/>
        <a:lstStyle/>
        <a:p>
          <a:endParaRPr lang="en-AU"/>
        </a:p>
      </dgm:t>
    </dgm:pt>
    <dgm:pt modelId="{698E6510-9EAA-4E30-98F7-59F203CD4ED1}" type="pres">
      <dgm:prSet presAssocID="{C9E3F8EC-3718-4D80-B733-8E93556D5142}" presName="Name0" presStyleCnt="0">
        <dgm:presLayoutVars>
          <dgm:resizeHandles/>
        </dgm:presLayoutVars>
      </dgm:prSet>
      <dgm:spPr/>
    </dgm:pt>
    <dgm:pt modelId="{378FEC78-624B-481C-9678-6EDEB0C372FE}" type="pres">
      <dgm:prSet presAssocID="{1930D745-1018-4182-81B9-A80F6415BC84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448FE508-F8E2-4804-903D-72555276C307}" type="pres">
      <dgm:prSet presAssocID="{D45B24A9-122F-4ABA-8BAE-2BC78561C409}" presName="space" presStyleCnt="0"/>
      <dgm:spPr/>
    </dgm:pt>
    <dgm:pt modelId="{6514B4ED-7A95-4193-85F3-DAE42E93E67D}" type="pres">
      <dgm:prSet presAssocID="{B71200A5-AEEE-4B34-B0C8-BC12C1F62085}" presName="text" presStyleLbl="node1" presStyleIdx="1" presStyleCnt="4">
        <dgm:presLayoutVars>
          <dgm:bulletEnabled val="1"/>
        </dgm:presLayoutVars>
      </dgm:prSet>
      <dgm:spPr/>
    </dgm:pt>
    <dgm:pt modelId="{D08D9966-13E1-4A14-AF47-6646D183B7E2}" type="pres">
      <dgm:prSet presAssocID="{B44E840A-16BC-4E6A-A107-4F027B1DD82B}" presName="space" presStyleCnt="0"/>
      <dgm:spPr/>
    </dgm:pt>
    <dgm:pt modelId="{024C2C9F-DAE4-408B-8306-81ABBEA91AC7}" type="pres">
      <dgm:prSet presAssocID="{3E5E639E-E115-4F84-94AC-01DDA8A2B170}" presName="text" presStyleLbl="node1" presStyleIdx="2" presStyleCnt="4">
        <dgm:presLayoutVars>
          <dgm:bulletEnabled val="1"/>
        </dgm:presLayoutVars>
      </dgm:prSet>
      <dgm:spPr/>
    </dgm:pt>
    <dgm:pt modelId="{5D41C39A-FDD2-4D33-B7D0-509D2CC9F48D}" type="pres">
      <dgm:prSet presAssocID="{3C37C16D-D0EF-41C8-B8A6-D52AF1D1826F}" presName="space" presStyleCnt="0"/>
      <dgm:spPr/>
    </dgm:pt>
    <dgm:pt modelId="{0A7DD1AE-216D-477B-A8E4-5FFCEEAA9D87}" type="pres">
      <dgm:prSet presAssocID="{6CF4F0F4-A228-4B24-BA55-D678A6A52B47}" presName="text" presStyleLbl="node1" presStyleIdx="3" presStyleCnt="4">
        <dgm:presLayoutVars>
          <dgm:bulletEnabled val="1"/>
        </dgm:presLayoutVars>
      </dgm:prSet>
      <dgm:spPr/>
    </dgm:pt>
  </dgm:ptLst>
  <dgm:cxnLst>
    <dgm:cxn modelId="{BE3C6D92-D0B1-4AB6-9C61-1042FB92E087}" type="presOf" srcId="{C9E3F8EC-3718-4D80-B733-8E93556D5142}" destId="{698E6510-9EAA-4E30-98F7-59F203CD4ED1}" srcOrd="0" destOrd="0" presId="urn:diagrams.loki3.com/VaryingWidthList"/>
    <dgm:cxn modelId="{A7DDB785-50DA-43A4-905D-78B65AF434C9}" type="presOf" srcId="{B71200A5-AEEE-4B34-B0C8-BC12C1F62085}" destId="{6514B4ED-7A95-4193-85F3-DAE42E93E67D}" srcOrd="0" destOrd="0" presId="urn:diagrams.loki3.com/VaryingWidthList"/>
    <dgm:cxn modelId="{2D49CC05-4ADA-4280-91B2-A31512111B0A}" type="presOf" srcId="{3E5E639E-E115-4F84-94AC-01DDA8A2B170}" destId="{024C2C9F-DAE4-408B-8306-81ABBEA91AC7}" srcOrd="0" destOrd="0" presId="urn:diagrams.loki3.com/VaryingWidthList"/>
    <dgm:cxn modelId="{DC44B6DE-3BD3-4047-9C4D-2B5EDD51DCB0}" type="presOf" srcId="{1930D745-1018-4182-81B9-A80F6415BC84}" destId="{378FEC78-624B-481C-9678-6EDEB0C372FE}" srcOrd="0" destOrd="0" presId="urn:diagrams.loki3.com/VaryingWidthList"/>
    <dgm:cxn modelId="{D47635A8-D274-470F-B8BE-90120E410117}" srcId="{C9E3F8EC-3718-4D80-B733-8E93556D5142}" destId="{1930D745-1018-4182-81B9-A80F6415BC84}" srcOrd="0" destOrd="0" parTransId="{0554B3C3-02ED-4265-8FF6-6FACE68913AC}" sibTransId="{D45B24A9-122F-4ABA-8BAE-2BC78561C409}"/>
    <dgm:cxn modelId="{A64AB52A-CF68-44FD-9824-1AFB724432CE}" srcId="{C9E3F8EC-3718-4D80-B733-8E93556D5142}" destId="{B71200A5-AEEE-4B34-B0C8-BC12C1F62085}" srcOrd="1" destOrd="0" parTransId="{CEDFC583-1183-44D1-92CB-8EF7D9BA91A4}" sibTransId="{B44E840A-16BC-4E6A-A107-4F027B1DD82B}"/>
    <dgm:cxn modelId="{C011DA40-AE11-424E-84F3-A1737C7FEE48}" type="presOf" srcId="{6CF4F0F4-A228-4B24-BA55-D678A6A52B47}" destId="{0A7DD1AE-216D-477B-A8E4-5FFCEEAA9D87}" srcOrd="0" destOrd="0" presId="urn:diagrams.loki3.com/VaryingWidthList"/>
    <dgm:cxn modelId="{6BA78C05-DF4F-4FF3-9D73-CF787AE2001D}" srcId="{C9E3F8EC-3718-4D80-B733-8E93556D5142}" destId="{6CF4F0F4-A228-4B24-BA55-D678A6A52B47}" srcOrd="3" destOrd="0" parTransId="{BF73EF3E-8F2F-4FE6-B3B6-CAB2AEF76E21}" sibTransId="{68D278DC-8985-4670-936F-63FB60417FD7}"/>
    <dgm:cxn modelId="{5D3FE085-09FE-4F9E-B729-B28C8C5BA5E8}" srcId="{C9E3F8EC-3718-4D80-B733-8E93556D5142}" destId="{3E5E639E-E115-4F84-94AC-01DDA8A2B170}" srcOrd="2" destOrd="0" parTransId="{C6C36CD0-7A7E-458F-90AE-C722534EC9C3}" sibTransId="{3C37C16D-D0EF-41C8-B8A6-D52AF1D1826F}"/>
    <dgm:cxn modelId="{996885A1-E4A3-45EF-B469-CD0A6E768668}" type="presParOf" srcId="{698E6510-9EAA-4E30-98F7-59F203CD4ED1}" destId="{378FEC78-624B-481C-9678-6EDEB0C372FE}" srcOrd="0" destOrd="0" presId="urn:diagrams.loki3.com/VaryingWidthList"/>
    <dgm:cxn modelId="{CF4DF9D9-FDCC-42F2-9543-634D07615362}" type="presParOf" srcId="{698E6510-9EAA-4E30-98F7-59F203CD4ED1}" destId="{448FE508-F8E2-4804-903D-72555276C307}" srcOrd="1" destOrd="0" presId="urn:diagrams.loki3.com/VaryingWidthList"/>
    <dgm:cxn modelId="{EEC8B572-945F-4161-8890-A661DFFB0BFB}" type="presParOf" srcId="{698E6510-9EAA-4E30-98F7-59F203CD4ED1}" destId="{6514B4ED-7A95-4193-85F3-DAE42E93E67D}" srcOrd="2" destOrd="0" presId="urn:diagrams.loki3.com/VaryingWidthList"/>
    <dgm:cxn modelId="{DD9A34F0-F606-4CDB-BC13-09275DC40590}" type="presParOf" srcId="{698E6510-9EAA-4E30-98F7-59F203CD4ED1}" destId="{D08D9966-13E1-4A14-AF47-6646D183B7E2}" srcOrd="3" destOrd="0" presId="urn:diagrams.loki3.com/VaryingWidthList"/>
    <dgm:cxn modelId="{82F9CAA2-C320-48F2-AC4C-A41AAAF9C625}" type="presParOf" srcId="{698E6510-9EAA-4E30-98F7-59F203CD4ED1}" destId="{024C2C9F-DAE4-408B-8306-81ABBEA91AC7}" srcOrd="4" destOrd="0" presId="urn:diagrams.loki3.com/VaryingWidthList"/>
    <dgm:cxn modelId="{C4A7ACF1-A21C-450C-8C22-56FB81F9130E}" type="presParOf" srcId="{698E6510-9EAA-4E30-98F7-59F203CD4ED1}" destId="{5D41C39A-FDD2-4D33-B7D0-509D2CC9F48D}" srcOrd="5" destOrd="0" presId="urn:diagrams.loki3.com/VaryingWidthList"/>
    <dgm:cxn modelId="{048CF0B9-DA2D-4DD8-90CC-77F3008707CA}" type="presParOf" srcId="{698E6510-9EAA-4E30-98F7-59F203CD4ED1}" destId="{0A7DD1AE-216D-477B-A8E4-5FFCEEAA9D87}" srcOrd="6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009BB17-E4D9-4B4E-8798-E01618D80BE7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AU"/>
        </a:p>
      </dgm:t>
    </dgm:pt>
    <dgm:pt modelId="{21441585-0F86-4CB2-9A98-7D3530D7730D}">
      <dgm:prSet phldrT="[Text]"/>
      <dgm:spPr/>
      <dgm:t>
        <a:bodyPr/>
        <a:lstStyle/>
        <a:p>
          <a:r>
            <a:rPr lang="en-AU" smtClean="0"/>
            <a:t>… And those things cost money.</a:t>
          </a:r>
          <a:endParaRPr lang="en-AU"/>
        </a:p>
      </dgm:t>
    </dgm:pt>
    <dgm:pt modelId="{CEB48DAB-0FC6-4F90-921D-6AA66806CD7D}" type="parTrans" cxnId="{8161EB54-B6DA-45B9-B7E2-9E273A47EBEF}">
      <dgm:prSet/>
      <dgm:spPr/>
      <dgm:t>
        <a:bodyPr/>
        <a:lstStyle/>
        <a:p>
          <a:endParaRPr lang="en-AU"/>
        </a:p>
      </dgm:t>
    </dgm:pt>
    <dgm:pt modelId="{93360ACA-BFB0-450B-B4B7-A5A03F88DB5F}" type="sibTrans" cxnId="{8161EB54-B6DA-45B9-B7E2-9E273A47EBEF}">
      <dgm:prSet/>
      <dgm:spPr/>
      <dgm:t>
        <a:bodyPr/>
        <a:lstStyle/>
        <a:p>
          <a:endParaRPr lang="en-AU"/>
        </a:p>
      </dgm:t>
    </dgm:pt>
    <dgm:pt modelId="{C2AA2438-DBB4-479C-A6C0-F8E4835EEB59}">
      <dgm:prSet/>
      <dgm:spPr/>
      <dgm:t>
        <a:bodyPr/>
        <a:lstStyle/>
        <a:p>
          <a:r>
            <a:rPr lang="en-AU" smtClean="0"/>
            <a:t>… Which means fundraising.</a:t>
          </a:r>
          <a:endParaRPr lang="en-AU" dirty="0"/>
        </a:p>
      </dgm:t>
    </dgm:pt>
    <dgm:pt modelId="{1A6402A0-34E9-4FA7-8EEC-B5395D5AE775}" type="parTrans" cxnId="{00AC5D95-099E-4EA6-8A08-AE4301FA74D2}">
      <dgm:prSet/>
      <dgm:spPr/>
      <dgm:t>
        <a:bodyPr/>
        <a:lstStyle/>
        <a:p>
          <a:endParaRPr lang="en-AU"/>
        </a:p>
      </dgm:t>
    </dgm:pt>
    <dgm:pt modelId="{CDA44ED0-6470-47D3-B668-BBF12D0E8794}" type="sibTrans" cxnId="{00AC5D95-099E-4EA6-8A08-AE4301FA74D2}">
      <dgm:prSet/>
      <dgm:spPr/>
      <dgm:t>
        <a:bodyPr/>
        <a:lstStyle/>
        <a:p>
          <a:endParaRPr lang="en-AU"/>
        </a:p>
      </dgm:t>
    </dgm:pt>
    <dgm:pt modelId="{9E4C7A7C-1055-442F-AB7C-BB39DB65D555}">
      <dgm:prSet/>
      <dgm:spPr/>
      <dgm:t>
        <a:bodyPr/>
        <a:lstStyle/>
        <a:p>
          <a:r>
            <a:rPr lang="en-AU" dirty="0" smtClean="0"/>
            <a:t>… Which means having a “product” to fundraise for.</a:t>
          </a:r>
          <a:endParaRPr lang="en-AU" dirty="0"/>
        </a:p>
      </dgm:t>
    </dgm:pt>
    <dgm:pt modelId="{60FE2FAC-1A65-4656-B00E-83CCD878633E}" type="parTrans" cxnId="{2D315F02-CF8E-4EC4-BAF3-E8B5B66A45DC}">
      <dgm:prSet/>
      <dgm:spPr/>
      <dgm:t>
        <a:bodyPr/>
        <a:lstStyle/>
        <a:p>
          <a:endParaRPr lang="en-AU"/>
        </a:p>
      </dgm:t>
    </dgm:pt>
    <dgm:pt modelId="{C6B93C1B-87D2-44C3-A869-294CC0B92ECE}" type="sibTrans" cxnId="{2D315F02-CF8E-4EC4-BAF3-E8B5B66A45DC}">
      <dgm:prSet/>
      <dgm:spPr/>
      <dgm:t>
        <a:bodyPr/>
        <a:lstStyle/>
        <a:p>
          <a:endParaRPr lang="en-AU"/>
        </a:p>
      </dgm:t>
    </dgm:pt>
    <dgm:pt modelId="{E7102F23-E8DD-4839-8E1D-5D8C11502C98}">
      <dgm:prSet/>
      <dgm:spPr/>
      <dgm:t>
        <a:bodyPr/>
        <a:lstStyle/>
        <a:p>
          <a:r>
            <a:rPr lang="en-AU" dirty="0" smtClean="0"/>
            <a:t>Or at least a brand, so that it looks like there’s a product</a:t>
          </a:r>
          <a:endParaRPr lang="en-AU" dirty="0"/>
        </a:p>
      </dgm:t>
    </dgm:pt>
    <dgm:pt modelId="{6434566C-03DC-4B66-A645-536D67728C59}" type="parTrans" cxnId="{C83F8517-DC2D-469C-B77D-59A7E6563F47}">
      <dgm:prSet/>
      <dgm:spPr/>
      <dgm:t>
        <a:bodyPr/>
        <a:lstStyle/>
        <a:p>
          <a:endParaRPr lang="en-AU"/>
        </a:p>
      </dgm:t>
    </dgm:pt>
    <dgm:pt modelId="{9389F39C-7704-4EEC-BBE8-86C6764CF9CC}" type="sibTrans" cxnId="{C83F8517-DC2D-469C-B77D-59A7E6563F47}">
      <dgm:prSet/>
      <dgm:spPr/>
      <dgm:t>
        <a:bodyPr/>
        <a:lstStyle/>
        <a:p>
          <a:endParaRPr lang="en-AU"/>
        </a:p>
      </dgm:t>
    </dgm:pt>
    <dgm:pt modelId="{D989A6ED-C338-41BF-A090-E4C896EF26D8}" type="pres">
      <dgm:prSet presAssocID="{0009BB17-E4D9-4B4E-8798-E01618D80BE7}" presName="outerComposite" presStyleCnt="0">
        <dgm:presLayoutVars>
          <dgm:chMax val="5"/>
          <dgm:dir/>
          <dgm:resizeHandles val="exact"/>
        </dgm:presLayoutVars>
      </dgm:prSet>
      <dgm:spPr/>
    </dgm:pt>
    <dgm:pt modelId="{8FA0FE68-C98D-4685-81B1-7BB63F05A3CF}" type="pres">
      <dgm:prSet presAssocID="{0009BB17-E4D9-4B4E-8798-E01618D80BE7}" presName="dummyMaxCanvas" presStyleCnt="0">
        <dgm:presLayoutVars/>
      </dgm:prSet>
      <dgm:spPr/>
    </dgm:pt>
    <dgm:pt modelId="{C861EA3E-3D1E-4E58-BB7A-01BF1C29F9C1}" type="pres">
      <dgm:prSet presAssocID="{0009BB17-E4D9-4B4E-8798-E01618D80BE7}" presName="FourNodes_1" presStyleLbl="node1" presStyleIdx="0" presStyleCnt="4">
        <dgm:presLayoutVars>
          <dgm:bulletEnabled val="1"/>
        </dgm:presLayoutVars>
      </dgm:prSet>
      <dgm:spPr/>
    </dgm:pt>
    <dgm:pt modelId="{A0341AAA-7374-479D-90A8-7DDFAA107DA6}" type="pres">
      <dgm:prSet presAssocID="{0009BB17-E4D9-4B4E-8798-E01618D80BE7}" presName="FourNodes_2" presStyleLbl="node1" presStyleIdx="1" presStyleCnt="4">
        <dgm:presLayoutVars>
          <dgm:bulletEnabled val="1"/>
        </dgm:presLayoutVars>
      </dgm:prSet>
      <dgm:spPr/>
    </dgm:pt>
    <dgm:pt modelId="{9A293840-8C6E-4374-9C3C-AE5D4477F651}" type="pres">
      <dgm:prSet presAssocID="{0009BB17-E4D9-4B4E-8798-E01618D80BE7}" presName="FourNodes_3" presStyleLbl="node1" presStyleIdx="2" presStyleCnt="4">
        <dgm:presLayoutVars>
          <dgm:bulletEnabled val="1"/>
        </dgm:presLayoutVars>
      </dgm:prSet>
      <dgm:spPr/>
    </dgm:pt>
    <dgm:pt modelId="{F832357C-F7AE-424C-9027-A8340B47CED2}" type="pres">
      <dgm:prSet presAssocID="{0009BB17-E4D9-4B4E-8798-E01618D80BE7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F4479CF8-63E7-4D39-B7E8-088DAAD41BB9}" type="pres">
      <dgm:prSet presAssocID="{0009BB17-E4D9-4B4E-8798-E01618D80BE7}" presName="FourConn_1-2" presStyleLbl="fgAccFollowNode1" presStyleIdx="0" presStyleCnt="3">
        <dgm:presLayoutVars>
          <dgm:bulletEnabled val="1"/>
        </dgm:presLayoutVars>
      </dgm:prSet>
      <dgm:spPr/>
    </dgm:pt>
    <dgm:pt modelId="{BCE09F79-18AD-4D46-B303-6FDE40166A83}" type="pres">
      <dgm:prSet presAssocID="{0009BB17-E4D9-4B4E-8798-E01618D80BE7}" presName="FourConn_2-3" presStyleLbl="fgAccFollowNode1" presStyleIdx="1" presStyleCnt="3">
        <dgm:presLayoutVars>
          <dgm:bulletEnabled val="1"/>
        </dgm:presLayoutVars>
      </dgm:prSet>
      <dgm:spPr/>
    </dgm:pt>
    <dgm:pt modelId="{69D6E683-2AC0-4B01-9B27-FCCDB01A63B3}" type="pres">
      <dgm:prSet presAssocID="{0009BB17-E4D9-4B4E-8798-E01618D80BE7}" presName="FourConn_3-4" presStyleLbl="fgAccFollowNode1" presStyleIdx="2" presStyleCnt="3">
        <dgm:presLayoutVars>
          <dgm:bulletEnabled val="1"/>
        </dgm:presLayoutVars>
      </dgm:prSet>
      <dgm:spPr/>
    </dgm:pt>
    <dgm:pt modelId="{28065707-82A0-4787-BD65-BD3DB60B63A1}" type="pres">
      <dgm:prSet presAssocID="{0009BB17-E4D9-4B4E-8798-E01618D80BE7}" presName="FourNodes_1_text" presStyleLbl="node1" presStyleIdx="3" presStyleCnt="4">
        <dgm:presLayoutVars>
          <dgm:bulletEnabled val="1"/>
        </dgm:presLayoutVars>
      </dgm:prSet>
      <dgm:spPr/>
    </dgm:pt>
    <dgm:pt modelId="{AE9AE308-6181-439F-8EDB-0FDB6C0F50D8}" type="pres">
      <dgm:prSet presAssocID="{0009BB17-E4D9-4B4E-8798-E01618D80BE7}" presName="FourNodes_2_text" presStyleLbl="node1" presStyleIdx="3" presStyleCnt="4">
        <dgm:presLayoutVars>
          <dgm:bulletEnabled val="1"/>
        </dgm:presLayoutVars>
      </dgm:prSet>
      <dgm:spPr/>
    </dgm:pt>
    <dgm:pt modelId="{7720B91C-FF6C-42A3-B4F3-0810C1208024}" type="pres">
      <dgm:prSet presAssocID="{0009BB17-E4D9-4B4E-8798-E01618D80BE7}" presName="FourNodes_3_text" presStyleLbl="node1" presStyleIdx="3" presStyleCnt="4">
        <dgm:presLayoutVars>
          <dgm:bulletEnabled val="1"/>
        </dgm:presLayoutVars>
      </dgm:prSet>
      <dgm:spPr/>
    </dgm:pt>
    <dgm:pt modelId="{3EA622BD-B7E1-4FA7-88E8-5466032C5A53}" type="pres">
      <dgm:prSet presAssocID="{0009BB17-E4D9-4B4E-8798-E01618D80BE7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</dgm:ptLst>
  <dgm:cxnLst>
    <dgm:cxn modelId="{2C770C83-A9BE-4438-93D5-844B354526C8}" type="presOf" srcId="{C2AA2438-DBB4-479C-A6C0-F8E4835EEB59}" destId="{A0341AAA-7374-479D-90A8-7DDFAA107DA6}" srcOrd="0" destOrd="0" presId="urn:microsoft.com/office/officeart/2005/8/layout/vProcess5"/>
    <dgm:cxn modelId="{C83F8517-DC2D-469C-B77D-59A7E6563F47}" srcId="{0009BB17-E4D9-4B4E-8798-E01618D80BE7}" destId="{E7102F23-E8DD-4839-8E1D-5D8C11502C98}" srcOrd="3" destOrd="0" parTransId="{6434566C-03DC-4B66-A645-536D67728C59}" sibTransId="{9389F39C-7704-4EEC-BBE8-86C6764CF9CC}"/>
    <dgm:cxn modelId="{A4548F66-0DD9-427F-9A34-DBA92D175E04}" type="presOf" srcId="{C6B93C1B-87D2-44C3-A869-294CC0B92ECE}" destId="{69D6E683-2AC0-4B01-9B27-FCCDB01A63B3}" srcOrd="0" destOrd="0" presId="urn:microsoft.com/office/officeart/2005/8/layout/vProcess5"/>
    <dgm:cxn modelId="{376FE3F8-53E2-4BF3-AE67-9116460D3C93}" type="presOf" srcId="{93360ACA-BFB0-450B-B4B7-A5A03F88DB5F}" destId="{F4479CF8-63E7-4D39-B7E8-088DAAD41BB9}" srcOrd="0" destOrd="0" presId="urn:microsoft.com/office/officeart/2005/8/layout/vProcess5"/>
    <dgm:cxn modelId="{C0583916-0C82-42E4-966C-EE8797C1A1D3}" type="presOf" srcId="{CDA44ED0-6470-47D3-B668-BBF12D0E8794}" destId="{BCE09F79-18AD-4D46-B303-6FDE40166A83}" srcOrd="0" destOrd="0" presId="urn:microsoft.com/office/officeart/2005/8/layout/vProcess5"/>
    <dgm:cxn modelId="{336DA1C1-D0B1-44B8-A16B-9FF872710D98}" type="presOf" srcId="{9E4C7A7C-1055-442F-AB7C-BB39DB65D555}" destId="{9A293840-8C6E-4374-9C3C-AE5D4477F651}" srcOrd="0" destOrd="0" presId="urn:microsoft.com/office/officeart/2005/8/layout/vProcess5"/>
    <dgm:cxn modelId="{8161EB54-B6DA-45B9-B7E2-9E273A47EBEF}" srcId="{0009BB17-E4D9-4B4E-8798-E01618D80BE7}" destId="{21441585-0F86-4CB2-9A98-7D3530D7730D}" srcOrd="0" destOrd="0" parTransId="{CEB48DAB-0FC6-4F90-921D-6AA66806CD7D}" sibTransId="{93360ACA-BFB0-450B-B4B7-A5A03F88DB5F}"/>
    <dgm:cxn modelId="{B26B8853-9CED-477E-8CE5-DCDAC734AA50}" type="presOf" srcId="{C2AA2438-DBB4-479C-A6C0-F8E4835EEB59}" destId="{AE9AE308-6181-439F-8EDB-0FDB6C0F50D8}" srcOrd="1" destOrd="0" presId="urn:microsoft.com/office/officeart/2005/8/layout/vProcess5"/>
    <dgm:cxn modelId="{7B1F7E1C-17DB-40A7-9189-82149628B566}" type="presOf" srcId="{21441585-0F86-4CB2-9A98-7D3530D7730D}" destId="{28065707-82A0-4787-BD65-BD3DB60B63A1}" srcOrd="1" destOrd="0" presId="urn:microsoft.com/office/officeart/2005/8/layout/vProcess5"/>
    <dgm:cxn modelId="{2091D869-A292-4277-8ED7-44636A9665C6}" type="presOf" srcId="{E7102F23-E8DD-4839-8E1D-5D8C11502C98}" destId="{3EA622BD-B7E1-4FA7-88E8-5466032C5A53}" srcOrd="1" destOrd="0" presId="urn:microsoft.com/office/officeart/2005/8/layout/vProcess5"/>
    <dgm:cxn modelId="{33932AC7-2235-4CC7-A35E-7EDA7E9612BF}" type="presOf" srcId="{E7102F23-E8DD-4839-8E1D-5D8C11502C98}" destId="{F832357C-F7AE-424C-9027-A8340B47CED2}" srcOrd="0" destOrd="0" presId="urn:microsoft.com/office/officeart/2005/8/layout/vProcess5"/>
    <dgm:cxn modelId="{2D315F02-CF8E-4EC4-BAF3-E8B5B66A45DC}" srcId="{0009BB17-E4D9-4B4E-8798-E01618D80BE7}" destId="{9E4C7A7C-1055-442F-AB7C-BB39DB65D555}" srcOrd="2" destOrd="0" parTransId="{60FE2FAC-1A65-4656-B00E-83CCD878633E}" sibTransId="{C6B93C1B-87D2-44C3-A869-294CC0B92ECE}"/>
    <dgm:cxn modelId="{732BEBFF-8433-4A7B-95D2-939030BE11AA}" type="presOf" srcId="{9E4C7A7C-1055-442F-AB7C-BB39DB65D555}" destId="{7720B91C-FF6C-42A3-B4F3-0810C1208024}" srcOrd="1" destOrd="0" presId="urn:microsoft.com/office/officeart/2005/8/layout/vProcess5"/>
    <dgm:cxn modelId="{00AC5D95-099E-4EA6-8A08-AE4301FA74D2}" srcId="{0009BB17-E4D9-4B4E-8798-E01618D80BE7}" destId="{C2AA2438-DBB4-479C-A6C0-F8E4835EEB59}" srcOrd="1" destOrd="0" parTransId="{1A6402A0-34E9-4FA7-8EEC-B5395D5AE775}" sibTransId="{CDA44ED0-6470-47D3-B668-BBF12D0E8794}"/>
    <dgm:cxn modelId="{5E0A3C92-2DD7-4833-B350-BFB089425F1A}" type="presOf" srcId="{0009BB17-E4D9-4B4E-8798-E01618D80BE7}" destId="{D989A6ED-C338-41BF-A090-E4C896EF26D8}" srcOrd="0" destOrd="0" presId="urn:microsoft.com/office/officeart/2005/8/layout/vProcess5"/>
    <dgm:cxn modelId="{70A0DA6A-7DB2-4899-A4B2-FF9C3E9A18CB}" type="presOf" srcId="{21441585-0F86-4CB2-9A98-7D3530D7730D}" destId="{C861EA3E-3D1E-4E58-BB7A-01BF1C29F9C1}" srcOrd="0" destOrd="0" presId="urn:microsoft.com/office/officeart/2005/8/layout/vProcess5"/>
    <dgm:cxn modelId="{AFA9D06C-8E39-4C28-A521-201CADF78E6B}" type="presParOf" srcId="{D989A6ED-C338-41BF-A090-E4C896EF26D8}" destId="{8FA0FE68-C98D-4685-81B1-7BB63F05A3CF}" srcOrd="0" destOrd="0" presId="urn:microsoft.com/office/officeart/2005/8/layout/vProcess5"/>
    <dgm:cxn modelId="{1EE5311B-1DB4-4FBA-9F00-A213FAB51321}" type="presParOf" srcId="{D989A6ED-C338-41BF-A090-E4C896EF26D8}" destId="{C861EA3E-3D1E-4E58-BB7A-01BF1C29F9C1}" srcOrd="1" destOrd="0" presId="urn:microsoft.com/office/officeart/2005/8/layout/vProcess5"/>
    <dgm:cxn modelId="{E64F01E2-B818-45E5-84A5-3A9261148FC0}" type="presParOf" srcId="{D989A6ED-C338-41BF-A090-E4C896EF26D8}" destId="{A0341AAA-7374-479D-90A8-7DDFAA107DA6}" srcOrd="2" destOrd="0" presId="urn:microsoft.com/office/officeart/2005/8/layout/vProcess5"/>
    <dgm:cxn modelId="{089B12FF-5DE7-4406-8612-2AD3051C0C0C}" type="presParOf" srcId="{D989A6ED-C338-41BF-A090-E4C896EF26D8}" destId="{9A293840-8C6E-4374-9C3C-AE5D4477F651}" srcOrd="3" destOrd="0" presId="urn:microsoft.com/office/officeart/2005/8/layout/vProcess5"/>
    <dgm:cxn modelId="{4A6642A6-6EB9-4E2F-A936-8477A865F7E7}" type="presParOf" srcId="{D989A6ED-C338-41BF-A090-E4C896EF26D8}" destId="{F832357C-F7AE-424C-9027-A8340B47CED2}" srcOrd="4" destOrd="0" presId="urn:microsoft.com/office/officeart/2005/8/layout/vProcess5"/>
    <dgm:cxn modelId="{80DBF31E-74F3-4FB3-8543-C9011F9B4117}" type="presParOf" srcId="{D989A6ED-C338-41BF-A090-E4C896EF26D8}" destId="{F4479CF8-63E7-4D39-B7E8-088DAAD41BB9}" srcOrd="5" destOrd="0" presId="urn:microsoft.com/office/officeart/2005/8/layout/vProcess5"/>
    <dgm:cxn modelId="{1AC23417-7519-4F69-AA55-7193B85F9BCA}" type="presParOf" srcId="{D989A6ED-C338-41BF-A090-E4C896EF26D8}" destId="{BCE09F79-18AD-4D46-B303-6FDE40166A83}" srcOrd="6" destOrd="0" presId="urn:microsoft.com/office/officeart/2005/8/layout/vProcess5"/>
    <dgm:cxn modelId="{2FF1C35A-C72A-4BDD-A1A7-5AAA56AC328F}" type="presParOf" srcId="{D989A6ED-C338-41BF-A090-E4C896EF26D8}" destId="{69D6E683-2AC0-4B01-9B27-FCCDB01A63B3}" srcOrd="7" destOrd="0" presId="urn:microsoft.com/office/officeart/2005/8/layout/vProcess5"/>
    <dgm:cxn modelId="{B593A24E-DC44-4C24-8DE3-947366F46BBA}" type="presParOf" srcId="{D989A6ED-C338-41BF-A090-E4C896EF26D8}" destId="{28065707-82A0-4787-BD65-BD3DB60B63A1}" srcOrd="8" destOrd="0" presId="urn:microsoft.com/office/officeart/2005/8/layout/vProcess5"/>
    <dgm:cxn modelId="{78BB1A8A-8936-408A-BC4A-91F2BCE4E6BC}" type="presParOf" srcId="{D989A6ED-C338-41BF-A090-E4C896EF26D8}" destId="{AE9AE308-6181-439F-8EDB-0FDB6C0F50D8}" srcOrd="9" destOrd="0" presId="urn:microsoft.com/office/officeart/2005/8/layout/vProcess5"/>
    <dgm:cxn modelId="{F393B3FE-ABE2-4260-8841-F494C1F9FE1E}" type="presParOf" srcId="{D989A6ED-C338-41BF-A090-E4C896EF26D8}" destId="{7720B91C-FF6C-42A3-B4F3-0810C1208024}" srcOrd="10" destOrd="0" presId="urn:microsoft.com/office/officeart/2005/8/layout/vProcess5"/>
    <dgm:cxn modelId="{1C15B472-B790-42C9-948B-EDF097650E0A}" type="presParOf" srcId="{D989A6ED-C338-41BF-A090-E4C896EF26D8}" destId="{3EA622BD-B7E1-4FA7-88E8-5466032C5A53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DC74E88-F0C9-4468-AD56-125C330BB7C7}" type="doc">
      <dgm:prSet loTypeId="urn:microsoft.com/office/officeart/2005/8/layout/defaul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AU"/>
        </a:p>
      </dgm:t>
    </dgm:pt>
    <dgm:pt modelId="{A54D11EB-EB40-4387-825D-2683D8425562}">
      <dgm:prSet phldrT="[Text]"/>
      <dgm:spPr/>
      <dgm:t>
        <a:bodyPr/>
        <a:lstStyle/>
        <a:p>
          <a:r>
            <a:rPr lang="en-AU"/>
            <a:t>Legal Advice</a:t>
          </a:r>
        </a:p>
      </dgm:t>
    </dgm:pt>
    <dgm:pt modelId="{3050CC19-9B0C-403D-A75B-30E4D75B4D4C}" type="parTrans" cxnId="{99166784-D446-4235-A0AA-E9F297394781}">
      <dgm:prSet/>
      <dgm:spPr/>
      <dgm:t>
        <a:bodyPr/>
        <a:lstStyle/>
        <a:p>
          <a:endParaRPr lang="en-AU"/>
        </a:p>
      </dgm:t>
    </dgm:pt>
    <dgm:pt modelId="{ECE8D716-19DA-498D-8552-1D24B1B7BA6F}" type="sibTrans" cxnId="{99166784-D446-4235-A0AA-E9F297394781}">
      <dgm:prSet/>
      <dgm:spPr/>
      <dgm:t>
        <a:bodyPr/>
        <a:lstStyle/>
        <a:p>
          <a:endParaRPr lang="en-AU"/>
        </a:p>
      </dgm:t>
    </dgm:pt>
    <dgm:pt modelId="{D28B47D2-BD54-41B0-A52A-61FFDCFB8491}">
      <dgm:prSet phldrT="[Text]"/>
      <dgm:spPr/>
      <dgm:t>
        <a:bodyPr/>
        <a:lstStyle/>
        <a:p>
          <a:r>
            <a:rPr lang="en-AU" dirty="0"/>
            <a:t>Large, once-off layout</a:t>
          </a:r>
        </a:p>
      </dgm:t>
    </dgm:pt>
    <dgm:pt modelId="{43A3DF63-CF9B-43C8-954C-76836F343867}" type="parTrans" cxnId="{761371DC-81E1-4A7C-B228-BF5672A0794B}">
      <dgm:prSet/>
      <dgm:spPr/>
      <dgm:t>
        <a:bodyPr/>
        <a:lstStyle/>
        <a:p>
          <a:endParaRPr lang="en-AU"/>
        </a:p>
      </dgm:t>
    </dgm:pt>
    <dgm:pt modelId="{29C4E3EC-C9B1-47D8-B90F-497E9E3D0FC9}" type="sibTrans" cxnId="{761371DC-81E1-4A7C-B228-BF5672A0794B}">
      <dgm:prSet/>
      <dgm:spPr/>
      <dgm:t>
        <a:bodyPr/>
        <a:lstStyle/>
        <a:p>
          <a:endParaRPr lang="en-AU"/>
        </a:p>
      </dgm:t>
    </dgm:pt>
    <dgm:pt modelId="{017959D5-BC3D-4644-B6C1-AD4038BE94BB}">
      <dgm:prSet phldrT="[Text]"/>
      <dgm:spPr/>
      <dgm:t>
        <a:bodyPr/>
        <a:lstStyle/>
        <a:p>
          <a:r>
            <a:rPr lang="en-AU"/>
            <a:t>Insurance</a:t>
          </a:r>
        </a:p>
      </dgm:t>
    </dgm:pt>
    <dgm:pt modelId="{27AB5BA7-E050-40C0-A9AE-23D3052CE9A3}" type="parTrans" cxnId="{371C8982-1830-40AC-A709-D814EE19E478}">
      <dgm:prSet/>
      <dgm:spPr/>
      <dgm:t>
        <a:bodyPr/>
        <a:lstStyle/>
        <a:p>
          <a:endParaRPr lang="en-AU"/>
        </a:p>
      </dgm:t>
    </dgm:pt>
    <dgm:pt modelId="{EA3A077A-0C9F-43C3-A8C1-CCF32698D9E3}" type="sibTrans" cxnId="{371C8982-1830-40AC-A709-D814EE19E478}">
      <dgm:prSet/>
      <dgm:spPr/>
      <dgm:t>
        <a:bodyPr/>
        <a:lstStyle/>
        <a:p>
          <a:endParaRPr lang="en-AU"/>
        </a:p>
      </dgm:t>
    </dgm:pt>
    <dgm:pt modelId="{436CEAC1-BBCD-472F-92F0-97E6C5F6A147}">
      <dgm:prSet phldrT="[Text]"/>
      <dgm:spPr/>
      <dgm:t>
        <a:bodyPr/>
        <a:lstStyle/>
        <a:p>
          <a:r>
            <a:rPr lang="en-AU"/>
            <a:t>Annual Cost</a:t>
          </a:r>
        </a:p>
      </dgm:t>
    </dgm:pt>
    <dgm:pt modelId="{71C257E2-9454-496F-8053-9CB450F412F3}" type="parTrans" cxnId="{08511E35-43CF-4694-8037-67B8E07E1C69}">
      <dgm:prSet/>
      <dgm:spPr/>
      <dgm:t>
        <a:bodyPr/>
        <a:lstStyle/>
        <a:p>
          <a:endParaRPr lang="en-AU"/>
        </a:p>
      </dgm:t>
    </dgm:pt>
    <dgm:pt modelId="{5E47DDC9-DEE9-49EA-ACE2-DF06F2DF56E2}" type="sibTrans" cxnId="{08511E35-43CF-4694-8037-67B8E07E1C69}">
      <dgm:prSet/>
      <dgm:spPr/>
      <dgm:t>
        <a:bodyPr/>
        <a:lstStyle/>
        <a:p>
          <a:endParaRPr lang="en-AU"/>
        </a:p>
      </dgm:t>
    </dgm:pt>
    <dgm:pt modelId="{F49A37B8-8059-4D59-AE0C-FB50DF042B20}">
      <dgm:prSet phldrT="[Text]"/>
      <dgm:spPr/>
      <dgm:t>
        <a:bodyPr/>
        <a:lstStyle/>
        <a:p>
          <a:r>
            <a:rPr lang="en-AU" dirty="0"/>
            <a:t>Incorporation</a:t>
          </a:r>
        </a:p>
      </dgm:t>
    </dgm:pt>
    <dgm:pt modelId="{60668C8A-CAD6-4725-9E75-8F17C5BEE9ED}" type="parTrans" cxnId="{5BF2E2D0-8C53-4940-B6FD-09A5946DE3C6}">
      <dgm:prSet/>
      <dgm:spPr/>
      <dgm:t>
        <a:bodyPr/>
        <a:lstStyle/>
        <a:p>
          <a:endParaRPr lang="en-AU"/>
        </a:p>
      </dgm:t>
    </dgm:pt>
    <dgm:pt modelId="{6F715CFB-958E-4A63-8C65-A486F4D7A813}" type="sibTrans" cxnId="{5BF2E2D0-8C53-4940-B6FD-09A5946DE3C6}">
      <dgm:prSet/>
      <dgm:spPr/>
      <dgm:t>
        <a:bodyPr/>
        <a:lstStyle/>
        <a:p>
          <a:endParaRPr lang="en-AU"/>
        </a:p>
      </dgm:t>
    </dgm:pt>
    <dgm:pt modelId="{65CF7556-7FCB-44B5-9258-3A22F2C3CBEC}">
      <dgm:prSet phldrT="[Text]"/>
      <dgm:spPr/>
      <dgm:t>
        <a:bodyPr/>
        <a:lstStyle/>
        <a:p>
          <a:r>
            <a:rPr lang="en-AU" dirty="0"/>
            <a:t>Small, once-off fee</a:t>
          </a:r>
        </a:p>
      </dgm:t>
    </dgm:pt>
    <dgm:pt modelId="{71A12D0C-3420-43F4-9D51-C96B0A69A2CC}" type="parTrans" cxnId="{5E563D8F-8D29-496B-918C-D3E0E91B1B9E}">
      <dgm:prSet/>
      <dgm:spPr/>
      <dgm:t>
        <a:bodyPr/>
        <a:lstStyle/>
        <a:p>
          <a:endParaRPr lang="en-AU"/>
        </a:p>
      </dgm:t>
    </dgm:pt>
    <dgm:pt modelId="{3C521FAA-4638-40FB-B1E9-21A219A4CAC6}" type="sibTrans" cxnId="{5E563D8F-8D29-496B-918C-D3E0E91B1B9E}">
      <dgm:prSet/>
      <dgm:spPr/>
      <dgm:t>
        <a:bodyPr/>
        <a:lstStyle/>
        <a:p>
          <a:endParaRPr lang="en-AU"/>
        </a:p>
      </dgm:t>
    </dgm:pt>
    <dgm:pt modelId="{80D8B1B8-38FC-4020-84EB-7FAD370ECC2C}">
      <dgm:prSet/>
      <dgm:spPr/>
      <dgm:t>
        <a:bodyPr/>
        <a:lstStyle/>
        <a:p>
          <a:r>
            <a:rPr lang="en-AU" dirty="0"/>
            <a:t>Ongoing Reporting </a:t>
          </a:r>
          <a:r>
            <a:rPr lang="en-AU" dirty="0" smtClean="0"/>
            <a:t>Fees</a:t>
          </a:r>
          <a:endParaRPr lang="en-AU" dirty="0"/>
        </a:p>
      </dgm:t>
    </dgm:pt>
    <dgm:pt modelId="{0E7FA425-E29A-4C70-BA54-D088BD4D4308}" type="parTrans" cxnId="{3AB9AACE-9E53-4A39-BBB6-E01A9AEEE052}">
      <dgm:prSet/>
      <dgm:spPr/>
      <dgm:t>
        <a:bodyPr/>
        <a:lstStyle/>
        <a:p>
          <a:endParaRPr lang="en-AU"/>
        </a:p>
      </dgm:t>
    </dgm:pt>
    <dgm:pt modelId="{18EABF45-0ABC-4C30-BC1A-566551410C2B}" type="sibTrans" cxnId="{3AB9AACE-9E53-4A39-BBB6-E01A9AEEE052}">
      <dgm:prSet/>
      <dgm:spPr/>
      <dgm:t>
        <a:bodyPr/>
        <a:lstStyle/>
        <a:p>
          <a:endParaRPr lang="en-AU"/>
        </a:p>
      </dgm:t>
    </dgm:pt>
    <dgm:pt modelId="{031EB6ED-7D75-4D4A-8C24-B2B3F4F13663}">
      <dgm:prSet/>
      <dgm:spPr/>
      <dgm:t>
        <a:bodyPr/>
        <a:lstStyle/>
        <a:p>
          <a:r>
            <a:rPr lang="en-AU"/>
            <a:t>Graphic Design and Web Hosting</a:t>
          </a:r>
        </a:p>
      </dgm:t>
    </dgm:pt>
    <dgm:pt modelId="{784F4149-623A-4F92-ABD5-DB99E268690E}" type="parTrans" cxnId="{806901BC-37B6-49DF-A326-837FAF7BCC40}">
      <dgm:prSet/>
      <dgm:spPr/>
      <dgm:t>
        <a:bodyPr/>
        <a:lstStyle/>
        <a:p>
          <a:endParaRPr lang="en-AU"/>
        </a:p>
      </dgm:t>
    </dgm:pt>
    <dgm:pt modelId="{BFC94342-3EFF-47B6-8E08-7818999CB84F}" type="sibTrans" cxnId="{806901BC-37B6-49DF-A326-837FAF7BCC40}">
      <dgm:prSet/>
      <dgm:spPr/>
      <dgm:t>
        <a:bodyPr/>
        <a:lstStyle/>
        <a:p>
          <a:endParaRPr lang="en-AU"/>
        </a:p>
      </dgm:t>
    </dgm:pt>
    <dgm:pt modelId="{1DA74381-7AC7-48E3-AFC6-4D23F0B0A0A1}">
      <dgm:prSet/>
      <dgm:spPr/>
      <dgm:t>
        <a:bodyPr/>
        <a:lstStyle/>
        <a:p>
          <a:r>
            <a:rPr lang="en-AU"/>
            <a:t>Fundraising Costs</a:t>
          </a:r>
        </a:p>
      </dgm:t>
    </dgm:pt>
    <dgm:pt modelId="{59C78ECA-3812-49E4-93A3-C0CF0919BBDA}" type="parTrans" cxnId="{9DEA60C1-A8A6-49A2-8B43-5107AAB1ADFC}">
      <dgm:prSet/>
      <dgm:spPr/>
      <dgm:t>
        <a:bodyPr/>
        <a:lstStyle/>
        <a:p>
          <a:endParaRPr lang="en-AU"/>
        </a:p>
      </dgm:t>
    </dgm:pt>
    <dgm:pt modelId="{A8119E18-7DBC-4124-912E-EFEF42E7AD32}" type="sibTrans" cxnId="{9DEA60C1-A8A6-49A2-8B43-5107AAB1ADFC}">
      <dgm:prSet/>
      <dgm:spPr/>
      <dgm:t>
        <a:bodyPr/>
        <a:lstStyle/>
        <a:p>
          <a:endParaRPr lang="en-AU"/>
        </a:p>
      </dgm:t>
    </dgm:pt>
    <dgm:pt modelId="{05621444-6BC1-4DD9-AE9B-D30674867340}">
      <dgm:prSet/>
      <dgm:spPr/>
      <dgm:t>
        <a:bodyPr/>
        <a:lstStyle/>
        <a:p>
          <a:r>
            <a:rPr lang="en-AU"/>
            <a:t>Business Name</a:t>
          </a:r>
        </a:p>
      </dgm:t>
    </dgm:pt>
    <dgm:pt modelId="{7E86D14F-3291-409D-9836-36C1F3C563AE}" type="parTrans" cxnId="{DF66FDE2-E21C-44DC-9887-A72639B6351C}">
      <dgm:prSet/>
      <dgm:spPr/>
      <dgm:t>
        <a:bodyPr/>
        <a:lstStyle/>
        <a:p>
          <a:endParaRPr lang="en-AU"/>
        </a:p>
      </dgm:t>
    </dgm:pt>
    <dgm:pt modelId="{C74707E4-AC5D-4ECF-B283-6D571A174C3C}" type="sibTrans" cxnId="{DF66FDE2-E21C-44DC-9887-A72639B6351C}">
      <dgm:prSet/>
      <dgm:spPr/>
      <dgm:t>
        <a:bodyPr/>
        <a:lstStyle/>
        <a:p>
          <a:endParaRPr lang="en-AU"/>
        </a:p>
      </dgm:t>
    </dgm:pt>
    <dgm:pt modelId="{A2FA5818-15D2-41C1-BDC3-DAD5CE755E6D}">
      <dgm:prSet/>
      <dgm:spPr/>
      <dgm:t>
        <a:bodyPr/>
        <a:lstStyle/>
        <a:p>
          <a:r>
            <a:rPr lang="en-AU"/>
            <a:t>Logo</a:t>
          </a:r>
        </a:p>
      </dgm:t>
    </dgm:pt>
    <dgm:pt modelId="{70D9EEB4-EF31-4305-995E-C9AFF51783C9}" type="parTrans" cxnId="{629EBA26-3BBD-421F-AFC0-C8908B99E552}">
      <dgm:prSet/>
      <dgm:spPr/>
      <dgm:t>
        <a:bodyPr/>
        <a:lstStyle/>
        <a:p>
          <a:endParaRPr lang="en-AU"/>
        </a:p>
      </dgm:t>
    </dgm:pt>
    <dgm:pt modelId="{4B6E05F1-DB99-44BB-974B-C91D876418F7}" type="sibTrans" cxnId="{629EBA26-3BBD-421F-AFC0-C8908B99E552}">
      <dgm:prSet/>
      <dgm:spPr/>
      <dgm:t>
        <a:bodyPr/>
        <a:lstStyle/>
        <a:p>
          <a:endParaRPr lang="en-AU"/>
        </a:p>
      </dgm:t>
    </dgm:pt>
    <dgm:pt modelId="{BFACAF23-62C2-48EB-9D58-455A641EEB5E}">
      <dgm:prSet/>
      <dgm:spPr/>
      <dgm:t>
        <a:bodyPr/>
        <a:lstStyle/>
        <a:p>
          <a:r>
            <a:rPr lang="en-AU" dirty="0"/>
            <a:t>Branding / </a:t>
          </a:r>
          <a:r>
            <a:rPr lang="en-AU" dirty="0" smtClean="0"/>
            <a:t>Letterhead</a:t>
          </a:r>
          <a:endParaRPr lang="en-AU" dirty="0"/>
        </a:p>
      </dgm:t>
    </dgm:pt>
    <dgm:pt modelId="{D6D4F620-5774-4534-B5F5-404CA1723ACB}" type="parTrans" cxnId="{EE3AED62-B251-4A99-85F4-EC24E4C2CD77}">
      <dgm:prSet/>
      <dgm:spPr/>
      <dgm:t>
        <a:bodyPr/>
        <a:lstStyle/>
        <a:p>
          <a:endParaRPr lang="en-AU"/>
        </a:p>
      </dgm:t>
    </dgm:pt>
    <dgm:pt modelId="{036D975C-7A4E-46B6-9609-8F83973F279E}" type="sibTrans" cxnId="{EE3AED62-B251-4A99-85F4-EC24E4C2CD77}">
      <dgm:prSet/>
      <dgm:spPr/>
      <dgm:t>
        <a:bodyPr/>
        <a:lstStyle/>
        <a:p>
          <a:endParaRPr lang="en-AU"/>
        </a:p>
      </dgm:t>
    </dgm:pt>
    <dgm:pt modelId="{A4CBD68F-5732-40C8-AD5B-1042AFA77122}">
      <dgm:prSet/>
      <dgm:spPr/>
      <dgm:t>
        <a:bodyPr/>
        <a:lstStyle/>
        <a:p>
          <a:r>
            <a:rPr lang="en-AU" dirty="0"/>
            <a:t>Small but necessary fees</a:t>
          </a:r>
        </a:p>
      </dgm:t>
    </dgm:pt>
    <dgm:pt modelId="{B6C7BF9C-DB19-4BEC-B96A-C7F9075030B4}" type="parTrans" cxnId="{41E9A9ED-4190-4811-892C-80613A8EA0CC}">
      <dgm:prSet/>
      <dgm:spPr/>
      <dgm:t>
        <a:bodyPr/>
        <a:lstStyle/>
        <a:p>
          <a:endParaRPr lang="en-AU"/>
        </a:p>
      </dgm:t>
    </dgm:pt>
    <dgm:pt modelId="{26E10701-E412-410D-8228-AC15BE12FD0D}" type="sibTrans" cxnId="{41E9A9ED-4190-4811-892C-80613A8EA0CC}">
      <dgm:prSet/>
      <dgm:spPr/>
      <dgm:t>
        <a:bodyPr/>
        <a:lstStyle/>
        <a:p>
          <a:endParaRPr lang="en-AU"/>
        </a:p>
      </dgm:t>
    </dgm:pt>
    <dgm:pt modelId="{A1708ACD-0529-49FF-A809-1FBDC12EBD8D}">
      <dgm:prSet/>
      <dgm:spPr/>
      <dgm:t>
        <a:bodyPr/>
        <a:lstStyle/>
        <a:p>
          <a:r>
            <a:rPr lang="en-AU" dirty="0"/>
            <a:t>To file compliance reports</a:t>
          </a:r>
        </a:p>
      </dgm:t>
    </dgm:pt>
    <dgm:pt modelId="{A3174B5C-3BEB-4720-B919-E086D0C0D77D}" type="parTrans" cxnId="{22B42E5F-B155-44F5-8234-57417D10891E}">
      <dgm:prSet/>
      <dgm:spPr/>
      <dgm:t>
        <a:bodyPr/>
        <a:lstStyle/>
        <a:p>
          <a:endParaRPr lang="en-AU"/>
        </a:p>
      </dgm:t>
    </dgm:pt>
    <dgm:pt modelId="{ADAFE973-9ECB-4009-8A1C-9E4F227B5F01}" type="sibTrans" cxnId="{22B42E5F-B155-44F5-8234-57417D10891E}">
      <dgm:prSet/>
      <dgm:spPr/>
      <dgm:t>
        <a:bodyPr/>
        <a:lstStyle/>
        <a:p>
          <a:endParaRPr lang="en-AU"/>
        </a:p>
      </dgm:t>
    </dgm:pt>
    <dgm:pt modelId="{14B3CC9B-3466-4A77-9405-0D08E6AD7D31}">
      <dgm:prSet phldrT="[Text]"/>
      <dgm:spPr/>
      <dgm:t>
        <a:bodyPr/>
        <a:lstStyle/>
        <a:p>
          <a:r>
            <a:rPr lang="en-AU"/>
            <a:t>Public Liability as a minimum</a:t>
          </a:r>
        </a:p>
      </dgm:t>
    </dgm:pt>
    <dgm:pt modelId="{A0F55483-4AFD-49DD-8240-09E75BB13F96}" type="parTrans" cxnId="{C96627A6-C83D-48BE-9B78-555A3E430E4B}">
      <dgm:prSet/>
      <dgm:spPr/>
      <dgm:t>
        <a:bodyPr/>
        <a:lstStyle/>
        <a:p>
          <a:endParaRPr lang="en-AU"/>
        </a:p>
      </dgm:t>
    </dgm:pt>
    <dgm:pt modelId="{3C9F19A1-9515-450B-A7CA-F9B25689B4AB}" type="sibTrans" cxnId="{C96627A6-C83D-48BE-9B78-555A3E430E4B}">
      <dgm:prSet/>
      <dgm:spPr/>
      <dgm:t>
        <a:bodyPr/>
        <a:lstStyle/>
        <a:p>
          <a:endParaRPr lang="en-AU"/>
        </a:p>
      </dgm:t>
    </dgm:pt>
    <dgm:pt modelId="{7A780B64-46F4-4938-8BE7-6F1C5EFCA5B9}">
      <dgm:prSet/>
      <dgm:spPr/>
      <dgm:t>
        <a:bodyPr/>
        <a:lstStyle/>
        <a:p>
          <a:r>
            <a:rPr lang="en-AU"/>
            <a:t>Equipment and insurance for sausage sizzle</a:t>
          </a:r>
        </a:p>
      </dgm:t>
    </dgm:pt>
    <dgm:pt modelId="{0B81ED4F-0E24-45B1-8191-CCE8CDA66098}" type="parTrans" cxnId="{E95A1C3D-BA2A-412C-8795-0645C55DAECA}">
      <dgm:prSet/>
      <dgm:spPr/>
      <dgm:t>
        <a:bodyPr/>
        <a:lstStyle/>
        <a:p>
          <a:endParaRPr lang="en-AU"/>
        </a:p>
      </dgm:t>
    </dgm:pt>
    <dgm:pt modelId="{8AA7188F-A1A8-401A-833F-B22E686C41E2}" type="sibTrans" cxnId="{E95A1C3D-BA2A-412C-8795-0645C55DAECA}">
      <dgm:prSet/>
      <dgm:spPr/>
      <dgm:t>
        <a:bodyPr/>
        <a:lstStyle/>
        <a:p>
          <a:endParaRPr lang="en-AU"/>
        </a:p>
      </dgm:t>
    </dgm:pt>
    <dgm:pt modelId="{929EC81A-6BC4-4933-85A2-50D1B0F582D4}">
      <dgm:prSet/>
      <dgm:spPr/>
      <dgm:t>
        <a:bodyPr/>
        <a:lstStyle/>
        <a:p>
          <a:r>
            <a:rPr lang="en-AU" dirty="0" smtClean="0"/>
            <a:t>Fees </a:t>
          </a:r>
          <a:r>
            <a:rPr lang="en-AU" dirty="0"/>
            <a:t>for </a:t>
          </a:r>
          <a:r>
            <a:rPr lang="en-AU" dirty="0" err="1"/>
            <a:t>Indiegogo</a:t>
          </a:r>
          <a:endParaRPr lang="en-AU" dirty="0"/>
        </a:p>
      </dgm:t>
    </dgm:pt>
    <dgm:pt modelId="{432B910A-0EBC-424D-AF27-BCC1244668F9}" type="parTrans" cxnId="{7D281295-F66A-4D96-93DF-1EA89B5F1DBB}">
      <dgm:prSet/>
      <dgm:spPr/>
      <dgm:t>
        <a:bodyPr/>
        <a:lstStyle/>
        <a:p>
          <a:endParaRPr lang="en-AU"/>
        </a:p>
      </dgm:t>
    </dgm:pt>
    <dgm:pt modelId="{120DCF02-123F-4227-9426-E0A7BDC20C47}" type="sibTrans" cxnId="{7D281295-F66A-4D96-93DF-1EA89B5F1DBB}">
      <dgm:prSet/>
      <dgm:spPr/>
      <dgm:t>
        <a:bodyPr/>
        <a:lstStyle/>
        <a:p>
          <a:endParaRPr lang="en-AU"/>
        </a:p>
      </dgm:t>
    </dgm:pt>
    <dgm:pt modelId="{6922DD8A-9C75-470B-A36D-4F2E549B6275}">
      <dgm:prSet/>
      <dgm:spPr/>
      <dgm:t>
        <a:bodyPr/>
        <a:lstStyle/>
        <a:p>
          <a:r>
            <a:rPr lang="en-AU"/>
            <a:t>May need a video camera</a:t>
          </a:r>
        </a:p>
      </dgm:t>
    </dgm:pt>
    <dgm:pt modelId="{2D49D7EB-D5C4-40AB-8215-4798B697E128}" type="parTrans" cxnId="{1E68AC8F-6A26-43D0-B7DB-EE0D2C71EE28}">
      <dgm:prSet/>
      <dgm:spPr/>
      <dgm:t>
        <a:bodyPr/>
        <a:lstStyle/>
        <a:p>
          <a:endParaRPr lang="en-AU"/>
        </a:p>
      </dgm:t>
    </dgm:pt>
    <dgm:pt modelId="{6EDEE7A8-DCE7-42CA-A1D5-D14DD9586531}" type="sibTrans" cxnId="{1E68AC8F-6A26-43D0-B7DB-EE0D2C71EE28}">
      <dgm:prSet/>
      <dgm:spPr/>
      <dgm:t>
        <a:bodyPr/>
        <a:lstStyle/>
        <a:p>
          <a:endParaRPr lang="en-AU"/>
        </a:p>
      </dgm:t>
    </dgm:pt>
    <dgm:pt modelId="{AC516D98-9D13-4DE5-A97F-701EDB1E6CFA}">
      <dgm:prSet/>
      <dgm:spPr/>
      <dgm:t>
        <a:bodyPr/>
        <a:lstStyle/>
        <a:p>
          <a:r>
            <a:rPr lang="en-AU"/>
            <a:t>Renting Space</a:t>
          </a:r>
        </a:p>
      </dgm:t>
    </dgm:pt>
    <dgm:pt modelId="{B5055716-E234-4F22-85A9-218483F7D1F5}" type="parTrans" cxnId="{E1D69063-70E4-48F1-B949-83984540F824}">
      <dgm:prSet/>
      <dgm:spPr/>
      <dgm:t>
        <a:bodyPr/>
        <a:lstStyle/>
        <a:p>
          <a:endParaRPr lang="en-AU"/>
        </a:p>
      </dgm:t>
    </dgm:pt>
    <dgm:pt modelId="{2250D6BD-018F-489E-8CC1-AA8A22A0166F}" type="sibTrans" cxnId="{E1D69063-70E4-48F1-B949-83984540F824}">
      <dgm:prSet/>
      <dgm:spPr/>
      <dgm:t>
        <a:bodyPr/>
        <a:lstStyle/>
        <a:p>
          <a:endParaRPr lang="en-AU"/>
        </a:p>
      </dgm:t>
    </dgm:pt>
    <dgm:pt modelId="{6284CBC7-26BB-47BA-A54C-B6943004E183}">
      <dgm:prSet/>
      <dgm:spPr/>
      <dgm:t>
        <a:bodyPr/>
        <a:lstStyle/>
        <a:p>
          <a:r>
            <a:rPr lang="en-AU"/>
            <a:t>Check community centres, councils and churches</a:t>
          </a:r>
        </a:p>
      </dgm:t>
    </dgm:pt>
    <dgm:pt modelId="{AF41A37E-6237-40B8-A608-FEF88C52F1F6}" type="parTrans" cxnId="{D241EF3C-1DCD-43A1-B2D9-23F5727A9053}">
      <dgm:prSet/>
      <dgm:spPr/>
      <dgm:t>
        <a:bodyPr/>
        <a:lstStyle/>
        <a:p>
          <a:endParaRPr lang="en-AU"/>
        </a:p>
      </dgm:t>
    </dgm:pt>
    <dgm:pt modelId="{140BE294-C2ED-4770-96B7-651F231A8646}" type="sibTrans" cxnId="{D241EF3C-1DCD-43A1-B2D9-23F5727A9053}">
      <dgm:prSet/>
      <dgm:spPr/>
      <dgm:t>
        <a:bodyPr/>
        <a:lstStyle/>
        <a:p>
          <a:endParaRPr lang="en-AU"/>
        </a:p>
      </dgm:t>
    </dgm:pt>
    <dgm:pt modelId="{D718FB6F-C3EC-4792-B2F5-C7E1C4F7A34D}">
      <dgm:prSet/>
      <dgm:spPr/>
      <dgm:t>
        <a:bodyPr/>
        <a:lstStyle/>
        <a:p>
          <a:r>
            <a:rPr lang="en-AU"/>
            <a:t>Budget in tea and coffee</a:t>
          </a:r>
        </a:p>
      </dgm:t>
    </dgm:pt>
    <dgm:pt modelId="{237235AD-838A-4803-AD2B-8D67A453D33E}" type="parTrans" cxnId="{ED9C735B-B2CE-4A04-BDE1-C2217E7F4317}">
      <dgm:prSet/>
      <dgm:spPr/>
      <dgm:t>
        <a:bodyPr/>
        <a:lstStyle/>
        <a:p>
          <a:endParaRPr lang="en-AU"/>
        </a:p>
      </dgm:t>
    </dgm:pt>
    <dgm:pt modelId="{5592AD55-6442-4C61-8AC0-53E677022475}" type="sibTrans" cxnId="{ED9C735B-B2CE-4A04-BDE1-C2217E7F4317}">
      <dgm:prSet/>
      <dgm:spPr/>
      <dgm:t>
        <a:bodyPr/>
        <a:lstStyle/>
        <a:p>
          <a:endParaRPr lang="en-AU"/>
        </a:p>
      </dgm:t>
    </dgm:pt>
    <dgm:pt modelId="{FFC3B176-6352-416B-B123-948CA0521C2F}">
      <dgm:prSet/>
      <dgm:spPr/>
      <dgm:t>
        <a:bodyPr/>
        <a:lstStyle/>
        <a:p>
          <a:r>
            <a:rPr lang="en-AU"/>
            <a:t>Get Well Cards</a:t>
          </a:r>
        </a:p>
      </dgm:t>
    </dgm:pt>
    <dgm:pt modelId="{7B448A98-C134-416F-BB42-9B5F3516A37C}" type="parTrans" cxnId="{2A2B6D8A-88AA-4C0A-A5F9-AD7A781799E8}">
      <dgm:prSet/>
      <dgm:spPr/>
      <dgm:t>
        <a:bodyPr/>
        <a:lstStyle/>
        <a:p>
          <a:endParaRPr lang="en-AU"/>
        </a:p>
      </dgm:t>
    </dgm:pt>
    <dgm:pt modelId="{34C87D90-C7E5-42CA-85A3-99AF4EAB7CA0}" type="sibTrans" cxnId="{2A2B6D8A-88AA-4C0A-A5F9-AD7A781799E8}">
      <dgm:prSet/>
      <dgm:spPr/>
      <dgm:t>
        <a:bodyPr/>
        <a:lstStyle/>
        <a:p>
          <a:endParaRPr lang="en-AU"/>
        </a:p>
      </dgm:t>
    </dgm:pt>
    <dgm:pt modelId="{9A1BDDAB-A856-43CF-94CE-463C0E96CECC}">
      <dgm:prSet/>
      <dgm:spPr/>
      <dgm:t>
        <a:bodyPr/>
        <a:lstStyle/>
        <a:p>
          <a:r>
            <a:rPr lang="en-AU"/>
            <a:t>Hopefully will net profit</a:t>
          </a:r>
        </a:p>
      </dgm:t>
    </dgm:pt>
    <dgm:pt modelId="{8306A5A9-C258-4189-AF46-EA32EB7BF4A4}" type="parTrans" cxnId="{BB6B72D5-CDDB-45F2-A4C5-A12DCB9BC1AD}">
      <dgm:prSet/>
      <dgm:spPr/>
      <dgm:t>
        <a:bodyPr/>
        <a:lstStyle/>
        <a:p>
          <a:endParaRPr lang="en-AU"/>
        </a:p>
      </dgm:t>
    </dgm:pt>
    <dgm:pt modelId="{25B557E9-017D-4358-A433-16D25781115D}" type="sibTrans" cxnId="{BB6B72D5-CDDB-45F2-A4C5-A12DCB9BC1AD}">
      <dgm:prSet/>
      <dgm:spPr/>
      <dgm:t>
        <a:bodyPr/>
        <a:lstStyle/>
        <a:p>
          <a:endParaRPr lang="en-AU"/>
        </a:p>
      </dgm:t>
    </dgm:pt>
    <dgm:pt modelId="{3C5516B6-CE68-4E0A-B95E-089F56790682}">
      <dgm:prSet/>
      <dgm:spPr/>
      <dgm:t>
        <a:bodyPr/>
        <a:lstStyle/>
        <a:p>
          <a:r>
            <a:rPr lang="en-AU"/>
            <a:t>Materials and labour</a:t>
          </a:r>
        </a:p>
      </dgm:t>
    </dgm:pt>
    <dgm:pt modelId="{1334ADBA-B7F0-4028-8058-97D7EF692FFA}" type="parTrans" cxnId="{C4F9FAF2-C7B2-4635-9AB7-B7EDE3DF4DB5}">
      <dgm:prSet/>
      <dgm:spPr/>
      <dgm:t>
        <a:bodyPr/>
        <a:lstStyle/>
        <a:p>
          <a:endParaRPr lang="en-AU"/>
        </a:p>
      </dgm:t>
    </dgm:pt>
    <dgm:pt modelId="{E9E6851B-1913-44F2-8BEA-DF1A880A5463}" type="sibTrans" cxnId="{C4F9FAF2-C7B2-4635-9AB7-B7EDE3DF4DB5}">
      <dgm:prSet/>
      <dgm:spPr/>
      <dgm:t>
        <a:bodyPr/>
        <a:lstStyle/>
        <a:p>
          <a:endParaRPr lang="en-AU"/>
        </a:p>
      </dgm:t>
    </dgm:pt>
    <dgm:pt modelId="{440E8782-B0DB-4F64-8E6E-C49DD2607F90}">
      <dgm:prSet/>
      <dgm:spPr/>
      <dgm:t>
        <a:bodyPr/>
        <a:lstStyle/>
        <a:p>
          <a:r>
            <a:rPr lang="en-AU"/>
            <a:t>Possibly balloons and flowers</a:t>
          </a:r>
        </a:p>
      </dgm:t>
    </dgm:pt>
    <dgm:pt modelId="{D85D3F37-ADCD-431F-BD1A-2E7E1C31B9E5}" type="parTrans" cxnId="{238C7B90-C709-451A-A798-A9AD7769B254}">
      <dgm:prSet/>
      <dgm:spPr/>
      <dgm:t>
        <a:bodyPr/>
        <a:lstStyle/>
        <a:p>
          <a:endParaRPr lang="en-AU"/>
        </a:p>
      </dgm:t>
    </dgm:pt>
    <dgm:pt modelId="{5C67DF14-4214-4028-AE9E-F5A3B9A5B346}" type="sibTrans" cxnId="{238C7B90-C709-451A-A798-A9AD7769B254}">
      <dgm:prSet/>
      <dgm:spPr/>
      <dgm:t>
        <a:bodyPr/>
        <a:lstStyle/>
        <a:p>
          <a:endParaRPr lang="en-AU"/>
        </a:p>
      </dgm:t>
    </dgm:pt>
    <dgm:pt modelId="{6F1D94F4-7669-488A-8CBE-46CA8B72264A}">
      <dgm:prSet/>
      <dgm:spPr/>
      <dgm:t>
        <a:bodyPr/>
        <a:lstStyle/>
        <a:p>
          <a:r>
            <a:rPr lang="en-AU" dirty="0" smtClean="0"/>
            <a:t>Incorporated Association</a:t>
          </a:r>
          <a:endParaRPr lang="en-AU" dirty="0"/>
        </a:p>
      </dgm:t>
    </dgm:pt>
    <dgm:pt modelId="{30AE3869-95BB-49B4-A898-25032DDDE278}" type="parTrans" cxnId="{135EEFDF-D746-4005-A56D-6C1EC326B9AA}">
      <dgm:prSet/>
      <dgm:spPr/>
      <dgm:t>
        <a:bodyPr/>
        <a:lstStyle/>
        <a:p>
          <a:endParaRPr lang="en-AU"/>
        </a:p>
      </dgm:t>
    </dgm:pt>
    <dgm:pt modelId="{85F81FA7-85C9-46E3-83D6-EC0FADB24237}" type="sibTrans" cxnId="{135EEFDF-D746-4005-A56D-6C1EC326B9AA}">
      <dgm:prSet/>
      <dgm:spPr/>
      <dgm:t>
        <a:bodyPr/>
        <a:lstStyle/>
        <a:p>
          <a:endParaRPr lang="en-AU"/>
        </a:p>
      </dgm:t>
    </dgm:pt>
    <dgm:pt modelId="{88B506FC-1F00-447E-9337-966AF8DE6A75}">
      <dgm:prSet phldrT="[Text]"/>
      <dgm:spPr/>
      <dgm:t>
        <a:bodyPr/>
        <a:lstStyle/>
        <a:p>
          <a:r>
            <a:rPr lang="en-AU" dirty="0" smtClean="0"/>
            <a:t>Incorporated Association</a:t>
          </a:r>
          <a:endParaRPr lang="en-AU" dirty="0"/>
        </a:p>
      </dgm:t>
    </dgm:pt>
    <dgm:pt modelId="{D305D213-1ABA-4680-9569-79C57FA47855}" type="parTrans" cxnId="{4BE098F2-D476-4218-9A7C-8301AEB20686}">
      <dgm:prSet/>
      <dgm:spPr/>
      <dgm:t>
        <a:bodyPr/>
        <a:lstStyle/>
        <a:p>
          <a:endParaRPr lang="en-AU"/>
        </a:p>
      </dgm:t>
    </dgm:pt>
    <dgm:pt modelId="{B54D96E4-13FF-4705-BDB7-46CB474B20FE}" type="sibTrans" cxnId="{4BE098F2-D476-4218-9A7C-8301AEB20686}">
      <dgm:prSet/>
      <dgm:spPr/>
      <dgm:t>
        <a:bodyPr/>
        <a:lstStyle/>
        <a:p>
          <a:endParaRPr lang="en-AU"/>
        </a:p>
      </dgm:t>
    </dgm:pt>
    <dgm:pt modelId="{DBB12A3C-9670-494C-B1BA-597B26FF9ED3}" type="pres">
      <dgm:prSet presAssocID="{7DC74E88-F0C9-4468-AD56-125C330BB7C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AU"/>
        </a:p>
      </dgm:t>
    </dgm:pt>
    <dgm:pt modelId="{89747F68-91F0-499B-A276-0AFC447CEC17}" type="pres">
      <dgm:prSet presAssocID="{A54D11EB-EB40-4387-825D-2683D8425562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F757F097-1551-4306-A2F5-A68C20BB9D0D}" type="pres">
      <dgm:prSet presAssocID="{ECE8D716-19DA-498D-8552-1D24B1B7BA6F}" presName="sibTrans" presStyleCnt="0"/>
      <dgm:spPr/>
    </dgm:pt>
    <dgm:pt modelId="{16B93504-86A2-45EC-A68C-7D4815168AED}" type="pres">
      <dgm:prSet presAssocID="{017959D5-BC3D-4644-B6C1-AD4038BE94BB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DD3D60A2-B457-44D8-BC0E-23B29A6C0E1A}" type="pres">
      <dgm:prSet presAssocID="{EA3A077A-0C9F-43C3-A8C1-CCF32698D9E3}" presName="sibTrans" presStyleCnt="0"/>
      <dgm:spPr/>
    </dgm:pt>
    <dgm:pt modelId="{D9B5411A-3841-4D53-869C-7B50F9734FE8}" type="pres">
      <dgm:prSet presAssocID="{F49A37B8-8059-4D59-AE0C-FB50DF042B20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C1BCA308-96FB-4763-BDB2-63FFF799358B}" type="pres">
      <dgm:prSet presAssocID="{6F715CFB-958E-4A63-8C65-A486F4D7A813}" presName="sibTrans" presStyleCnt="0"/>
      <dgm:spPr/>
    </dgm:pt>
    <dgm:pt modelId="{42216393-76ED-493C-AC02-137D0A429A42}" type="pres">
      <dgm:prSet presAssocID="{80D8B1B8-38FC-4020-84EB-7FAD370ECC2C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061E2432-CA76-4996-A49F-6AC6E23F7C63}" type="pres">
      <dgm:prSet presAssocID="{18EABF45-0ABC-4C30-BC1A-566551410C2B}" presName="sibTrans" presStyleCnt="0"/>
      <dgm:spPr/>
    </dgm:pt>
    <dgm:pt modelId="{98466210-0EA3-45A1-B0A6-5856CC57C5FB}" type="pres">
      <dgm:prSet presAssocID="{031EB6ED-7D75-4D4A-8C24-B2B3F4F13663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C94395A7-B7C8-481D-8140-5E823E5330B1}" type="pres">
      <dgm:prSet presAssocID="{BFC94342-3EFF-47B6-8E08-7818999CB84F}" presName="sibTrans" presStyleCnt="0"/>
      <dgm:spPr/>
    </dgm:pt>
    <dgm:pt modelId="{595D2B50-9075-489A-95C3-1FD23C6F1AE4}" type="pres">
      <dgm:prSet presAssocID="{1DA74381-7AC7-48E3-AFC6-4D23F0B0A0A1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F44F9702-F4BB-41B3-BB66-74F6452F9B62}" type="pres">
      <dgm:prSet presAssocID="{A8119E18-7DBC-4124-912E-EFEF42E7AD32}" presName="sibTrans" presStyleCnt="0"/>
      <dgm:spPr/>
    </dgm:pt>
    <dgm:pt modelId="{1571DC37-2D41-47B4-961D-5EB9936A33BA}" type="pres">
      <dgm:prSet presAssocID="{AC516D98-9D13-4DE5-A97F-701EDB1E6CFA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3BB22D52-778D-41BF-99B0-E724D7947935}" type="pres">
      <dgm:prSet presAssocID="{2250D6BD-018F-489E-8CC1-AA8A22A0166F}" presName="sibTrans" presStyleCnt="0"/>
      <dgm:spPr/>
    </dgm:pt>
    <dgm:pt modelId="{F4CA78DE-F52E-46BF-9FA6-0019BDB6BC02}" type="pres">
      <dgm:prSet presAssocID="{FFC3B176-6352-416B-B123-948CA0521C2F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</dgm:ptLst>
  <dgm:cxnLst>
    <dgm:cxn modelId="{761371DC-81E1-4A7C-B228-BF5672A0794B}" srcId="{A54D11EB-EB40-4387-825D-2683D8425562}" destId="{D28B47D2-BD54-41B0-A52A-61FFDCFB8491}" srcOrd="0" destOrd="0" parTransId="{43A3DF63-CF9B-43C8-954C-76836F343867}" sibTransId="{29C4E3EC-C9B1-47D8-B90F-497E9E3D0FC9}"/>
    <dgm:cxn modelId="{5E563D8F-8D29-496B-918C-D3E0E91B1B9E}" srcId="{F49A37B8-8059-4D59-AE0C-FB50DF042B20}" destId="{65CF7556-7FCB-44B5-9258-3A22F2C3CBEC}" srcOrd="1" destOrd="0" parTransId="{71A12D0C-3420-43F4-9D51-C96B0A69A2CC}" sibTransId="{3C521FAA-4638-40FB-B1E9-21A219A4CAC6}"/>
    <dgm:cxn modelId="{014BDA1A-8429-4A71-8416-75815D60BAD3}" type="presOf" srcId="{A2FA5818-15D2-41C1-BDC3-DAD5CE755E6D}" destId="{98466210-0EA3-45A1-B0A6-5856CC57C5FB}" srcOrd="0" destOrd="2" presId="urn:microsoft.com/office/officeart/2005/8/layout/default"/>
    <dgm:cxn modelId="{9DEA60C1-A8A6-49A2-8B43-5107AAB1ADFC}" srcId="{7DC74E88-F0C9-4468-AD56-125C330BB7C7}" destId="{1DA74381-7AC7-48E3-AFC6-4D23F0B0A0A1}" srcOrd="5" destOrd="0" parTransId="{59C78ECA-3812-49E4-93A3-C0CF0919BBDA}" sibTransId="{A8119E18-7DBC-4124-912E-EFEF42E7AD32}"/>
    <dgm:cxn modelId="{7D281295-F66A-4D96-93DF-1EA89B5F1DBB}" srcId="{1DA74381-7AC7-48E3-AFC6-4D23F0B0A0A1}" destId="{929EC81A-6BC4-4933-85A2-50D1B0F582D4}" srcOrd="1" destOrd="0" parTransId="{432B910A-0EBC-424D-AF27-BCC1244668F9}" sibTransId="{120DCF02-123F-4227-9426-E0A7BDC20C47}"/>
    <dgm:cxn modelId="{3AB9AACE-9E53-4A39-BBB6-E01A9AEEE052}" srcId="{7DC74E88-F0C9-4468-AD56-125C330BB7C7}" destId="{80D8B1B8-38FC-4020-84EB-7FAD370ECC2C}" srcOrd="3" destOrd="0" parTransId="{0E7FA425-E29A-4C70-BA54-D088BD4D4308}" sibTransId="{18EABF45-0ABC-4C30-BC1A-566551410C2B}"/>
    <dgm:cxn modelId="{41E9A9ED-4190-4811-892C-80613A8EA0CC}" srcId="{80D8B1B8-38FC-4020-84EB-7FAD370ECC2C}" destId="{A4CBD68F-5732-40C8-AD5B-1042AFA77122}" srcOrd="1" destOrd="0" parTransId="{B6C7BF9C-DB19-4BEC-B96A-C7F9075030B4}" sibTransId="{26E10701-E412-410D-8228-AC15BE12FD0D}"/>
    <dgm:cxn modelId="{0DC78D66-F514-442B-BE0E-32FF6434A33F}" type="presOf" srcId="{929EC81A-6BC4-4933-85A2-50D1B0F582D4}" destId="{595D2B50-9075-489A-95C3-1FD23C6F1AE4}" srcOrd="0" destOrd="2" presId="urn:microsoft.com/office/officeart/2005/8/layout/default"/>
    <dgm:cxn modelId="{CDE96E09-A7FA-4E18-9EF5-BB7BCAE4A6D3}" type="presOf" srcId="{7DC74E88-F0C9-4468-AD56-125C330BB7C7}" destId="{DBB12A3C-9670-494C-B1BA-597B26FF9ED3}" srcOrd="0" destOrd="0" presId="urn:microsoft.com/office/officeart/2005/8/layout/default"/>
    <dgm:cxn modelId="{BB6B72D5-CDDB-45F2-A4C5-A12DCB9BC1AD}" srcId="{FFC3B176-6352-416B-B123-948CA0521C2F}" destId="{9A1BDDAB-A856-43CF-94CE-463C0E96CECC}" srcOrd="0" destOrd="0" parTransId="{8306A5A9-C258-4189-AF46-EA32EB7BF4A4}" sibTransId="{25B557E9-017D-4358-A433-16D25781115D}"/>
    <dgm:cxn modelId="{0CF02CA1-FD74-4DB5-9279-B303942EF79C}" type="presOf" srcId="{031EB6ED-7D75-4D4A-8C24-B2B3F4F13663}" destId="{98466210-0EA3-45A1-B0A6-5856CC57C5FB}" srcOrd="0" destOrd="0" presId="urn:microsoft.com/office/officeart/2005/8/layout/default"/>
    <dgm:cxn modelId="{E1D69063-70E4-48F1-B949-83984540F824}" srcId="{7DC74E88-F0C9-4468-AD56-125C330BB7C7}" destId="{AC516D98-9D13-4DE5-A97F-701EDB1E6CFA}" srcOrd="6" destOrd="0" parTransId="{B5055716-E234-4F22-85A9-218483F7D1F5}" sibTransId="{2250D6BD-018F-489E-8CC1-AA8A22A0166F}"/>
    <dgm:cxn modelId="{CF5BCD2F-D8E3-47B1-825A-191E9E7F0ED7}" type="presOf" srcId="{88B506FC-1F00-447E-9337-966AF8DE6A75}" destId="{D9B5411A-3841-4D53-869C-7B50F9734FE8}" srcOrd="0" destOrd="1" presId="urn:microsoft.com/office/officeart/2005/8/layout/default"/>
    <dgm:cxn modelId="{C96627A6-C83D-48BE-9B78-555A3E430E4B}" srcId="{017959D5-BC3D-4644-B6C1-AD4038BE94BB}" destId="{14B3CC9B-3466-4A77-9405-0D08E6AD7D31}" srcOrd="1" destOrd="0" parTransId="{A0F55483-4AFD-49DD-8240-09E75BB13F96}" sibTransId="{3C9F19A1-9515-450B-A7CA-F9B25689B4AB}"/>
    <dgm:cxn modelId="{22B42E5F-B155-44F5-8234-57417D10891E}" srcId="{80D8B1B8-38FC-4020-84EB-7FAD370ECC2C}" destId="{A1708ACD-0529-49FF-A809-1FBDC12EBD8D}" srcOrd="2" destOrd="0" parTransId="{A3174B5C-3BEB-4720-B919-E086D0C0D77D}" sibTransId="{ADAFE973-9ECB-4009-8A1C-9E4F227B5F01}"/>
    <dgm:cxn modelId="{8CBD2976-D852-4C3F-B5FF-5124B6F9AA67}" type="presOf" srcId="{9A1BDDAB-A856-43CF-94CE-463C0E96CECC}" destId="{F4CA78DE-F52E-46BF-9FA6-0019BDB6BC02}" srcOrd="0" destOrd="1" presId="urn:microsoft.com/office/officeart/2005/8/layout/default"/>
    <dgm:cxn modelId="{B82AFB0F-1055-4EE1-9671-F0AA34AF3BE1}" type="presOf" srcId="{3C5516B6-CE68-4E0A-B95E-089F56790682}" destId="{F4CA78DE-F52E-46BF-9FA6-0019BDB6BC02}" srcOrd="0" destOrd="2" presId="urn:microsoft.com/office/officeart/2005/8/layout/default"/>
    <dgm:cxn modelId="{5BF2E2D0-8C53-4940-B6FD-09A5946DE3C6}" srcId="{7DC74E88-F0C9-4468-AD56-125C330BB7C7}" destId="{F49A37B8-8059-4D59-AE0C-FB50DF042B20}" srcOrd="2" destOrd="0" parTransId="{60668C8A-CAD6-4725-9E75-8F17C5BEE9ED}" sibTransId="{6F715CFB-958E-4A63-8C65-A486F4D7A813}"/>
    <dgm:cxn modelId="{4BE098F2-D476-4218-9A7C-8301AEB20686}" srcId="{F49A37B8-8059-4D59-AE0C-FB50DF042B20}" destId="{88B506FC-1F00-447E-9337-966AF8DE6A75}" srcOrd="0" destOrd="0" parTransId="{D305D213-1ABA-4680-9569-79C57FA47855}" sibTransId="{B54D96E4-13FF-4705-BDB7-46CB474B20FE}"/>
    <dgm:cxn modelId="{45027F29-FC8F-42F2-836E-DDFFA181ED26}" type="presOf" srcId="{D718FB6F-C3EC-4792-B2F5-C7E1C4F7A34D}" destId="{1571DC37-2D41-47B4-961D-5EB9936A33BA}" srcOrd="0" destOrd="2" presId="urn:microsoft.com/office/officeart/2005/8/layout/default"/>
    <dgm:cxn modelId="{ED9C735B-B2CE-4A04-BDE1-C2217E7F4317}" srcId="{AC516D98-9D13-4DE5-A97F-701EDB1E6CFA}" destId="{D718FB6F-C3EC-4792-B2F5-C7E1C4F7A34D}" srcOrd="1" destOrd="0" parTransId="{237235AD-838A-4803-AD2B-8D67A453D33E}" sibTransId="{5592AD55-6442-4C61-8AC0-53E677022475}"/>
    <dgm:cxn modelId="{C4F9FAF2-C7B2-4635-9AB7-B7EDE3DF4DB5}" srcId="{FFC3B176-6352-416B-B123-948CA0521C2F}" destId="{3C5516B6-CE68-4E0A-B95E-089F56790682}" srcOrd="1" destOrd="0" parTransId="{1334ADBA-B7F0-4028-8058-97D7EF692FFA}" sibTransId="{E9E6851B-1913-44F2-8BEA-DF1A880A5463}"/>
    <dgm:cxn modelId="{2E294C7C-F0D5-45F6-BF05-186C3576C585}" type="presOf" srcId="{A54D11EB-EB40-4387-825D-2683D8425562}" destId="{89747F68-91F0-499B-A276-0AFC447CEC17}" srcOrd="0" destOrd="0" presId="urn:microsoft.com/office/officeart/2005/8/layout/default"/>
    <dgm:cxn modelId="{44005A36-7143-4047-BD70-70028023A848}" type="presOf" srcId="{80D8B1B8-38FC-4020-84EB-7FAD370ECC2C}" destId="{42216393-76ED-493C-AC02-137D0A429A42}" srcOrd="0" destOrd="0" presId="urn:microsoft.com/office/officeart/2005/8/layout/default"/>
    <dgm:cxn modelId="{9EA78969-4980-4EF4-B283-A2E2A49136EE}" type="presOf" srcId="{A4CBD68F-5732-40C8-AD5B-1042AFA77122}" destId="{42216393-76ED-493C-AC02-137D0A429A42}" srcOrd="0" destOrd="2" presId="urn:microsoft.com/office/officeart/2005/8/layout/default"/>
    <dgm:cxn modelId="{B75E6606-8501-48EF-B3FF-093199F66E42}" type="presOf" srcId="{D28B47D2-BD54-41B0-A52A-61FFDCFB8491}" destId="{89747F68-91F0-499B-A276-0AFC447CEC17}" srcOrd="0" destOrd="1" presId="urn:microsoft.com/office/officeart/2005/8/layout/default"/>
    <dgm:cxn modelId="{5D601CB8-D563-4A17-8689-5005FA918E6F}" type="presOf" srcId="{FFC3B176-6352-416B-B123-948CA0521C2F}" destId="{F4CA78DE-F52E-46BF-9FA6-0019BDB6BC02}" srcOrd="0" destOrd="0" presId="urn:microsoft.com/office/officeart/2005/8/layout/default"/>
    <dgm:cxn modelId="{25E6B925-12A6-4591-9D26-99D4149833AD}" type="presOf" srcId="{6F1D94F4-7669-488A-8CBE-46CA8B72264A}" destId="{42216393-76ED-493C-AC02-137D0A429A42}" srcOrd="0" destOrd="1" presId="urn:microsoft.com/office/officeart/2005/8/layout/default"/>
    <dgm:cxn modelId="{DC81A77B-E68C-4B16-92E1-F00F9953A483}" type="presOf" srcId="{017959D5-BC3D-4644-B6C1-AD4038BE94BB}" destId="{16B93504-86A2-45EC-A68C-7D4815168AED}" srcOrd="0" destOrd="0" presId="urn:microsoft.com/office/officeart/2005/8/layout/default"/>
    <dgm:cxn modelId="{0A22F468-1014-4580-9363-6215496279A5}" type="presOf" srcId="{6284CBC7-26BB-47BA-A54C-B6943004E183}" destId="{1571DC37-2D41-47B4-961D-5EB9936A33BA}" srcOrd="0" destOrd="1" presId="urn:microsoft.com/office/officeart/2005/8/layout/default"/>
    <dgm:cxn modelId="{D241EF3C-1DCD-43A1-B2D9-23F5727A9053}" srcId="{AC516D98-9D13-4DE5-A97F-701EDB1E6CFA}" destId="{6284CBC7-26BB-47BA-A54C-B6943004E183}" srcOrd="0" destOrd="0" parTransId="{AF41A37E-6237-40B8-A608-FEF88C52F1F6}" sibTransId="{140BE294-C2ED-4770-96B7-651F231A8646}"/>
    <dgm:cxn modelId="{E95A1C3D-BA2A-412C-8795-0645C55DAECA}" srcId="{1DA74381-7AC7-48E3-AFC6-4D23F0B0A0A1}" destId="{7A780B64-46F4-4938-8BE7-6F1C5EFCA5B9}" srcOrd="0" destOrd="0" parTransId="{0B81ED4F-0E24-45B1-8191-CCE8CDA66098}" sibTransId="{8AA7188F-A1A8-401A-833F-B22E686C41E2}"/>
    <dgm:cxn modelId="{629EBA26-3BBD-421F-AFC0-C8908B99E552}" srcId="{031EB6ED-7D75-4D4A-8C24-B2B3F4F13663}" destId="{A2FA5818-15D2-41C1-BDC3-DAD5CE755E6D}" srcOrd="1" destOrd="0" parTransId="{70D9EEB4-EF31-4305-995E-C9AFF51783C9}" sibTransId="{4B6E05F1-DB99-44BB-974B-C91D876418F7}"/>
    <dgm:cxn modelId="{806901BC-37B6-49DF-A326-837FAF7BCC40}" srcId="{7DC74E88-F0C9-4468-AD56-125C330BB7C7}" destId="{031EB6ED-7D75-4D4A-8C24-B2B3F4F13663}" srcOrd="4" destOrd="0" parTransId="{784F4149-623A-4F92-ABD5-DB99E268690E}" sibTransId="{BFC94342-3EFF-47B6-8E08-7818999CB84F}"/>
    <dgm:cxn modelId="{FA4CB16C-4EE9-4F25-9A6D-00F91DAA5F8F}" type="presOf" srcId="{05621444-6BC1-4DD9-AE9B-D30674867340}" destId="{98466210-0EA3-45A1-B0A6-5856CC57C5FB}" srcOrd="0" destOrd="1" presId="urn:microsoft.com/office/officeart/2005/8/layout/default"/>
    <dgm:cxn modelId="{EE3AED62-B251-4A99-85F4-EC24E4C2CD77}" srcId="{031EB6ED-7D75-4D4A-8C24-B2B3F4F13663}" destId="{BFACAF23-62C2-48EB-9D58-455A641EEB5E}" srcOrd="2" destOrd="0" parTransId="{D6D4F620-5774-4534-B5F5-404CA1723ACB}" sibTransId="{036D975C-7A4E-46B6-9609-8F83973F279E}"/>
    <dgm:cxn modelId="{53FDC510-CB77-49EC-AB6B-91D32DC15507}" type="presOf" srcId="{440E8782-B0DB-4F64-8E6E-C49DD2607F90}" destId="{F4CA78DE-F52E-46BF-9FA6-0019BDB6BC02}" srcOrd="0" destOrd="3" presId="urn:microsoft.com/office/officeart/2005/8/layout/default"/>
    <dgm:cxn modelId="{D49328B9-F31C-431C-88FE-9D6DB3CDE7DA}" type="presOf" srcId="{A1708ACD-0529-49FF-A809-1FBDC12EBD8D}" destId="{42216393-76ED-493C-AC02-137D0A429A42}" srcOrd="0" destOrd="3" presId="urn:microsoft.com/office/officeart/2005/8/layout/default"/>
    <dgm:cxn modelId="{05320216-E067-4277-82A0-2140E987BB7A}" type="presOf" srcId="{BFACAF23-62C2-48EB-9D58-455A641EEB5E}" destId="{98466210-0EA3-45A1-B0A6-5856CC57C5FB}" srcOrd="0" destOrd="3" presId="urn:microsoft.com/office/officeart/2005/8/layout/default"/>
    <dgm:cxn modelId="{9A465E5D-C12C-4020-BDE4-9870CF1F9CA8}" type="presOf" srcId="{7A780B64-46F4-4938-8BE7-6F1C5EFCA5B9}" destId="{595D2B50-9075-489A-95C3-1FD23C6F1AE4}" srcOrd="0" destOrd="1" presId="urn:microsoft.com/office/officeart/2005/8/layout/default"/>
    <dgm:cxn modelId="{38348E37-48B5-4940-886C-43263E029487}" type="presOf" srcId="{1DA74381-7AC7-48E3-AFC6-4D23F0B0A0A1}" destId="{595D2B50-9075-489A-95C3-1FD23C6F1AE4}" srcOrd="0" destOrd="0" presId="urn:microsoft.com/office/officeart/2005/8/layout/default"/>
    <dgm:cxn modelId="{C84EC93B-8A1E-4DC5-8027-438617F3EDFD}" type="presOf" srcId="{14B3CC9B-3466-4A77-9405-0D08E6AD7D31}" destId="{16B93504-86A2-45EC-A68C-7D4815168AED}" srcOrd="0" destOrd="2" presId="urn:microsoft.com/office/officeart/2005/8/layout/default"/>
    <dgm:cxn modelId="{DF66FDE2-E21C-44DC-9887-A72639B6351C}" srcId="{031EB6ED-7D75-4D4A-8C24-B2B3F4F13663}" destId="{05621444-6BC1-4DD9-AE9B-D30674867340}" srcOrd="0" destOrd="0" parTransId="{7E86D14F-3291-409D-9836-36C1F3C563AE}" sibTransId="{C74707E4-AC5D-4ECF-B283-6D571A174C3C}"/>
    <dgm:cxn modelId="{2A2B6D8A-88AA-4C0A-A5F9-AD7A781799E8}" srcId="{7DC74E88-F0C9-4468-AD56-125C330BB7C7}" destId="{FFC3B176-6352-416B-B123-948CA0521C2F}" srcOrd="7" destOrd="0" parTransId="{7B448A98-C134-416F-BB42-9B5F3516A37C}" sibTransId="{34C87D90-C7E5-42CA-85A3-99AF4EAB7CA0}"/>
    <dgm:cxn modelId="{08511E35-43CF-4694-8037-67B8E07E1C69}" srcId="{017959D5-BC3D-4644-B6C1-AD4038BE94BB}" destId="{436CEAC1-BBCD-472F-92F0-97E6C5F6A147}" srcOrd="0" destOrd="0" parTransId="{71C257E2-9454-496F-8053-9CB450F412F3}" sibTransId="{5E47DDC9-DEE9-49EA-ACE2-DF06F2DF56E2}"/>
    <dgm:cxn modelId="{CF49F869-7E5C-4C1D-A95E-AD5EA0EFA261}" type="presOf" srcId="{AC516D98-9D13-4DE5-A97F-701EDB1E6CFA}" destId="{1571DC37-2D41-47B4-961D-5EB9936A33BA}" srcOrd="0" destOrd="0" presId="urn:microsoft.com/office/officeart/2005/8/layout/default"/>
    <dgm:cxn modelId="{4CE6FED0-6607-4315-823C-41FCB743A368}" type="presOf" srcId="{436CEAC1-BBCD-472F-92F0-97E6C5F6A147}" destId="{16B93504-86A2-45EC-A68C-7D4815168AED}" srcOrd="0" destOrd="1" presId="urn:microsoft.com/office/officeart/2005/8/layout/default"/>
    <dgm:cxn modelId="{99166784-D446-4235-A0AA-E9F297394781}" srcId="{7DC74E88-F0C9-4468-AD56-125C330BB7C7}" destId="{A54D11EB-EB40-4387-825D-2683D8425562}" srcOrd="0" destOrd="0" parTransId="{3050CC19-9B0C-403D-A75B-30E4D75B4D4C}" sibTransId="{ECE8D716-19DA-498D-8552-1D24B1B7BA6F}"/>
    <dgm:cxn modelId="{339154FF-B827-44D6-93D0-EC2CC5D50B2B}" type="presOf" srcId="{6922DD8A-9C75-470B-A36D-4F2E549B6275}" destId="{595D2B50-9075-489A-95C3-1FD23C6F1AE4}" srcOrd="0" destOrd="3" presId="urn:microsoft.com/office/officeart/2005/8/layout/default"/>
    <dgm:cxn modelId="{238C7B90-C709-451A-A798-A9AD7769B254}" srcId="{FFC3B176-6352-416B-B123-948CA0521C2F}" destId="{440E8782-B0DB-4F64-8E6E-C49DD2607F90}" srcOrd="2" destOrd="0" parTransId="{D85D3F37-ADCD-431F-BD1A-2E7E1C31B9E5}" sibTransId="{5C67DF14-4214-4028-AE9E-F5A3B9A5B346}"/>
    <dgm:cxn modelId="{1E68AC8F-6A26-43D0-B7DB-EE0D2C71EE28}" srcId="{1DA74381-7AC7-48E3-AFC6-4D23F0B0A0A1}" destId="{6922DD8A-9C75-470B-A36D-4F2E549B6275}" srcOrd="2" destOrd="0" parTransId="{2D49D7EB-D5C4-40AB-8215-4798B697E128}" sibTransId="{6EDEE7A8-DCE7-42CA-A1D5-D14DD9586531}"/>
    <dgm:cxn modelId="{940FF8BA-4B50-4962-8D94-17496613C6DA}" type="presOf" srcId="{65CF7556-7FCB-44B5-9258-3A22F2C3CBEC}" destId="{D9B5411A-3841-4D53-869C-7B50F9734FE8}" srcOrd="0" destOrd="2" presId="urn:microsoft.com/office/officeart/2005/8/layout/default"/>
    <dgm:cxn modelId="{8235CC34-C7D5-4A3A-9DD8-5A7C2D542553}" type="presOf" srcId="{F49A37B8-8059-4D59-AE0C-FB50DF042B20}" destId="{D9B5411A-3841-4D53-869C-7B50F9734FE8}" srcOrd="0" destOrd="0" presId="urn:microsoft.com/office/officeart/2005/8/layout/default"/>
    <dgm:cxn modelId="{371C8982-1830-40AC-A709-D814EE19E478}" srcId="{7DC74E88-F0C9-4468-AD56-125C330BB7C7}" destId="{017959D5-BC3D-4644-B6C1-AD4038BE94BB}" srcOrd="1" destOrd="0" parTransId="{27AB5BA7-E050-40C0-A9AE-23D3052CE9A3}" sibTransId="{EA3A077A-0C9F-43C3-A8C1-CCF32698D9E3}"/>
    <dgm:cxn modelId="{135EEFDF-D746-4005-A56D-6C1EC326B9AA}" srcId="{80D8B1B8-38FC-4020-84EB-7FAD370ECC2C}" destId="{6F1D94F4-7669-488A-8CBE-46CA8B72264A}" srcOrd="0" destOrd="0" parTransId="{30AE3869-95BB-49B4-A898-25032DDDE278}" sibTransId="{85F81FA7-85C9-46E3-83D6-EC0FADB24237}"/>
    <dgm:cxn modelId="{56DBCD9F-6656-40E2-B262-77031BB19B6F}" type="presParOf" srcId="{DBB12A3C-9670-494C-B1BA-597B26FF9ED3}" destId="{89747F68-91F0-499B-A276-0AFC447CEC17}" srcOrd="0" destOrd="0" presId="urn:microsoft.com/office/officeart/2005/8/layout/default"/>
    <dgm:cxn modelId="{FECDA795-C40E-4591-B53F-4DE722D52759}" type="presParOf" srcId="{DBB12A3C-9670-494C-B1BA-597B26FF9ED3}" destId="{F757F097-1551-4306-A2F5-A68C20BB9D0D}" srcOrd="1" destOrd="0" presId="urn:microsoft.com/office/officeart/2005/8/layout/default"/>
    <dgm:cxn modelId="{29EB4424-F113-41E4-B97E-1F07B44BC056}" type="presParOf" srcId="{DBB12A3C-9670-494C-B1BA-597B26FF9ED3}" destId="{16B93504-86A2-45EC-A68C-7D4815168AED}" srcOrd="2" destOrd="0" presId="urn:microsoft.com/office/officeart/2005/8/layout/default"/>
    <dgm:cxn modelId="{2D8F4634-AE32-40DE-88EA-1E22BBDFE9D4}" type="presParOf" srcId="{DBB12A3C-9670-494C-B1BA-597B26FF9ED3}" destId="{DD3D60A2-B457-44D8-BC0E-23B29A6C0E1A}" srcOrd="3" destOrd="0" presId="urn:microsoft.com/office/officeart/2005/8/layout/default"/>
    <dgm:cxn modelId="{76C9CC55-9B99-4F32-B078-317BEC2E04DE}" type="presParOf" srcId="{DBB12A3C-9670-494C-B1BA-597B26FF9ED3}" destId="{D9B5411A-3841-4D53-869C-7B50F9734FE8}" srcOrd="4" destOrd="0" presId="urn:microsoft.com/office/officeart/2005/8/layout/default"/>
    <dgm:cxn modelId="{119D57F3-24AA-43F4-91CE-016A2C543302}" type="presParOf" srcId="{DBB12A3C-9670-494C-B1BA-597B26FF9ED3}" destId="{C1BCA308-96FB-4763-BDB2-63FFF799358B}" srcOrd="5" destOrd="0" presId="urn:microsoft.com/office/officeart/2005/8/layout/default"/>
    <dgm:cxn modelId="{1B6C5A78-FAC7-4AAB-A81A-314785FDE54E}" type="presParOf" srcId="{DBB12A3C-9670-494C-B1BA-597B26FF9ED3}" destId="{42216393-76ED-493C-AC02-137D0A429A42}" srcOrd="6" destOrd="0" presId="urn:microsoft.com/office/officeart/2005/8/layout/default"/>
    <dgm:cxn modelId="{F8DB0A53-9E28-4E74-AD64-844FF5EB1301}" type="presParOf" srcId="{DBB12A3C-9670-494C-B1BA-597B26FF9ED3}" destId="{061E2432-CA76-4996-A49F-6AC6E23F7C63}" srcOrd="7" destOrd="0" presId="urn:microsoft.com/office/officeart/2005/8/layout/default"/>
    <dgm:cxn modelId="{4E50D8AC-9FD2-404B-9C1C-E61A58F957DB}" type="presParOf" srcId="{DBB12A3C-9670-494C-B1BA-597B26FF9ED3}" destId="{98466210-0EA3-45A1-B0A6-5856CC57C5FB}" srcOrd="8" destOrd="0" presId="urn:microsoft.com/office/officeart/2005/8/layout/default"/>
    <dgm:cxn modelId="{704C815D-B827-40C0-B0D8-94AB4107B0F9}" type="presParOf" srcId="{DBB12A3C-9670-494C-B1BA-597B26FF9ED3}" destId="{C94395A7-B7C8-481D-8140-5E823E5330B1}" srcOrd="9" destOrd="0" presId="urn:microsoft.com/office/officeart/2005/8/layout/default"/>
    <dgm:cxn modelId="{14CB26D4-9A29-423D-879B-8811A7F22F7E}" type="presParOf" srcId="{DBB12A3C-9670-494C-B1BA-597B26FF9ED3}" destId="{595D2B50-9075-489A-95C3-1FD23C6F1AE4}" srcOrd="10" destOrd="0" presId="urn:microsoft.com/office/officeart/2005/8/layout/default"/>
    <dgm:cxn modelId="{B8CE43ED-5E82-4D62-9FBB-1CA78EC64477}" type="presParOf" srcId="{DBB12A3C-9670-494C-B1BA-597B26FF9ED3}" destId="{F44F9702-F4BB-41B3-BB66-74F6452F9B62}" srcOrd="11" destOrd="0" presId="urn:microsoft.com/office/officeart/2005/8/layout/default"/>
    <dgm:cxn modelId="{556239FF-2CBD-4A8B-AA63-282F17E87A97}" type="presParOf" srcId="{DBB12A3C-9670-494C-B1BA-597B26FF9ED3}" destId="{1571DC37-2D41-47B4-961D-5EB9936A33BA}" srcOrd="12" destOrd="0" presId="urn:microsoft.com/office/officeart/2005/8/layout/default"/>
    <dgm:cxn modelId="{68E6C502-69BC-4AE3-AE76-813395FD3333}" type="presParOf" srcId="{DBB12A3C-9670-494C-B1BA-597B26FF9ED3}" destId="{3BB22D52-778D-41BF-99B0-E724D7947935}" srcOrd="13" destOrd="0" presId="urn:microsoft.com/office/officeart/2005/8/layout/default"/>
    <dgm:cxn modelId="{71C4C073-B91E-42D8-B2C5-430DD2BFD51B}" type="presParOf" srcId="{DBB12A3C-9670-494C-B1BA-597B26FF9ED3}" destId="{F4CA78DE-F52E-46BF-9FA6-0019BDB6BC02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CE94C2A-10CD-43E1-B1AF-F2C8E8EA6871}" type="doc">
      <dgm:prSet loTypeId="urn:microsoft.com/office/officeart/2005/8/layout/process4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AU"/>
        </a:p>
      </dgm:t>
    </dgm:pt>
    <dgm:pt modelId="{53493F4E-29D0-4C73-B976-51E779E57BAB}">
      <dgm:prSet phldrT="[Text]"/>
      <dgm:spPr/>
      <dgm:t>
        <a:bodyPr/>
        <a:lstStyle/>
        <a:p>
          <a:r>
            <a:rPr lang="en-AU"/>
            <a:t>Graphic Designer - Logo, Character, Fonts, Colours</a:t>
          </a:r>
        </a:p>
        <a:p>
          <a:r>
            <a:rPr lang="en-AU"/>
            <a:t>Social Media Strategy / Policy</a:t>
          </a:r>
        </a:p>
      </dgm:t>
    </dgm:pt>
    <dgm:pt modelId="{CDDA9AB1-2CE0-4E08-8532-CFA89F1708BA}" type="parTrans" cxnId="{DFE67331-AF5B-4F4F-B6D3-9203EA95A41B}">
      <dgm:prSet/>
      <dgm:spPr/>
      <dgm:t>
        <a:bodyPr/>
        <a:lstStyle/>
        <a:p>
          <a:endParaRPr lang="en-AU"/>
        </a:p>
      </dgm:t>
    </dgm:pt>
    <dgm:pt modelId="{4D2BAE02-56FF-4194-8963-4EDF5F4DEF30}" type="sibTrans" cxnId="{DFE67331-AF5B-4F4F-B6D3-9203EA95A41B}">
      <dgm:prSet/>
      <dgm:spPr/>
      <dgm:t>
        <a:bodyPr/>
        <a:lstStyle/>
        <a:p>
          <a:endParaRPr lang="en-AU"/>
        </a:p>
      </dgm:t>
    </dgm:pt>
    <dgm:pt modelId="{975BB62C-9080-4A92-BC1C-76D2FC3BB58E}">
      <dgm:prSet phldrT="[Text]"/>
      <dgm:spPr/>
      <dgm:t>
        <a:bodyPr/>
        <a:lstStyle/>
        <a:p>
          <a:r>
            <a:rPr lang="en-AU"/>
            <a:t>Scope out initial budget; write plans</a:t>
          </a:r>
        </a:p>
        <a:p>
          <a:r>
            <a:rPr lang="en-AU"/>
            <a:t>Website; get-well card store</a:t>
          </a:r>
        </a:p>
      </dgm:t>
    </dgm:pt>
    <dgm:pt modelId="{588C364B-4087-424C-BC99-59A07BF33105}" type="parTrans" cxnId="{D270C546-75C3-4F87-8159-F5EC4184F7C1}">
      <dgm:prSet/>
      <dgm:spPr/>
      <dgm:t>
        <a:bodyPr/>
        <a:lstStyle/>
        <a:p>
          <a:endParaRPr lang="en-AU"/>
        </a:p>
      </dgm:t>
    </dgm:pt>
    <dgm:pt modelId="{A05628E6-8081-4E4B-9EBC-E1172F408CF6}" type="sibTrans" cxnId="{D270C546-75C3-4F87-8159-F5EC4184F7C1}">
      <dgm:prSet/>
      <dgm:spPr/>
      <dgm:t>
        <a:bodyPr/>
        <a:lstStyle/>
        <a:p>
          <a:endParaRPr lang="en-AU"/>
        </a:p>
      </dgm:t>
    </dgm:pt>
    <dgm:pt modelId="{9E52B0FE-571A-4BA7-AD77-36A6C123FB4F}">
      <dgm:prSet phldrT="[Text]"/>
      <dgm:spPr/>
      <dgm:t>
        <a:bodyPr/>
        <a:lstStyle/>
        <a:p>
          <a:r>
            <a:rPr lang="en-AU"/>
            <a:t>INDIEGOGO CAMPAIGN</a:t>
          </a:r>
        </a:p>
      </dgm:t>
    </dgm:pt>
    <dgm:pt modelId="{26CF7EC5-7E61-4DF0-8AB6-A886F2E02AC0}" type="parTrans" cxnId="{A4CB88E8-8B76-40AA-8017-85AF3F76776F}">
      <dgm:prSet/>
      <dgm:spPr/>
      <dgm:t>
        <a:bodyPr/>
        <a:lstStyle/>
        <a:p>
          <a:endParaRPr lang="en-AU"/>
        </a:p>
      </dgm:t>
    </dgm:pt>
    <dgm:pt modelId="{F6810CB0-87E4-425B-9F49-22BFEB5F8C39}" type="sibTrans" cxnId="{A4CB88E8-8B76-40AA-8017-85AF3F76776F}">
      <dgm:prSet/>
      <dgm:spPr/>
      <dgm:t>
        <a:bodyPr/>
        <a:lstStyle/>
        <a:p>
          <a:endParaRPr lang="en-AU"/>
        </a:p>
      </dgm:t>
    </dgm:pt>
    <dgm:pt modelId="{6FC6814E-8858-466A-A0E2-3DE8880A0E6F}">
      <dgm:prSet phldrT="[Text]"/>
      <dgm:spPr/>
      <dgm:t>
        <a:bodyPr/>
        <a:lstStyle/>
        <a:p>
          <a:r>
            <a:rPr lang="en-AU" dirty="0"/>
            <a:t>Once you have enough followers</a:t>
          </a:r>
        </a:p>
        <a:p>
          <a:r>
            <a:rPr lang="en-AU" dirty="0" err="1"/>
            <a:t>Mailchimp</a:t>
          </a:r>
          <a:r>
            <a:rPr lang="en-AU" dirty="0"/>
            <a:t> account </a:t>
          </a:r>
          <a:r>
            <a:rPr lang="en-AU" dirty="0" smtClean="0"/>
            <a:t>– (1-2 emails)</a:t>
          </a:r>
          <a:endParaRPr lang="en-AU" dirty="0"/>
        </a:p>
      </dgm:t>
    </dgm:pt>
    <dgm:pt modelId="{3669D6EE-0735-4D0C-BAFD-E6E891DC28AC}" type="parTrans" cxnId="{D8FD9B4B-B926-4FD7-8941-4B993CE1547D}">
      <dgm:prSet/>
      <dgm:spPr/>
      <dgm:t>
        <a:bodyPr/>
        <a:lstStyle/>
        <a:p>
          <a:endParaRPr lang="en-AU"/>
        </a:p>
      </dgm:t>
    </dgm:pt>
    <dgm:pt modelId="{7E85F047-8DAD-4E47-8DD2-3527C027DD8A}" type="sibTrans" cxnId="{D8FD9B4B-B926-4FD7-8941-4B993CE1547D}">
      <dgm:prSet/>
      <dgm:spPr/>
      <dgm:t>
        <a:bodyPr/>
        <a:lstStyle/>
        <a:p>
          <a:endParaRPr lang="en-AU"/>
        </a:p>
      </dgm:t>
    </dgm:pt>
    <dgm:pt modelId="{55B47711-FD74-4B3C-BE90-6FEF4F2136BC}">
      <dgm:prSet phldrT="[Text]"/>
      <dgm:spPr/>
      <dgm:t>
        <a:bodyPr/>
        <a:lstStyle/>
        <a:p>
          <a:r>
            <a:rPr lang="en-AU"/>
            <a:t>Other fundraising: sausage sizzle, get-well cards</a:t>
          </a:r>
        </a:p>
        <a:p>
          <a:r>
            <a:rPr lang="en-AU"/>
            <a:t>Get well cards</a:t>
          </a:r>
        </a:p>
      </dgm:t>
    </dgm:pt>
    <dgm:pt modelId="{F652264A-7EB6-4827-A16C-DE1320DE553C}" type="parTrans" cxnId="{7FB3E6CF-6A11-4A8C-A739-AE68EBADF564}">
      <dgm:prSet/>
      <dgm:spPr/>
      <dgm:t>
        <a:bodyPr/>
        <a:lstStyle/>
        <a:p>
          <a:endParaRPr lang="en-AU"/>
        </a:p>
      </dgm:t>
    </dgm:pt>
    <dgm:pt modelId="{BE85C35A-67FE-40AD-A74E-A0C6B7E5A306}" type="sibTrans" cxnId="{7FB3E6CF-6A11-4A8C-A739-AE68EBADF564}">
      <dgm:prSet/>
      <dgm:spPr/>
      <dgm:t>
        <a:bodyPr/>
        <a:lstStyle/>
        <a:p>
          <a:endParaRPr lang="en-AU"/>
        </a:p>
      </dgm:t>
    </dgm:pt>
    <dgm:pt modelId="{D7229D33-B4DF-4402-A9C5-F972AF83A229}">
      <dgm:prSet phldrT="[Text]"/>
      <dgm:spPr/>
      <dgm:t>
        <a:bodyPr/>
        <a:lstStyle/>
        <a:p>
          <a:r>
            <a:rPr lang="en-AU"/>
            <a:t>Set up for real</a:t>
          </a:r>
        </a:p>
      </dgm:t>
    </dgm:pt>
    <dgm:pt modelId="{81BE005F-ABE0-404E-B2E4-98FE6DAD33C1}" type="parTrans" cxnId="{EA56AAE0-8F30-4C13-9FA0-53358EC3FF11}">
      <dgm:prSet/>
      <dgm:spPr/>
      <dgm:t>
        <a:bodyPr/>
        <a:lstStyle/>
        <a:p>
          <a:endParaRPr lang="en-AU"/>
        </a:p>
      </dgm:t>
    </dgm:pt>
    <dgm:pt modelId="{322D9F25-8BAA-4D35-BC49-FA81733BDC35}" type="sibTrans" cxnId="{EA56AAE0-8F30-4C13-9FA0-53358EC3FF11}">
      <dgm:prSet/>
      <dgm:spPr/>
      <dgm:t>
        <a:bodyPr/>
        <a:lstStyle/>
        <a:p>
          <a:endParaRPr lang="en-AU"/>
        </a:p>
      </dgm:t>
    </dgm:pt>
    <dgm:pt modelId="{7FD21FC3-25C8-4C78-A79D-ED2C8322E7E0}">
      <dgm:prSet phldrT="[Text]"/>
      <dgm:spPr/>
      <dgm:t>
        <a:bodyPr/>
        <a:lstStyle/>
        <a:p>
          <a:r>
            <a:rPr lang="en-AU"/>
            <a:t>Legal and insurance advice</a:t>
          </a:r>
        </a:p>
        <a:p>
          <a:r>
            <a:rPr lang="en-AU"/>
            <a:t>Set up incorporation / legal entity; get insurance</a:t>
          </a:r>
        </a:p>
      </dgm:t>
    </dgm:pt>
    <dgm:pt modelId="{FE6BCE17-8EC2-475F-892B-D60C541B79A6}" type="parTrans" cxnId="{43BC603E-1144-48CF-89A3-7950E3CDC1DF}">
      <dgm:prSet/>
      <dgm:spPr/>
      <dgm:t>
        <a:bodyPr/>
        <a:lstStyle/>
        <a:p>
          <a:endParaRPr lang="en-AU"/>
        </a:p>
      </dgm:t>
    </dgm:pt>
    <dgm:pt modelId="{89A84A09-945E-4261-A23E-B32FE2CE613D}" type="sibTrans" cxnId="{43BC603E-1144-48CF-89A3-7950E3CDC1DF}">
      <dgm:prSet/>
      <dgm:spPr/>
      <dgm:t>
        <a:bodyPr/>
        <a:lstStyle/>
        <a:p>
          <a:endParaRPr lang="en-AU"/>
        </a:p>
      </dgm:t>
    </dgm:pt>
    <dgm:pt modelId="{1C0C8353-302A-4716-BFC5-B3F45EA7E20C}">
      <dgm:prSet phldrT="[Text]"/>
      <dgm:spPr/>
      <dgm:t>
        <a:bodyPr/>
        <a:lstStyle/>
        <a:p>
          <a:r>
            <a:rPr lang="en-AU"/>
            <a:t>Referral fliers / reach out for contacts</a:t>
          </a:r>
        </a:p>
        <a:p>
          <a:r>
            <a:rPr lang="en-AU"/>
            <a:t>Scope out locations and set first meetings</a:t>
          </a:r>
        </a:p>
      </dgm:t>
    </dgm:pt>
    <dgm:pt modelId="{203A2B8A-AA9E-4446-B64E-A1BFEE369B5C}" type="parTrans" cxnId="{67CA08DA-1EC5-4D48-B936-E7EE73D31329}">
      <dgm:prSet/>
      <dgm:spPr/>
      <dgm:t>
        <a:bodyPr/>
        <a:lstStyle/>
        <a:p>
          <a:endParaRPr lang="en-AU"/>
        </a:p>
      </dgm:t>
    </dgm:pt>
    <dgm:pt modelId="{26594F1A-4553-44E6-8839-3226BE080EF7}" type="sibTrans" cxnId="{67CA08DA-1EC5-4D48-B936-E7EE73D31329}">
      <dgm:prSet/>
      <dgm:spPr/>
      <dgm:t>
        <a:bodyPr/>
        <a:lstStyle/>
        <a:p>
          <a:endParaRPr lang="en-AU"/>
        </a:p>
      </dgm:t>
    </dgm:pt>
    <dgm:pt modelId="{B14425B7-61B0-402D-A283-53AAD8F957EB}">
      <dgm:prSet phldrT="[Text]"/>
      <dgm:spPr/>
      <dgm:t>
        <a:bodyPr/>
        <a:lstStyle/>
        <a:p>
          <a:r>
            <a:rPr lang="en-AU" dirty="0"/>
            <a:t>Name, Logo and Social Media</a:t>
          </a:r>
        </a:p>
      </dgm:t>
    </dgm:pt>
    <dgm:pt modelId="{B28F616D-3E70-48E7-AB8A-88ACBB85C792}" type="sibTrans" cxnId="{637BA5BD-EF4E-4B04-8937-38CBD794F580}">
      <dgm:prSet/>
      <dgm:spPr/>
      <dgm:t>
        <a:bodyPr/>
        <a:lstStyle/>
        <a:p>
          <a:endParaRPr lang="en-AU"/>
        </a:p>
      </dgm:t>
    </dgm:pt>
    <dgm:pt modelId="{015E99E9-A959-4F91-9A8F-CD1EF86A3C69}" type="parTrans" cxnId="{637BA5BD-EF4E-4B04-8937-38CBD794F580}">
      <dgm:prSet/>
      <dgm:spPr/>
      <dgm:t>
        <a:bodyPr/>
        <a:lstStyle/>
        <a:p>
          <a:endParaRPr lang="en-AU"/>
        </a:p>
      </dgm:t>
    </dgm:pt>
    <dgm:pt modelId="{0D9613A3-C117-480D-A704-ACCF84A1F524}" type="pres">
      <dgm:prSet presAssocID="{CCE94C2A-10CD-43E1-B1AF-F2C8E8EA687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AU"/>
        </a:p>
      </dgm:t>
    </dgm:pt>
    <dgm:pt modelId="{6EA79C3E-6D28-4314-A9DB-EDF48D1444F6}" type="pres">
      <dgm:prSet presAssocID="{D7229D33-B4DF-4402-A9C5-F972AF83A229}" presName="boxAndChildren" presStyleCnt="0"/>
      <dgm:spPr/>
    </dgm:pt>
    <dgm:pt modelId="{FD080FDA-E4F2-4383-9764-E5A56C95AB77}" type="pres">
      <dgm:prSet presAssocID="{D7229D33-B4DF-4402-A9C5-F972AF83A229}" presName="parentTextBox" presStyleLbl="node1" presStyleIdx="0" presStyleCnt="3"/>
      <dgm:spPr/>
      <dgm:t>
        <a:bodyPr/>
        <a:lstStyle/>
        <a:p>
          <a:endParaRPr lang="en-AU"/>
        </a:p>
      </dgm:t>
    </dgm:pt>
    <dgm:pt modelId="{A052BB5B-ADFC-41F9-A3D9-B0FB1DC48DAC}" type="pres">
      <dgm:prSet presAssocID="{D7229D33-B4DF-4402-A9C5-F972AF83A229}" presName="entireBox" presStyleLbl="node1" presStyleIdx="0" presStyleCnt="3"/>
      <dgm:spPr/>
      <dgm:t>
        <a:bodyPr/>
        <a:lstStyle/>
        <a:p>
          <a:endParaRPr lang="en-AU"/>
        </a:p>
      </dgm:t>
    </dgm:pt>
    <dgm:pt modelId="{E4FD2BC1-62EA-4C22-A5BB-0D931AF4A6DC}" type="pres">
      <dgm:prSet presAssocID="{D7229D33-B4DF-4402-A9C5-F972AF83A229}" presName="descendantBox" presStyleCnt="0"/>
      <dgm:spPr/>
    </dgm:pt>
    <dgm:pt modelId="{33C95A0A-C407-4ECB-AFF8-A85DB450E8C2}" type="pres">
      <dgm:prSet presAssocID="{7FD21FC3-25C8-4C78-A79D-ED2C8322E7E0}" presName="childTextBox" presStyleLbl="fg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6F02346C-D3E8-488E-A690-87BF4387C850}" type="pres">
      <dgm:prSet presAssocID="{1C0C8353-302A-4716-BFC5-B3F45EA7E20C}" presName="childTextBox" presStyleLbl="fgAccFollowNode1" presStyleIdx="1" presStyleCnt="6" custLinFactNeighborX="-316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F78C6B7E-36FF-4C28-A0DD-CBCF01077EFF}" type="pres">
      <dgm:prSet presAssocID="{F6810CB0-87E4-425B-9F49-22BFEB5F8C39}" presName="sp" presStyleCnt="0"/>
      <dgm:spPr/>
    </dgm:pt>
    <dgm:pt modelId="{6CAE690C-A6A2-4285-81C4-8E8BBC21912D}" type="pres">
      <dgm:prSet presAssocID="{9E52B0FE-571A-4BA7-AD77-36A6C123FB4F}" presName="arrowAndChildren" presStyleCnt="0"/>
      <dgm:spPr/>
    </dgm:pt>
    <dgm:pt modelId="{9DA65C3C-17F6-4146-AB85-280F76EFB04A}" type="pres">
      <dgm:prSet presAssocID="{9E52B0FE-571A-4BA7-AD77-36A6C123FB4F}" presName="parentTextArrow" presStyleLbl="node1" presStyleIdx="0" presStyleCnt="3"/>
      <dgm:spPr/>
      <dgm:t>
        <a:bodyPr/>
        <a:lstStyle/>
        <a:p>
          <a:endParaRPr lang="en-AU"/>
        </a:p>
      </dgm:t>
    </dgm:pt>
    <dgm:pt modelId="{AB9E9F98-5296-400A-A350-5BF1D8AD504D}" type="pres">
      <dgm:prSet presAssocID="{9E52B0FE-571A-4BA7-AD77-36A6C123FB4F}" presName="arrow" presStyleLbl="node1" presStyleIdx="1" presStyleCnt="3"/>
      <dgm:spPr/>
      <dgm:t>
        <a:bodyPr/>
        <a:lstStyle/>
        <a:p>
          <a:endParaRPr lang="en-AU"/>
        </a:p>
      </dgm:t>
    </dgm:pt>
    <dgm:pt modelId="{05B2801A-3BD2-4C2D-B3FB-E27175FB6EF8}" type="pres">
      <dgm:prSet presAssocID="{9E52B0FE-571A-4BA7-AD77-36A6C123FB4F}" presName="descendantArrow" presStyleCnt="0"/>
      <dgm:spPr/>
    </dgm:pt>
    <dgm:pt modelId="{72DC157F-A2BC-43BE-A237-85DAEF98E76D}" type="pres">
      <dgm:prSet presAssocID="{6FC6814E-8858-466A-A0E2-3DE8880A0E6F}" presName="childTextArrow" presStyleLbl="fg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35A3CD5D-6E70-4542-84A6-035250C299F4}" type="pres">
      <dgm:prSet presAssocID="{55B47711-FD74-4B3C-BE90-6FEF4F2136BC}" presName="childTextArrow" presStyleLbl="fg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B68DBA09-4443-4F67-B54F-05BB1E201D1D}" type="pres">
      <dgm:prSet presAssocID="{B28F616D-3E70-48E7-AB8A-88ACBB85C792}" presName="sp" presStyleCnt="0"/>
      <dgm:spPr/>
    </dgm:pt>
    <dgm:pt modelId="{EAE42DA4-4C2E-473E-B34E-1B0ADDE26A8B}" type="pres">
      <dgm:prSet presAssocID="{B14425B7-61B0-402D-A283-53AAD8F957EB}" presName="arrowAndChildren" presStyleCnt="0"/>
      <dgm:spPr/>
    </dgm:pt>
    <dgm:pt modelId="{7F94AABF-2ECC-4682-A3E9-960A67CB8C4C}" type="pres">
      <dgm:prSet presAssocID="{B14425B7-61B0-402D-A283-53AAD8F957EB}" presName="parentTextArrow" presStyleLbl="node1" presStyleIdx="1" presStyleCnt="3"/>
      <dgm:spPr/>
      <dgm:t>
        <a:bodyPr/>
        <a:lstStyle/>
        <a:p>
          <a:endParaRPr lang="en-AU"/>
        </a:p>
      </dgm:t>
    </dgm:pt>
    <dgm:pt modelId="{BA757A04-C6B2-455B-9D75-268A46812609}" type="pres">
      <dgm:prSet presAssocID="{B14425B7-61B0-402D-A283-53AAD8F957EB}" presName="arrow" presStyleLbl="node1" presStyleIdx="2" presStyleCnt="3"/>
      <dgm:spPr/>
      <dgm:t>
        <a:bodyPr/>
        <a:lstStyle/>
        <a:p>
          <a:endParaRPr lang="en-AU"/>
        </a:p>
      </dgm:t>
    </dgm:pt>
    <dgm:pt modelId="{9812C25B-1FC1-40E6-A416-35C79A3801F8}" type="pres">
      <dgm:prSet presAssocID="{B14425B7-61B0-402D-A283-53AAD8F957EB}" presName="descendantArrow" presStyleCnt="0"/>
      <dgm:spPr/>
    </dgm:pt>
    <dgm:pt modelId="{709377A8-E748-4BCE-A46C-086050B98DC9}" type="pres">
      <dgm:prSet presAssocID="{53493F4E-29D0-4C73-B976-51E779E57BAB}" presName="childTextArrow" presStyleLbl="fg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27556FEC-1DD1-49A2-8C59-D3624E971542}" type="pres">
      <dgm:prSet presAssocID="{975BB62C-9080-4A92-BC1C-76D2FC3BB58E}" presName="childTextArrow" presStyleLbl="fg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</dgm:ptLst>
  <dgm:cxnLst>
    <dgm:cxn modelId="{D8FD9B4B-B926-4FD7-8941-4B993CE1547D}" srcId="{9E52B0FE-571A-4BA7-AD77-36A6C123FB4F}" destId="{6FC6814E-8858-466A-A0E2-3DE8880A0E6F}" srcOrd="0" destOrd="0" parTransId="{3669D6EE-0735-4D0C-BAFD-E6E891DC28AC}" sibTransId="{7E85F047-8DAD-4E47-8DD2-3527C027DD8A}"/>
    <dgm:cxn modelId="{EF86FC27-D17E-40CB-8D55-989007860E65}" type="presOf" srcId="{D7229D33-B4DF-4402-A9C5-F972AF83A229}" destId="{FD080FDA-E4F2-4383-9764-E5A56C95AB77}" srcOrd="0" destOrd="0" presId="urn:microsoft.com/office/officeart/2005/8/layout/process4"/>
    <dgm:cxn modelId="{43BC603E-1144-48CF-89A3-7950E3CDC1DF}" srcId="{D7229D33-B4DF-4402-A9C5-F972AF83A229}" destId="{7FD21FC3-25C8-4C78-A79D-ED2C8322E7E0}" srcOrd="0" destOrd="0" parTransId="{FE6BCE17-8EC2-475F-892B-D60C541B79A6}" sibTransId="{89A84A09-945E-4261-A23E-B32FE2CE613D}"/>
    <dgm:cxn modelId="{D1F1BEFA-11E5-4044-B58C-46112737CEBD}" type="presOf" srcId="{B14425B7-61B0-402D-A283-53AAD8F957EB}" destId="{7F94AABF-2ECC-4682-A3E9-960A67CB8C4C}" srcOrd="0" destOrd="0" presId="urn:microsoft.com/office/officeart/2005/8/layout/process4"/>
    <dgm:cxn modelId="{2183F124-80E0-43F5-A4E0-49D55C803AAC}" type="presOf" srcId="{6FC6814E-8858-466A-A0E2-3DE8880A0E6F}" destId="{72DC157F-A2BC-43BE-A237-85DAEF98E76D}" srcOrd="0" destOrd="0" presId="urn:microsoft.com/office/officeart/2005/8/layout/process4"/>
    <dgm:cxn modelId="{A4CB88E8-8B76-40AA-8017-85AF3F76776F}" srcId="{CCE94C2A-10CD-43E1-B1AF-F2C8E8EA6871}" destId="{9E52B0FE-571A-4BA7-AD77-36A6C123FB4F}" srcOrd="1" destOrd="0" parTransId="{26CF7EC5-7E61-4DF0-8AB6-A886F2E02AC0}" sibTransId="{F6810CB0-87E4-425B-9F49-22BFEB5F8C39}"/>
    <dgm:cxn modelId="{7AF167DD-A6B6-4A4E-AB06-81FA290D0F28}" type="presOf" srcId="{B14425B7-61B0-402D-A283-53AAD8F957EB}" destId="{BA757A04-C6B2-455B-9D75-268A46812609}" srcOrd="1" destOrd="0" presId="urn:microsoft.com/office/officeart/2005/8/layout/process4"/>
    <dgm:cxn modelId="{EA56AAE0-8F30-4C13-9FA0-53358EC3FF11}" srcId="{CCE94C2A-10CD-43E1-B1AF-F2C8E8EA6871}" destId="{D7229D33-B4DF-4402-A9C5-F972AF83A229}" srcOrd="2" destOrd="0" parTransId="{81BE005F-ABE0-404E-B2E4-98FE6DAD33C1}" sibTransId="{322D9F25-8BAA-4D35-BC49-FA81733BDC35}"/>
    <dgm:cxn modelId="{23C9B975-C8D9-4392-B286-B62C4D2E8F9E}" type="presOf" srcId="{1C0C8353-302A-4716-BFC5-B3F45EA7E20C}" destId="{6F02346C-D3E8-488E-A690-87BF4387C850}" srcOrd="0" destOrd="0" presId="urn:microsoft.com/office/officeart/2005/8/layout/process4"/>
    <dgm:cxn modelId="{7FB3E6CF-6A11-4A8C-A739-AE68EBADF564}" srcId="{9E52B0FE-571A-4BA7-AD77-36A6C123FB4F}" destId="{55B47711-FD74-4B3C-BE90-6FEF4F2136BC}" srcOrd="1" destOrd="0" parTransId="{F652264A-7EB6-4827-A16C-DE1320DE553C}" sibTransId="{BE85C35A-67FE-40AD-A74E-A0C6B7E5A306}"/>
    <dgm:cxn modelId="{8FF8AC0A-448E-4FF5-B96C-D9FC7AEDE165}" type="presOf" srcId="{9E52B0FE-571A-4BA7-AD77-36A6C123FB4F}" destId="{AB9E9F98-5296-400A-A350-5BF1D8AD504D}" srcOrd="1" destOrd="0" presId="urn:microsoft.com/office/officeart/2005/8/layout/process4"/>
    <dgm:cxn modelId="{67CA08DA-1EC5-4D48-B936-E7EE73D31329}" srcId="{D7229D33-B4DF-4402-A9C5-F972AF83A229}" destId="{1C0C8353-302A-4716-BFC5-B3F45EA7E20C}" srcOrd="1" destOrd="0" parTransId="{203A2B8A-AA9E-4446-B64E-A1BFEE369B5C}" sibTransId="{26594F1A-4553-44E6-8839-3226BE080EF7}"/>
    <dgm:cxn modelId="{45757236-0917-4B8E-8CBA-261BC6ED363B}" type="presOf" srcId="{975BB62C-9080-4A92-BC1C-76D2FC3BB58E}" destId="{27556FEC-1DD1-49A2-8C59-D3624E971542}" srcOrd="0" destOrd="0" presId="urn:microsoft.com/office/officeart/2005/8/layout/process4"/>
    <dgm:cxn modelId="{B8C465B2-2384-46FB-8221-694151C245E2}" type="presOf" srcId="{9E52B0FE-571A-4BA7-AD77-36A6C123FB4F}" destId="{9DA65C3C-17F6-4146-AB85-280F76EFB04A}" srcOrd="0" destOrd="0" presId="urn:microsoft.com/office/officeart/2005/8/layout/process4"/>
    <dgm:cxn modelId="{637BA5BD-EF4E-4B04-8937-38CBD794F580}" srcId="{CCE94C2A-10CD-43E1-B1AF-F2C8E8EA6871}" destId="{B14425B7-61B0-402D-A283-53AAD8F957EB}" srcOrd="0" destOrd="0" parTransId="{015E99E9-A959-4F91-9A8F-CD1EF86A3C69}" sibTransId="{B28F616D-3E70-48E7-AB8A-88ACBB85C792}"/>
    <dgm:cxn modelId="{22ADC590-FA66-4750-AD3D-B927F8AF501A}" type="presOf" srcId="{55B47711-FD74-4B3C-BE90-6FEF4F2136BC}" destId="{35A3CD5D-6E70-4542-84A6-035250C299F4}" srcOrd="0" destOrd="0" presId="urn:microsoft.com/office/officeart/2005/8/layout/process4"/>
    <dgm:cxn modelId="{40B0332C-989A-45C9-919E-5B01BE26D46F}" type="presOf" srcId="{53493F4E-29D0-4C73-B976-51E779E57BAB}" destId="{709377A8-E748-4BCE-A46C-086050B98DC9}" srcOrd="0" destOrd="0" presId="urn:microsoft.com/office/officeart/2005/8/layout/process4"/>
    <dgm:cxn modelId="{5573FB99-625B-4340-BAF7-8BB4A6117CA4}" type="presOf" srcId="{7FD21FC3-25C8-4C78-A79D-ED2C8322E7E0}" destId="{33C95A0A-C407-4ECB-AFF8-A85DB450E8C2}" srcOrd="0" destOrd="0" presId="urn:microsoft.com/office/officeart/2005/8/layout/process4"/>
    <dgm:cxn modelId="{DFE67331-AF5B-4F4F-B6D3-9203EA95A41B}" srcId="{B14425B7-61B0-402D-A283-53AAD8F957EB}" destId="{53493F4E-29D0-4C73-B976-51E779E57BAB}" srcOrd="0" destOrd="0" parTransId="{CDDA9AB1-2CE0-4E08-8532-CFA89F1708BA}" sibTransId="{4D2BAE02-56FF-4194-8963-4EDF5F4DEF30}"/>
    <dgm:cxn modelId="{780CC280-124E-445A-9AE9-66B7E371C6A2}" type="presOf" srcId="{D7229D33-B4DF-4402-A9C5-F972AF83A229}" destId="{A052BB5B-ADFC-41F9-A3D9-B0FB1DC48DAC}" srcOrd="1" destOrd="0" presId="urn:microsoft.com/office/officeart/2005/8/layout/process4"/>
    <dgm:cxn modelId="{D270C546-75C3-4F87-8159-F5EC4184F7C1}" srcId="{B14425B7-61B0-402D-A283-53AAD8F957EB}" destId="{975BB62C-9080-4A92-BC1C-76D2FC3BB58E}" srcOrd="1" destOrd="0" parTransId="{588C364B-4087-424C-BC99-59A07BF33105}" sibTransId="{A05628E6-8081-4E4B-9EBC-E1172F408CF6}"/>
    <dgm:cxn modelId="{67B8F970-7EC5-46C2-9BC1-76DE8FF3BCC0}" type="presOf" srcId="{CCE94C2A-10CD-43E1-B1AF-F2C8E8EA6871}" destId="{0D9613A3-C117-480D-A704-ACCF84A1F524}" srcOrd="0" destOrd="0" presId="urn:microsoft.com/office/officeart/2005/8/layout/process4"/>
    <dgm:cxn modelId="{C2D58FF3-A20E-4160-B4A1-3B8807D399BE}" type="presParOf" srcId="{0D9613A3-C117-480D-A704-ACCF84A1F524}" destId="{6EA79C3E-6D28-4314-A9DB-EDF48D1444F6}" srcOrd="0" destOrd="0" presId="urn:microsoft.com/office/officeart/2005/8/layout/process4"/>
    <dgm:cxn modelId="{18A9CAF0-2ACA-435F-A479-9208A112027D}" type="presParOf" srcId="{6EA79C3E-6D28-4314-A9DB-EDF48D1444F6}" destId="{FD080FDA-E4F2-4383-9764-E5A56C95AB77}" srcOrd="0" destOrd="0" presId="urn:microsoft.com/office/officeart/2005/8/layout/process4"/>
    <dgm:cxn modelId="{A046303B-CA26-47D7-8AEA-29E0CD154E1B}" type="presParOf" srcId="{6EA79C3E-6D28-4314-A9DB-EDF48D1444F6}" destId="{A052BB5B-ADFC-41F9-A3D9-B0FB1DC48DAC}" srcOrd="1" destOrd="0" presId="urn:microsoft.com/office/officeart/2005/8/layout/process4"/>
    <dgm:cxn modelId="{0F080841-B8BD-444E-91FE-1C49757B6FEE}" type="presParOf" srcId="{6EA79C3E-6D28-4314-A9DB-EDF48D1444F6}" destId="{E4FD2BC1-62EA-4C22-A5BB-0D931AF4A6DC}" srcOrd="2" destOrd="0" presId="urn:microsoft.com/office/officeart/2005/8/layout/process4"/>
    <dgm:cxn modelId="{38955CD9-E3AA-400E-82F8-327A15E21A53}" type="presParOf" srcId="{E4FD2BC1-62EA-4C22-A5BB-0D931AF4A6DC}" destId="{33C95A0A-C407-4ECB-AFF8-A85DB450E8C2}" srcOrd="0" destOrd="0" presId="urn:microsoft.com/office/officeart/2005/8/layout/process4"/>
    <dgm:cxn modelId="{4A7B4864-070B-4C5A-903E-A2268C105103}" type="presParOf" srcId="{E4FD2BC1-62EA-4C22-A5BB-0D931AF4A6DC}" destId="{6F02346C-D3E8-488E-A690-87BF4387C850}" srcOrd="1" destOrd="0" presId="urn:microsoft.com/office/officeart/2005/8/layout/process4"/>
    <dgm:cxn modelId="{51DB0491-1370-4E48-B789-0306A963A7E5}" type="presParOf" srcId="{0D9613A3-C117-480D-A704-ACCF84A1F524}" destId="{F78C6B7E-36FF-4C28-A0DD-CBCF01077EFF}" srcOrd="1" destOrd="0" presId="urn:microsoft.com/office/officeart/2005/8/layout/process4"/>
    <dgm:cxn modelId="{2B2CC9CA-F5CC-46FA-9324-CA33C96DC3B1}" type="presParOf" srcId="{0D9613A3-C117-480D-A704-ACCF84A1F524}" destId="{6CAE690C-A6A2-4285-81C4-8E8BBC21912D}" srcOrd="2" destOrd="0" presId="urn:microsoft.com/office/officeart/2005/8/layout/process4"/>
    <dgm:cxn modelId="{FC6472E5-533D-44E2-B276-B1C181606896}" type="presParOf" srcId="{6CAE690C-A6A2-4285-81C4-8E8BBC21912D}" destId="{9DA65C3C-17F6-4146-AB85-280F76EFB04A}" srcOrd="0" destOrd="0" presId="urn:microsoft.com/office/officeart/2005/8/layout/process4"/>
    <dgm:cxn modelId="{494F1C5E-E45C-4758-A131-49C21D864356}" type="presParOf" srcId="{6CAE690C-A6A2-4285-81C4-8E8BBC21912D}" destId="{AB9E9F98-5296-400A-A350-5BF1D8AD504D}" srcOrd="1" destOrd="0" presId="urn:microsoft.com/office/officeart/2005/8/layout/process4"/>
    <dgm:cxn modelId="{3AABB2FA-DB5A-497A-8F38-3F1E86E65BE7}" type="presParOf" srcId="{6CAE690C-A6A2-4285-81C4-8E8BBC21912D}" destId="{05B2801A-3BD2-4C2D-B3FB-E27175FB6EF8}" srcOrd="2" destOrd="0" presId="urn:microsoft.com/office/officeart/2005/8/layout/process4"/>
    <dgm:cxn modelId="{B3C576A9-A4C8-4A41-BBC0-E16C5B35960B}" type="presParOf" srcId="{05B2801A-3BD2-4C2D-B3FB-E27175FB6EF8}" destId="{72DC157F-A2BC-43BE-A237-85DAEF98E76D}" srcOrd="0" destOrd="0" presId="urn:microsoft.com/office/officeart/2005/8/layout/process4"/>
    <dgm:cxn modelId="{DE292037-4CD0-417A-871A-6C72FBDBC3EA}" type="presParOf" srcId="{05B2801A-3BD2-4C2D-B3FB-E27175FB6EF8}" destId="{35A3CD5D-6E70-4542-84A6-035250C299F4}" srcOrd="1" destOrd="0" presId="urn:microsoft.com/office/officeart/2005/8/layout/process4"/>
    <dgm:cxn modelId="{5503EA9F-B908-4D50-AE2C-904B926597B3}" type="presParOf" srcId="{0D9613A3-C117-480D-A704-ACCF84A1F524}" destId="{B68DBA09-4443-4F67-B54F-05BB1E201D1D}" srcOrd="3" destOrd="0" presId="urn:microsoft.com/office/officeart/2005/8/layout/process4"/>
    <dgm:cxn modelId="{9847B5E4-2EB5-478B-B458-5632AD0DA706}" type="presParOf" srcId="{0D9613A3-C117-480D-A704-ACCF84A1F524}" destId="{EAE42DA4-4C2E-473E-B34E-1B0ADDE26A8B}" srcOrd="4" destOrd="0" presId="urn:microsoft.com/office/officeart/2005/8/layout/process4"/>
    <dgm:cxn modelId="{7D71B8DB-4E39-4619-AE8C-A9FD02AB1B0F}" type="presParOf" srcId="{EAE42DA4-4C2E-473E-B34E-1B0ADDE26A8B}" destId="{7F94AABF-2ECC-4682-A3E9-960A67CB8C4C}" srcOrd="0" destOrd="0" presId="urn:microsoft.com/office/officeart/2005/8/layout/process4"/>
    <dgm:cxn modelId="{7141E737-69BB-438F-AD79-2E3B516BFCDA}" type="presParOf" srcId="{EAE42DA4-4C2E-473E-B34E-1B0ADDE26A8B}" destId="{BA757A04-C6B2-455B-9D75-268A46812609}" srcOrd="1" destOrd="0" presId="urn:microsoft.com/office/officeart/2005/8/layout/process4"/>
    <dgm:cxn modelId="{B9EFFCDB-A001-42F6-AF4F-0B465EB73F07}" type="presParOf" srcId="{EAE42DA4-4C2E-473E-B34E-1B0ADDE26A8B}" destId="{9812C25B-1FC1-40E6-A416-35C79A3801F8}" srcOrd="2" destOrd="0" presId="urn:microsoft.com/office/officeart/2005/8/layout/process4"/>
    <dgm:cxn modelId="{74D206C5-A7A4-4039-AFF0-5C925F763D57}" type="presParOf" srcId="{9812C25B-1FC1-40E6-A416-35C79A3801F8}" destId="{709377A8-E748-4BCE-A46C-086050B98DC9}" srcOrd="0" destOrd="0" presId="urn:microsoft.com/office/officeart/2005/8/layout/process4"/>
    <dgm:cxn modelId="{87990164-DF50-4FCE-BBC0-8D159192A30E}" type="presParOf" srcId="{9812C25B-1FC1-40E6-A416-35C79A3801F8}" destId="{27556FEC-1DD1-49A2-8C59-D3624E971542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7BFCFBF-8D07-471F-A818-464E70A9C15D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AE8327C8-821E-41A3-8776-57EA9A0D0EBB}">
      <dgm:prSet phldrT="[Text]"/>
      <dgm:spPr/>
      <dgm:t>
        <a:bodyPr/>
        <a:lstStyle/>
        <a:p>
          <a:r>
            <a:rPr lang="en-AU" b="0" i="0" dirty="0" smtClean="0"/>
            <a:t>1. Business/ Management Plan</a:t>
          </a:r>
          <a:endParaRPr lang="en-AU" dirty="0"/>
        </a:p>
      </dgm:t>
    </dgm:pt>
    <dgm:pt modelId="{E046658B-006A-4965-B264-5CF553B7A1AD}" type="parTrans" cxnId="{427A5056-05F0-480A-AD86-B2B99C15324A}">
      <dgm:prSet/>
      <dgm:spPr/>
      <dgm:t>
        <a:bodyPr/>
        <a:lstStyle/>
        <a:p>
          <a:endParaRPr lang="en-AU"/>
        </a:p>
      </dgm:t>
    </dgm:pt>
    <dgm:pt modelId="{43DAE871-5559-4BB0-B590-CAD7A157C6AD}" type="sibTrans" cxnId="{427A5056-05F0-480A-AD86-B2B99C15324A}">
      <dgm:prSet/>
      <dgm:spPr/>
      <dgm:t>
        <a:bodyPr/>
        <a:lstStyle/>
        <a:p>
          <a:endParaRPr lang="en-AU"/>
        </a:p>
      </dgm:t>
    </dgm:pt>
    <dgm:pt modelId="{0AF6DCC8-0F82-45F3-9D2B-AA120ED166F8}">
      <dgm:prSet/>
      <dgm:spPr/>
      <dgm:t>
        <a:bodyPr/>
        <a:lstStyle/>
        <a:p>
          <a:r>
            <a:rPr lang="en-AU" b="0" i="0" dirty="0" smtClean="0"/>
            <a:t>2. Risk register</a:t>
          </a:r>
          <a:endParaRPr lang="en-AU" b="0" i="0" dirty="0"/>
        </a:p>
      </dgm:t>
    </dgm:pt>
    <dgm:pt modelId="{8C0C9876-4D7D-4E33-8392-B651584EF597}" type="parTrans" cxnId="{36858332-2BA6-44F5-83A6-75F69A6EB1CD}">
      <dgm:prSet/>
      <dgm:spPr/>
      <dgm:t>
        <a:bodyPr/>
        <a:lstStyle/>
        <a:p>
          <a:endParaRPr lang="en-AU"/>
        </a:p>
      </dgm:t>
    </dgm:pt>
    <dgm:pt modelId="{57496FB1-8349-4BE5-9CCC-A5458B6861D4}" type="sibTrans" cxnId="{36858332-2BA6-44F5-83A6-75F69A6EB1CD}">
      <dgm:prSet/>
      <dgm:spPr/>
      <dgm:t>
        <a:bodyPr/>
        <a:lstStyle/>
        <a:p>
          <a:endParaRPr lang="en-AU"/>
        </a:p>
      </dgm:t>
    </dgm:pt>
    <dgm:pt modelId="{E303F036-7DBE-475A-B4F3-450E2D3C9B48}">
      <dgm:prSet/>
      <dgm:spPr/>
      <dgm:t>
        <a:bodyPr/>
        <a:lstStyle/>
        <a:p>
          <a:r>
            <a:rPr lang="en-AU" b="0" i="0" dirty="0" smtClean="0"/>
            <a:t>3. Competitor matrix</a:t>
          </a:r>
          <a:endParaRPr lang="en-AU" b="0" i="0" dirty="0"/>
        </a:p>
      </dgm:t>
    </dgm:pt>
    <dgm:pt modelId="{FBAE3A0F-CDF0-4FB8-A9D5-FFFEB8981556}" type="parTrans" cxnId="{E10E01A0-7E0B-4253-85B4-6E4E33D2CD4E}">
      <dgm:prSet/>
      <dgm:spPr/>
      <dgm:t>
        <a:bodyPr/>
        <a:lstStyle/>
        <a:p>
          <a:endParaRPr lang="en-AU"/>
        </a:p>
      </dgm:t>
    </dgm:pt>
    <dgm:pt modelId="{B6810D46-C564-4741-81ED-B94C28035D24}" type="sibTrans" cxnId="{E10E01A0-7E0B-4253-85B4-6E4E33D2CD4E}">
      <dgm:prSet/>
      <dgm:spPr/>
      <dgm:t>
        <a:bodyPr/>
        <a:lstStyle/>
        <a:p>
          <a:endParaRPr lang="en-AU"/>
        </a:p>
      </dgm:t>
    </dgm:pt>
    <dgm:pt modelId="{92C34F0A-8D5A-4AA2-A864-CE86D18A7172}">
      <dgm:prSet/>
      <dgm:spPr/>
      <dgm:t>
        <a:bodyPr/>
        <a:lstStyle/>
        <a:p>
          <a:r>
            <a:rPr lang="en-AU" b="0" i="0" dirty="0" smtClean="0"/>
            <a:t>4. Donor profiles</a:t>
          </a:r>
          <a:endParaRPr lang="en-AU" b="0" i="0" dirty="0"/>
        </a:p>
      </dgm:t>
    </dgm:pt>
    <dgm:pt modelId="{0D13BAA3-58D1-4A8D-AE80-425FC425AF54}" type="parTrans" cxnId="{8C832A2D-D6C4-4582-9B7C-576E34493AA6}">
      <dgm:prSet/>
      <dgm:spPr/>
      <dgm:t>
        <a:bodyPr/>
        <a:lstStyle/>
        <a:p>
          <a:endParaRPr lang="en-AU"/>
        </a:p>
      </dgm:t>
    </dgm:pt>
    <dgm:pt modelId="{3E0D8AEB-18AD-4FD2-9FAA-6B90ABF17E58}" type="sibTrans" cxnId="{8C832A2D-D6C4-4582-9B7C-576E34493AA6}">
      <dgm:prSet/>
      <dgm:spPr/>
      <dgm:t>
        <a:bodyPr/>
        <a:lstStyle/>
        <a:p>
          <a:endParaRPr lang="en-AU"/>
        </a:p>
      </dgm:t>
    </dgm:pt>
    <dgm:pt modelId="{53892F49-11B0-4A5A-B3D1-970E109ED6B3}">
      <dgm:prSet/>
      <dgm:spPr/>
      <dgm:t>
        <a:bodyPr/>
        <a:lstStyle/>
        <a:p>
          <a:r>
            <a:rPr lang="en-AU" b="0" i="0" dirty="0" smtClean="0"/>
            <a:t>5. Messaging strategies</a:t>
          </a:r>
          <a:endParaRPr lang="en-AU" b="0" i="0" dirty="0"/>
        </a:p>
      </dgm:t>
    </dgm:pt>
    <dgm:pt modelId="{3CD9BD80-122E-4F53-A991-84376EEB1D75}" type="parTrans" cxnId="{8155B2A2-229E-4E1B-8C02-0F8B618BCEAF}">
      <dgm:prSet/>
      <dgm:spPr/>
      <dgm:t>
        <a:bodyPr/>
        <a:lstStyle/>
        <a:p>
          <a:endParaRPr lang="en-AU"/>
        </a:p>
      </dgm:t>
    </dgm:pt>
    <dgm:pt modelId="{ACB420D6-8260-431A-A556-8C40E8281C1E}" type="sibTrans" cxnId="{8155B2A2-229E-4E1B-8C02-0F8B618BCEAF}">
      <dgm:prSet/>
      <dgm:spPr/>
      <dgm:t>
        <a:bodyPr/>
        <a:lstStyle/>
        <a:p>
          <a:endParaRPr lang="en-AU"/>
        </a:p>
      </dgm:t>
    </dgm:pt>
    <dgm:pt modelId="{3F1C793D-F52B-48BC-9420-0BA042B40638}">
      <dgm:prSet/>
      <dgm:spPr/>
      <dgm:t>
        <a:bodyPr/>
        <a:lstStyle/>
        <a:p>
          <a:r>
            <a:rPr lang="en-AU" b="0" i="0" dirty="0" smtClean="0"/>
            <a:t>6. Website</a:t>
          </a:r>
          <a:endParaRPr lang="en-AU" b="0" i="0" dirty="0"/>
        </a:p>
      </dgm:t>
    </dgm:pt>
    <dgm:pt modelId="{ADD78A0C-395B-45A7-824F-AF5FAA6D5228}" type="parTrans" cxnId="{926D6131-19EC-4B5A-B50D-035F989AAEE7}">
      <dgm:prSet/>
      <dgm:spPr/>
      <dgm:t>
        <a:bodyPr/>
        <a:lstStyle/>
        <a:p>
          <a:endParaRPr lang="en-AU"/>
        </a:p>
      </dgm:t>
    </dgm:pt>
    <dgm:pt modelId="{ACADA941-01D3-459D-9666-F762DA52C22A}" type="sibTrans" cxnId="{926D6131-19EC-4B5A-B50D-035F989AAEE7}">
      <dgm:prSet/>
      <dgm:spPr/>
      <dgm:t>
        <a:bodyPr/>
        <a:lstStyle/>
        <a:p>
          <a:endParaRPr lang="en-AU"/>
        </a:p>
      </dgm:t>
    </dgm:pt>
    <dgm:pt modelId="{02569D5A-EF80-4350-BF63-DAD3BAC0C311}">
      <dgm:prSet/>
      <dgm:spPr/>
      <dgm:t>
        <a:bodyPr/>
        <a:lstStyle/>
        <a:p>
          <a:r>
            <a:rPr lang="en-AU" b="0" i="0" dirty="0" smtClean="0"/>
            <a:t>7. Contact lists</a:t>
          </a:r>
          <a:endParaRPr lang="en-AU" b="0" i="0" dirty="0"/>
        </a:p>
      </dgm:t>
    </dgm:pt>
    <dgm:pt modelId="{D16FCB5F-236C-4CD4-AD50-BDC4CFF2B76E}" type="parTrans" cxnId="{F1AE8956-6488-4131-9A9C-137FA02DCB37}">
      <dgm:prSet/>
      <dgm:spPr/>
      <dgm:t>
        <a:bodyPr/>
        <a:lstStyle/>
        <a:p>
          <a:endParaRPr lang="en-AU"/>
        </a:p>
      </dgm:t>
    </dgm:pt>
    <dgm:pt modelId="{37AE33D5-2C4A-49DD-AF10-4FB36677F434}" type="sibTrans" cxnId="{F1AE8956-6488-4131-9A9C-137FA02DCB37}">
      <dgm:prSet/>
      <dgm:spPr/>
      <dgm:t>
        <a:bodyPr/>
        <a:lstStyle/>
        <a:p>
          <a:endParaRPr lang="en-AU"/>
        </a:p>
      </dgm:t>
    </dgm:pt>
    <dgm:pt modelId="{193AE0EE-9CC8-4EC2-A90A-6DD3CEA2EDF7}">
      <dgm:prSet/>
      <dgm:spPr/>
      <dgm:t>
        <a:bodyPr/>
        <a:lstStyle/>
        <a:p>
          <a:r>
            <a:rPr lang="en-AU" b="0" i="0" dirty="0" smtClean="0"/>
            <a:t>8. Blog entries</a:t>
          </a:r>
          <a:endParaRPr lang="en-AU" b="0" i="0" dirty="0"/>
        </a:p>
      </dgm:t>
    </dgm:pt>
    <dgm:pt modelId="{B8ADD83A-8D3A-4C55-AF7A-047C3753B6D9}" type="parTrans" cxnId="{825D02AC-8003-4539-A3EE-47FF53033A87}">
      <dgm:prSet/>
      <dgm:spPr/>
      <dgm:t>
        <a:bodyPr/>
        <a:lstStyle/>
        <a:p>
          <a:endParaRPr lang="en-AU"/>
        </a:p>
      </dgm:t>
    </dgm:pt>
    <dgm:pt modelId="{92679875-F7BD-4AC6-864D-9DB5054A6137}" type="sibTrans" cxnId="{825D02AC-8003-4539-A3EE-47FF53033A87}">
      <dgm:prSet/>
      <dgm:spPr/>
      <dgm:t>
        <a:bodyPr/>
        <a:lstStyle/>
        <a:p>
          <a:endParaRPr lang="en-AU"/>
        </a:p>
      </dgm:t>
    </dgm:pt>
    <dgm:pt modelId="{3B335469-5B26-4417-9BB1-1C2AA46B4180}">
      <dgm:prSet/>
      <dgm:spPr/>
      <dgm:t>
        <a:bodyPr/>
        <a:lstStyle/>
        <a:p>
          <a:r>
            <a:rPr lang="en-AU" b="0" i="0" dirty="0" smtClean="0"/>
            <a:t>10. Service delivery structures</a:t>
          </a:r>
          <a:endParaRPr lang="en-AU" b="0" i="0" dirty="0"/>
        </a:p>
      </dgm:t>
    </dgm:pt>
    <dgm:pt modelId="{7818C9C6-08B5-4F5B-91A1-720CAA882CF9}" type="parTrans" cxnId="{8480113E-67ED-429B-A1BA-1AB6ADAF7C21}">
      <dgm:prSet/>
      <dgm:spPr/>
      <dgm:t>
        <a:bodyPr/>
        <a:lstStyle/>
        <a:p>
          <a:endParaRPr lang="en-AU"/>
        </a:p>
      </dgm:t>
    </dgm:pt>
    <dgm:pt modelId="{A42187AF-4368-44C5-8364-6AE4E4872CB4}" type="sibTrans" cxnId="{8480113E-67ED-429B-A1BA-1AB6ADAF7C21}">
      <dgm:prSet/>
      <dgm:spPr/>
      <dgm:t>
        <a:bodyPr/>
        <a:lstStyle/>
        <a:p>
          <a:endParaRPr lang="en-AU"/>
        </a:p>
      </dgm:t>
    </dgm:pt>
    <dgm:pt modelId="{941BA3F5-8A49-4CF4-9B85-E76B1807F737}">
      <dgm:prSet/>
      <dgm:spPr/>
      <dgm:t>
        <a:bodyPr/>
        <a:lstStyle/>
        <a:p>
          <a:r>
            <a:rPr lang="en-AU" b="0" i="0" dirty="0" smtClean="0"/>
            <a:t>11. Gantt chart</a:t>
          </a:r>
          <a:endParaRPr lang="en-AU" b="0" i="0" dirty="0"/>
        </a:p>
      </dgm:t>
    </dgm:pt>
    <dgm:pt modelId="{7DF9CDE3-8797-46DA-86DB-5BD161BDD6FA}" type="parTrans" cxnId="{1B7D6B30-1D7F-4AED-ACB9-5BBBD6CD4625}">
      <dgm:prSet/>
      <dgm:spPr/>
      <dgm:t>
        <a:bodyPr/>
        <a:lstStyle/>
        <a:p>
          <a:endParaRPr lang="en-AU"/>
        </a:p>
      </dgm:t>
    </dgm:pt>
    <dgm:pt modelId="{619D0158-F74E-40B1-B16F-87784B277B0E}" type="sibTrans" cxnId="{1B7D6B30-1D7F-4AED-ACB9-5BBBD6CD4625}">
      <dgm:prSet/>
      <dgm:spPr/>
      <dgm:t>
        <a:bodyPr/>
        <a:lstStyle/>
        <a:p>
          <a:endParaRPr lang="en-AU"/>
        </a:p>
      </dgm:t>
    </dgm:pt>
    <dgm:pt modelId="{8CF8DAEB-04EF-44B1-B0A2-42507EEF39AC}">
      <dgm:prSet/>
      <dgm:spPr/>
      <dgm:t>
        <a:bodyPr/>
        <a:lstStyle/>
        <a:p>
          <a:r>
            <a:rPr lang="en-AU" b="0" i="0" dirty="0" smtClean="0"/>
            <a:t>12. Referral fliers</a:t>
          </a:r>
          <a:endParaRPr lang="en-AU" b="0" i="0" dirty="0"/>
        </a:p>
      </dgm:t>
    </dgm:pt>
    <dgm:pt modelId="{CBAA4D79-12E8-4A30-8FF5-A9644A5BE452}" type="parTrans" cxnId="{60F8C46E-261D-4CA1-93CB-B7F94B10D018}">
      <dgm:prSet/>
      <dgm:spPr/>
      <dgm:t>
        <a:bodyPr/>
        <a:lstStyle/>
        <a:p>
          <a:endParaRPr lang="en-AU"/>
        </a:p>
      </dgm:t>
    </dgm:pt>
    <dgm:pt modelId="{A49549D5-571A-46DD-B8D9-C3F564A57B82}" type="sibTrans" cxnId="{60F8C46E-261D-4CA1-93CB-B7F94B10D018}">
      <dgm:prSet/>
      <dgm:spPr/>
      <dgm:t>
        <a:bodyPr/>
        <a:lstStyle/>
        <a:p>
          <a:endParaRPr lang="en-AU"/>
        </a:p>
      </dgm:t>
    </dgm:pt>
    <dgm:pt modelId="{1A5CFFF1-D374-4DA5-8690-33EDF223A673}">
      <dgm:prSet/>
      <dgm:spPr/>
      <dgm:t>
        <a:bodyPr/>
        <a:lstStyle/>
        <a:p>
          <a:r>
            <a:rPr lang="en-AU" b="0" i="0" dirty="0" smtClean="0"/>
            <a:t>9. Meeting-theme handouts</a:t>
          </a:r>
          <a:endParaRPr lang="en-AU" b="0" i="0" dirty="0"/>
        </a:p>
      </dgm:t>
    </dgm:pt>
    <dgm:pt modelId="{788675B4-25BF-4F84-9A2B-2681766D1DD0}" type="parTrans" cxnId="{7975EFBE-27B7-4235-A5E2-EC99B9D8A0D1}">
      <dgm:prSet/>
      <dgm:spPr/>
      <dgm:t>
        <a:bodyPr/>
        <a:lstStyle/>
        <a:p>
          <a:endParaRPr lang="en-AU"/>
        </a:p>
      </dgm:t>
    </dgm:pt>
    <dgm:pt modelId="{052992F8-1E82-4A5D-8EFF-3652C21B74A6}" type="sibTrans" cxnId="{7975EFBE-27B7-4235-A5E2-EC99B9D8A0D1}">
      <dgm:prSet/>
      <dgm:spPr/>
      <dgm:t>
        <a:bodyPr/>
        <a:lstStyle/>
        <a:p>
          <a:endParaRPr lang="en-AU"/>
        </a:p>
      </dgm:t>
    </dgm:pt>
    <dgm:pt modelId="{7D7DE75A-2C81-4135-8CF7-B42C94BF0DC3}" type="pres">
      <dgm:prSet presAssocID="{E7BFCFBF-8D07-471F-A818-464E70A9C15D}" presName="diagram" presStyleCnt="0">
        <dgm:presLayoutVars>
          <dgm:dir/>
          <dgm:resizeHandles val="exact"/>
        </dgm:presLayoutVars>
      </dgm:prSet>
      <dgm:spPr/>
    </dgm:pt>
    <dgm:pt modelId="{654A0DC8-B09A-475C-98E9-5B3C602B1B2C}" type="pres">
      <dgm:prSet presAssocID="{AE8327C8-821E-41A3-8776-57EA9A0D0EBB}" presName="node" presStyleLbl="node1" presStyleIdx="0" presStyleCnt="12">
        <dgm:presLayoutVars>
          <dgm:bulletEnabled val="1"/>
        </dgm:presLayoutVars>
      </dgm:prSet>
      <dgm:spPr/>
    </dgm:pt>
    <dgm:pt modelId="{C9E643F1-9164-4B13-9C89-C86C77F9F657}" type="pres">
      <dgm:prSet presAssocID="{43DAE871-5559-4BB0-B590-CAD7A157C6AD}" presName="sibTrans" presStyleCnt="0"/>
      <dgm:spPr/>
    </dgm:pt>
    <dgm:pt modelId="{6787EB33-A46A-4196-BD1A-1DC4A2A56028}" type="pres">
      <dgm:prSet presAssocID="{0AF6DCC8-0F82-45F3-9D2B-AA120ED166F8}" presName="node" presStyleLbl="node1" presStyleIdx="1" presStyleCnt="12">
        <dgm:presLayoutVars>
          <dgm:bulletEnabled val="1"/>
        </dgm:presLayoutVars>
      </dgm:prSet>
      <dgm:spPr/>
    </dgm:pt>
    <dgm:pt modelId="{EE09E0BB-20C8-4579-B1F5-21F887AD698E}" type="pres">
      <dgm:prSet presAssocID="{57496FB1-8349-4BE5-9CCC-A5458B6861D4}" presName="sibTrans" presStyleCnt="0"/>
      <dgm:spPr/>
    </dgm:pt>
    <dgm:pt modelId="{D59BC91F-F639-4B7F-9326-9EA2275F27B8}" type="pres">
      <dgm:prSet presAssocID="{E303F036-7DBE-475A-B4F3-450E2D3C9B48}" presName="node" presStyleLbl="node1" presStyleIdx="2" presStyleCnt="12">
        <dgm:presLayoutVars>
          <dgm:bulletEnabled val="1"/>
        </dgm:presLayoutVars>
      </dgm:prSet>
      <dgm:spPr/>
    </dgm:pt>
    <dgm:pt modelId="{7E95F5D7-AD92-4D4E-85E6-35D205C66D07}" type="pres">
      <dgm:prSet presAssocID="{B6810D46-C564-4741-81ED-B94C28035D24}" presName="sibTrans" presStyleCnt="0"/>
      <dgm:spPr/>
    </dgm:pt>
    <dgm:pt modelId="{92508A29-DC03-47C8-8FD1-B508527E6D6E}" type="pres">
      <dgm:prSet presAssocID="{92C34F0A-8D5A-4AA2-A864-CE86D18A7172}" presName="node" presStyleLbl="node1" presStyleIdx="3" presStyleCnt="12">
        <dgm:presLayoutVars>
          <dgm:bulletEnabled val="1"/>
        </dgm:presLayoutVars>
      </dgm:prSet>
      <dgm:spPr/>
    </dgm:pt>
    <dgm:pt modelId="{555EFCAC-73A2-43D9-8456-D0178D5B90A2}" type="pres">
      <dgm:prSet presAssocID="{3E0D8AEB-18AD-4FD2-9FAA-6B90ABF17E58}" presName="sibTrans" presStyleCnt="0"/>
      <dgm:spPr/>
    </dgm:pt>
    <dgm:pt modelId="{E46BC856-971D-4328-A1BB-8254870C3FDF}" type="pres">
      <dgm:prSet presAssocID="{53892F49-11B0-4A5A-B3D1-970E109ED6B3}" presName="node" presStyleLbl="node1" presStyleIdx="4" presStyleCnt="12">
        <dgm:presLayoutVars>
          <dgm:bulletEnabled val="1"/>
        </dgm:presLayoutVars>
      </dgm:prSet>
      <dgm:spPr/>
    </dgm:pt>
    <dgm:pt modelId="{66853A4D-2209-4D1B-8B71-44638A3AA4F8}" type="pres">
      <dgm:prSet presAssocID="{ACB420D6-8260-431A-A556-8C40E8281C1E}" presName="sibTrans" presStyleCnt="0"/>
      <dgm:spPr/>
    </dgm:pt>
    <dgm:pt modelId="{EFD48967-2005-42E4-A5F7-0D8D356A0D2C}" type="pres">
      <dgm:prSet presAssocID="{3F1C793D-F52B-48BC-9420-0BA042B40638}" presName="node" presStyleLbl="node1" presStyleIdx="5" presStyleCnt="12">
        <dgm:presLayoutVars>
          <dgm:bulletEnabled val="1"/>
        </dgm:presLayoutVars>
      </dgm:prSet>
      <dgm:spPr/>
    </dgm:pt>
    <dgm:pt modelId="{CE3C1182-2A40-4AEA-A3BC-C3F3BB67C9D3}" type="pres">
      <dgm:prSet presAssocID="{ACADA941-01D3-459D-9666-F762DA52C22A}" presName="sibTrans" presStyleCnt="0"/>
      <dgm:spPr/>
    </dgm:pt>
    <dgm:pt modelId="{5E64565B-02F9-4457-9CC9-4D50381ACDE7}" type="pres">
      <dgm:prSet presAssocID="{02569D5A-EF80-4350-BF63-DAD3BAC0C311}" presName="node" presStyleLbl="node1" presStyleIdx="6" presStyleCnt="12">
        <dgm:presLayoutVars>
          <dgm:bulletEnabled val="1"/>
        </dgm:presLayoutVars>
      </dgm:prSet>
      <dgm:spPr/>
    </dgm:pt>
    <dgm:pt modelId="{DE2795B3-C925-4E97-8E0C-51E122ABE1E3}" type="pres">
      <dgm:prSet presAssocID="{37AE33D5-2C4A-49DD-AF10-4FB36677F434}" presName="sibTrans" presStyleCnt="0"/>
      <dgm:spPr/>
    </dgm:pt>
    <dgm:pt modelId="{2E619A3C-1407-4198-B947-B06C30EACC23}" type="pres">
      <dgm:prSet presAssocID="{193AE0EE-9CC8-4EC2-A90A-6DD3CEA2EDF7}" presName="node" presStyleLbl="node1" presStyleIdx="7" presStyleCnt="12">
        <dgm:presLayoutVars>
          <dgm:bulletEnabled val="1"/>
        </dgm:presLayoutVars>
      </dgm:prSet>
      <dgm:spPr/>
    </dgm:pt>
    <dgm:pt modelId="{150FB932-BAD0-4ED0-A639-902E82BD2649}" type="pres">
      <dgm:prSet presAssocID="{92679875-F7BD-4AC6-864D-9DB5054A6137}" presName="sibTrans" presStyleCnt="0"/>
      <dgm:spPr/>
    </dgm:pt>
    <dgm:pt modelId="{91F6D2E7-A867-46BC-879F-254A5D4DB1A6}" type="pres">
      <dgm:prSet presAssocID="{1A5CFFF1-D374-4DA5-8690-33EDF223A673}" presName="node" presStyleLbl="node1" presStyleIdx="8" presStyleCnt="12">
        <dgm:presLayoutVars>
          <dgm:bulletEnabled val="1"/>
        </dgm:presLayoutVars>
      </dgm:prSet>
      <dgm:spPr/>
    </dgm:pt>
    <dgm:pt modelId="{B96C59BF-A997-4C69-BD05-389E4790A293}" type="pres">
      <dgm:prSet presAssocID="{052992F8-1E82-4A5D-8EFF-3652C21B74A6}" presName="sibTrans" presStyleCnt="0"/>
      <dgm:spPr/>
    </dgm:pt>
    <dgm:pt modelId="{C4939594-BAE4-4DA1-BD0D-EE9CD9AAD2B3}" type="pres">
      <dgm:prSet presAssocID="{3B335469-5B26-4417-9BB1-1C2AA46B4180}" presName="node" presStyleLbl="node1" presStyleIdx="9" presStyleCnt="12">
        <dgm:presLayoutVars>
          <dgm:bulletEnabled val="1"/>
        </dgm:presLayoutVars>
      </dgm:prSet>
      <dgm:spPr/>
    </dgm:pt>
    <dgm:pt modelId="{1B141392-820A-4843-95CB-B7C00A890971}" type="pres">
      <dgm:prSet presAssocID="{A42187AF-4368-44C5-8364-6AE4E4872CB4}" presName="sibTrans" presStyleCnt="0"/>
      <dgm:spPr/>
    </dgm:pt>
    <dgm:pt modelId="{430BE753-0E6B-43B5-96AE-42F2904A1ABD}" type="pres">
      <dgm:prSet presAssocID="{941BA3F5-8A49-4CF4-9B85-E76B1807F737}" presName="node" presStyleLbl="node1" presStyleIdx="10" presStyleCnt="12">
        <dgm:presLayoutVars>
          <dgm:bulletEnabled val="1"/>
        </dgm:presLayoutVars>
      </dgm:prSet>
      <dgm:spPr/>
    </dgm:pt>
    <dgm:pt modelId="{628397EB-84CB-4206-AA69-683FB062B49B}" type="pres">
      <dgm:prSet presAssocID="{619D0158-F74E-40B1-B16F-87784B277B0E}" presName="sibTrans" presStyleCnt="0"/>
      <dgm:spPr/>
    </dgm:pt>
    <dgm:pt modelId="{B9D09FC6-CBF6-4570-BF8B-6DD82B699B12}" type="pres">
      <dgm:prSet presAssocID="{8CF8DAEB-04EF-44B1-B0A2-42507EEF39AC}" presName="node" presStyleLbl="node1" presStyleIdx="11" presStyleCnt="12">
        <dgm:presLayoutVars>
          <dgm:bulletEnabled val="1"/>
        </dgm:presLayoutVars>
      </dgm:prSet>
      <dgm:spPr/>
    </dgm:pt>
  </dgm:ptLst>
  <dgm:cxnLst>
    <dgm:cxn modelId="{8155B2A2-229E-4E1B-8C02-0F8B618BCEAF}" srcId="{E7BFCFBF-8D07-471F-A818-464E70A9C15D}" destId="{53892F49-11B0-4A5A-B3D1-970E109ED6B3}" srcOrd="4" destOrd="0" parTransId="{3CD9BD80-122E-4F53-A991-84376EEB1D75}" sibTransId="{ACB420D6-8260-431A-A556-8C40E8281C1E}"/>
    <dgm:cxn modelId="{D688C8AA-8721-4C30-882E-FB8D41B10A81}" type="presOf" srcId="{193AE0EE-9CC8-4EC2-A90A-6DD3CEA2EDF7}" destId="{2E619A3C-1407-4198-B947-B06C30EACC23}" srcOrd="0" destOrd="0" presId="urn:microsoft.com/office/officeart/2005/8/layout/default"/>
    <dgm:cxn modelId="{5E2D273C-64B2-432F-BF20-ECE5444CE034}" type="presOf" srcId="{1A5CFFF1-D374-4DA5-8690-33EDF223A673}" destId="{91F6D2E7-A867-46BC-879F-254A5D4DB1A6}" srcOrd="0" destOrd="0" presId="urn:microsoft.com/office/officeart/2005/8/layout/default"/>
    <dgm:cxn modelId="{60F8C46E-261D-4CA1-93CB-B7F94B10D018}" srcId="{E7BFCFBF-8D07-471F-A818-464E70A9C15D}" destId="{8CF8DAEB-04EF-44B1-B0A2-42507EEF39AC}" srcOrd="11" destOrd="0" parTransId="{CBAA4D79-12E8-4A30-8FF5-A9644A5BE452}" sibTransId="{A49549D5-571A-46DD-B8D9-C3F564A57B82}"/>
    <dgm:cxn modelId="{3E953361-0B74-43D4-99AE-7C99F5CB1D4B}" type="presOf" srcId="{92C34F0A-8D5A-4AA2-A864-CE86D18A7172}" destId="{92508A29-DC03-47C8-8FD1-B508527E6D6E}" srcOrd="0" destOrd="0" presId="urn:microsoft.com/office/officeart/2005/8/layout/default"/>
    <dgm:cxn modelId="{7975EFBE-27B7-4235-A5E2-EC99B9D8A0D1}" srcId="{E7BFCFBF-8D07-471F-A818-464E70A9C15D}" destId="{1A5CFFF1-D374-4DA5-8690-33EDF223A673}" srcOrd="8" destOrd="0" parTransId="{788675B4-25BF-4F84-9A2B-2681766D1DD0}" sibTransId="{052992F8-1E82-4A5D-8EFF-3652C21B74A6}"/>
    <dgm:cxn modelId="{E10E01A0-7E0B-4253-85B4-6E4E33D2CD4E}" srcId="{E7BFCFBF-8D07-471F-A818-464E70A9C15D}" destId="{E303F036-7DBE-475A-B4F3-450E2D3C9B48}" srcOrd="2" destOrd="0" parTransId="{FBAE3A0F-CDF0-4FB8-A9D5-FFFEB8981556}" sibTransId="{B6810D46-C564-4741-81ED-B94C28035D24}"/>
    <dgm:cxn modelId="{5659FE1E-E1F7-4CA0-8D7E-BBC481575F44}" type="presOf" srcId="{02569D5A-EF80-4350-BF63-DAD3BAC0C311}" destId="{5E64565B-02F9-4457-9CC9-4D50381ACDE7}" srcOrd="0" destOrd="0" presId="urn:microsoft.com/office/officeart/2005/8/layout/default"/>
    <dgm:cxn modelId="{420B6AC0-66D9-4F13-81B8-5A185CA44B43}" type="presOf" srcId="{AE8327C8-821E-41A3-8776-57EA9A0D0EBB}" destId="{654A0DC8-B09A-475C-98E9-5B3C602B1B2C}" srcOrd="0" destOrd="0" presId="urn:microsoft.com/office/officeart/2005/8/layout/default"/>
    <dgm:cxn modelId="{CDF00EE5-C5C6-40C7-8A26-D6A7EB293E9D}" type="presOf" srcId="{E7BFCFBF-8D07-471F-A818-464E70A9C15D}" destId="{7D7DE75A-2C81-4135-8CF7-B42C94BF0DC3}" srcOrd="0" destOrd="0" presId="urn:microsoft.com/office/officeart/2005/8/layout/default"/>
    <dgm:cxn modelId="{926D6131-19EC-4B5A-B50D-035F989AAEE7}" srcId="{E7BFCFBF-8D07-471F-A818-464E70A9C15D}" destId="{3F1C793D-F52B-48BC-9420-0BA042B40638}" srcOrd="5" destOrd="0" parTransId="{ADD78A0C-395B-45A7-824F-AF5FAA6D5228}" sibTransId="{ACADA941-01D3-459D-9666-F762DA52C22A}"/>
    <dgm:cxn modelId="{78E4C7DF-D646-4FB6-9735-56B0A4FAB640}" type="presOf" srcId="{E303F036-7DBE-475A-B4F3-450E2D3C9B48}" destId="{D59BC91F-F639-4B7F-9326-9EA2275F27B8}" srcOrd="0" destOrd="0" presId="urn:microsoft.com/office/officeart/2005/8/layout/default"/>
    <dgm:cxn modelId="{1EB133B3-D1AD-42D1-A5D1-2F13693E6714}" type="presOf" srcId="{941BA3F5-8A49-4CF4-9B85-E76B1807F737}" destId="{430BE753-0E6B-43B5-96AE-42F2904A1ABD}" srcOrd="0" destOrd="0" presId="urn:microsoft.com/office/officeart/2005/8/layout/default"/>
    <dgm:cxn modelId="{8480113E-67ED-429B-A1BA-1AB6ADAF7C21}" srcId="{E7BFCFBF-8D07-471F-A818-464E70A9C15D}" destId="{3B335469-5B26-4417-9BB1-1C2AA46B4180}" srcOrd="9" destOrd="0" parTransId="{7818C9C6-08B5-4F5B-91A1-720CAA882CF9}" sibTransId="{A42187AF-4368-44C5-8364-6AE4E4872CB4}"/>
    <dgm:cxn modelId="{F1AE8956-6488-4131-9A9C-137FA02DCB37}" srcId="{E7BFCFBF-8D07-471F-A818-464E70A9C15D}" destId="{02569D5A-EF80-4350-BF63-DAD3BAC0C311}" srcOrd="6" destOrd="0" parTransId="{D16FCB5F-236C-4CD4-AD50-BDC4CFF2B76E}" sibTransId="{37AE33D5-2C4A-49DD-AF10-4FB36677F434}"/>
    <dgm:cxn modelId="{C1A2D54B-2723-4A1A-9F9B-A212D4364DDC}" type="presOf" srcId="{8CF8DAEB-04EF-44B1-B0A2-42507EEF39AC}" destId="{B9D09FC6-CBF6-4570-BF8B-6DD82B699B12}" srcOrd="0" destOrd="0" presId="urn:microsoft.com/office/officeart/2005/8/layout/default"/>
    <dgm:cxn modelId="{7B7FCAF6-D581-40A5-BE41-0A02AD0B7B91}" type="presOf" srcId="{0AF6DCC8-0F82-45F3-9D2B-AA120ED166F8}" destId="{6787EB33-A46A-4196-BD1A-1DC4A2A56028}" srcOrd="0" destOrd="0" presId="urn:microsoft.com/office/officeart/2005/8/layout/default"/>
    <dgm:cxn modelId="{462BA152-50B3-4349-AF62-944E91042E9A}" type="presOf" srcId="{3F1C793D-F52B-48BC-9420-0BA042B40638}" destId="{EFD48967-2005-42E4-A5F7-0D8D356A0D2C}" srcOrd="0" destOrd="0" presId="urn:microsoft.com/office/officeart/2005/8/layout/default"/>
    <dgm:cxn modelId="{2D9C973E-C139-4A9A-96F6-4979C18C30DB}" type="presOf" srcId="{3B335469-5B26-4417-9BB1-1C2AA46B4180}" destId="{C4939594-BAE4-4DA1-BD0D-EE9CD9AAD2B3}" srcOrd="0" destOrd="0" presId="urn:microsoft.com/office/officeart/2005/8/layout/default"/>
    <dgm:cxn modelId="{427A5056-05F0-480A-AD86-B2B99C15324A}" srcId="{E7BFCFBF-8D07-471F-A818-464E70A9C15D}" destId="{AE8327C8-821E-41A3-8776-57EA9A0D0EBB}" srcOrd="0" destOrd="0" parTransId="{E046658B-006A-4965-B264-5CF553B7A1AD}" sibTransId="{43DAE871-5559-4BB0-B590-CAD7A157C6AD}"/>
    <dgm:cxn modelId="{40E010A4-2547-436A-8A8C-C64139231DC6}" type="presOf" srcId="{53892F49-11B0-4A5A-B3D1-970E109ED6B3}" destId="{E46BC856-971D-4328-A1BB-8254870C3FDF}" srcOrd="0" destOrd="0" presId="urn:microsoft.com/office/officeart/2005/8/layout/default"/>
    <dgm:cxn modelId="{825D02AC-8003-4539-A3EE-47FF53033A87}" srcId="{E7BFCFBF-8D07-471F-A818-464E70A9C15D}" destId="{193AE0EE-9CC8-4EC2-A90A-6DD3CEA2EDF7}" srcOrd="7" destOrd="0" parTransId="{B8ADD83A-8D3A-4C55-AF7A-047C3753B6D9}" sibTransId="{92679875-F7BD-4AC6-864D-9DB5054A6137}"/>
    <dgm:cxn modelId="{36858332-2BA6-44F5-83A6-75F69A6EB1CD}" srcId="{E7BFCFBF-8D07-471F-A818-464E70A9C15D}" destId="{0AF6DCC8-0F82-45F3-9D2B-AA120ED166F8}" srcOrd="1" destOrd="0" parTransId="{8C0C9876-4D7D-4E33-8392-B651584EF597}" sibTransId="{57496FB1-8349-4BE5-9CCC-A5458B6861D4}"/>
    <dgm:cxn modelId="{1B7D6B30-1D7F-4AED-ACB9-5BBBD6CD4625}" srcId="{E7BFCFBF-8D07-471F-A818-464E70A9C15D}" destId="{941BA3F5-8A49-4CF4-9B85-E76B1807F737}" srcOrd="10" destOrd="0" parTransId="{7DF9CDE3-8797-46DA-86DB-5BD161BDD6FA}" sibTransId="{619D0158-F74E-40B1-B16F-87784B277B0E}"/>
    <dgm:cxn modelId="{8C832A2D-D6C4-4582-9B7C-576E34493AA6}" srcId="{E7BFCFBF-8D07-471F-A818-464E70A9C15D}" destId="{92C34F0A-8D5A-4AA2-A864-CE86D18A7172}" srcOrd="3" destOrd="0" parTransId="{0D13BAA3-58D1-4A8D-AE80-425FC425AF54}" sibTransId="{3E0D8AEB-18AD-4FD2-9FAA-6B90ABF17E58}"/>
    <dgm:cxn modelId="{107F4265-88D1-4CAE-A778-744660D0391A}" type="presParOf" srcId="{7D7DE75A-2C81-4135-8CF7-B42C94BF0DC3}" destId="{654A0DC8-B09A-475C-98E9-5B3C602B1B2C}" srcOrd="0" destOrd="0" presId="urn:microsoft.com/office/officeart/2005/8/layout/default"/>
    <dgm:cxn modelId="{AA42487A-A71D-4671-919F-5B9FF299E862}" type="presParOf" srcId="{7D7DE75A-2C81-4135-8CF7-B42C94BF0DC3}" destId="{C9E643F1-9164-4B13-9C89-C86C77F9F657}" srcOrd="1" destOrd="0" presId="urn:microsoft.com/office/officeart/2005/8/layout/default"/>
    <dgm:cxn modelId="{C4F6AC4E-0AEF-49BD-A076-8F204ED4A919}" type="presParOf" srcId="{7D7DE75A-2C81-4135-8CF7-B42C94BF0DC3}" destId="{6787EB33-A46A-4196-BD1A-1DC4A2A56028}" srcOrd="2" destOrd="0" presId="urn:microsoft.com/office/officeart/2005/8/layout/default"/>
    <dgm:cxn modelId="{A0B1537A-1CC9-490E-8B0B-E0DAB702B637}" type="presParOf" srcId="{7D7DE75A-2C81-4135-8CF7-B42C94BF0DC3}" destId="{EE09E0BB-20C8-4579-B1F5-21F887AD698E}" srcOrd="3" destOrd="0" presId="urn:microsoft.com/office/officeart/2005/8/layout/default"/>
    <dgm:cxn modelId="{A0D9F1A7-0ED4-4E26-8A38-DACCD1B64CE2}" type="presParOf" srcId="{7D7DE75A-2C81-4135-8CF7-B42C94BF0DC3}" destId="{D59BC91F-F639-4B7F-9326-9EA2275F27B8}" srcOrd="4" destOrd="0" presId="urn:microsoft.com/office/officeart/2005/8/layout/default"/>
    <dgm:cxn modelId="{2E6AF367-3330-4AA2-A253-514745B2B7EA}" type="presParOf" srcId="{7D7DE75A-2C81-4135-8CF7-B42C94BF0DC3}" destId="{7E95F5D7-AD92-4D4E-85E6-35D205C66D07}" srcOrd="5" destOrd="0" presId="urn:microsoft.com/office/officeart/2005/8/layout/default"/>
    <dgm:cxn modelId="{A3D330EB-1E20-4703-AF26-4878D340A448}" type="presParOf" srcId="{7D7DE75A-2C81-4135-8CF7-B42C94BF0DC3}" destId="{92508A29-DC03-47C8-8FD1-B508527E6D6E}" srcOrd="6" destOrd="0" presId="urn:microsoft.com/office/officeart/2005/8/layout/default"/>
    <dgm:cxn modelId="{E25AADF7-8982-4EA6-B70C-D5950511898C}" type="presParOf" srcId="{7D7DE75A-2C81-4135-8CF7-B42C94BF0DC3}" destId="{555EFCAC-73A2-43D9-8456-D0178D5B90A2}" srcOrd="7" destOrd="0" presId="urn:microsoft.com/office/officeart/2005/8/layout/default"/>
    <dgm:cxn modelId="{A778C0AF-7A68-4A90-B1C2-3CB64DEA0627}" type="presParOf" srcId="{7D7DE75A-2C81-4135-8CF7-B42C94BF0DC3}" destId="{E46BC856-971D-4328-A1BB-8254870C3FDF}" srcOrd="8" destOrd="0" presId="urn:microsoft.com/office/officeart/2005/8/layout/default"/>
    <dgm:cxn modelId="{A2F93CEA-4D5E-4A59-A02F-6AB1A43AC5BC}" type="presParOf" srcId="{7D7DE75A-2C81-4135-8CF7-B42C94BF0DC3}" destId="{66853A4D-2209-4D1B-8B71-44638A3AA4F8}" srcOrd="9" destOrd="0" presId="urn:microsoft.com/office/officeart/2005/8/layout/default"/>
    <dgm:cxn modelId="{9C7C673D-34C4-47A0-9F48-6A84F7B55F3C}" type="presParOf" srcId="{7D7DE75A-2C81-4135-8CF7-B42C94BF0DC3}" destId="{EFD48967-2005-42E4-A5F7-0D8D356A0D2C}" srcOrd="10" destOrd="0" presId="urn:microsoft.com/office/officeart/2005/8/layout/default"/>
    <dgm:cxn modelId="{0A0069F8-C4B2-4BFB-A7E9-3758767506A2}" type="presParOf" srcId="{7D7DE75A-2C81-4135-8CF7-B42C94BF0DC3}" destId="{CE3C1182-2A40-4AEA-A3BC-C3F3BB67C9D3}" srcOrd="11" destOrd="0" presId="urn:microsoft.com/office/officeart/2005/8/layout/default"/>
    <dgm:cxn modelId="{BBE6A9F7-DC3F-48B5-9900-2E48BAF60647}" type="presParOf" srcId="{7D7DE75A-2C81-4135-8CF7-B42C94BF0DC3}" destId="{5E64565B-02F9-4457-9CC9-4D50381ACDE7}" srcOrd="12" destOrd="0" presId="urn:microsoft.com/office/officeart/2005/8/layout/default"/>
    <dgm:cxn modelId="{4EF14BEA-1128-4879-B618-7554125A9083}" type="presParOf" srcId="{7D7DE75A-2C81-4135-8CF7-B42C94BF0DC3}" destId="{DE2795B3-C925-4E97-8E0C-51E122ABE1E3}" srcOrd="13" destOrd="0" presId="urn:microsoft.com/office/officeart/2005/8/layout/default"/>
    <dgm:cxn modelId="{9FBB1E00-8C35-41A6-9375-6C8DAD8373B0}" type="presParOf" srcId="{7D7DE75A-2C81-4135-8CF7-B42C94BF0DC3}" destId="{2E619A3C-1407-4198-B947-B06C30EACC23}" srcOrd="14" destOrd="0" presId="urn:microsoft.com/office/officeart/2005/8/layout/default"/>
    <dgm:cxn modelId="{76E7CF7D-CB42-45D0-9E87-278337E5978B}" type="presParOf" srcId="{7D7DE75A-2C81-4135-8CF7-B42C94BF0DC3}" destId="{150FB932-BAD0-4ED0-A639-902E82BD2649}" srcOrd="15" destOrd="0" presId="urn:microsoft.com/office/officeart/2005/8/layout/default"/>
    <dgm:cxn modelId="{EB1024D2-A0CE-4F38-B715-EF0E71509AD5}" type="presParOf" srcId="{7D7DE75A-2C81-4135-8CF7-B42C94BF0DC3}" destId="{91F6D2E7-A867-46BC-879F-254A5D4DB1A6}" srcOrd="16" destOrd="0" presId="urn:microsoft.com/office/officeart/2005/8/layout/default"/>
    <dgm:cxn modelId="{4F6CBA56-9393-4095-BB9C-4F23431EC205}" type="presParOf" srcId="{7D7DE75A-2C81-4135-8CF7-B42C94BF0DC3}" destId="{B96C59BF-A997-4C69-BD05-389E4790A293}" srcOrd="17" destOrd="0" presId="urn:microsoft.com/office/officeart/2005/8/layout/default"/>
    <dgm:cxn modelId="{9E3BC72A-6582-412A-B99A-54B53FEBAAB6}" type="presParOf" srcId="{7D7DE75A-2C81-4135-8CF7-B42C94BF0DC3}" destId="{C4939594-BAE4-4DA1-BD0D-EE9CD9AAD2B3}" srcOrd="18" destOrd="0" presId="urn:microsoft.com/office/officeart/2005/8/layout/default"/>
    <dgm:cxn modelId="{5F8BFD87-49AB-4F32-9980-8E19E46CDA25}" type="presParOf" srcId="{7D7DE75A-2C81-4135-8CF7-B42C94BF0DC3}" destId="{1B141392-820A-4843-95CB-B7C00A890971}" srcOrd="19" destOrd="0" presId="urn:microsoft.com/office/officeart/2005/8/layout/default"/>
    <dgm:cxn modelId="{04C0F6CA-47EA-4A09-8608-A8FDBF7FA00F}" type="presParOf" srcId="{7D7DE75A-2C81-4135-8CF7-B42C94BF0DC3}" destId="{430BE753-0E6B-43B5-96AE-42F2904A1ABD}" srcOrd="20" destOrd="0" presId="urn:microsoft.com/office/officeart/2005/8/layout/default"/>
    <dgm:cxn modelId="{5645D549-9B33-455C-8795-0E95CD003284}" type="presParOf" srcId="{7D7DE75A-2C81-4135-8CF7-B42C94BF0DC3}" destId="{628397EB-84CB-4206-AA69-683FB062B49B}" srcOrd="21" destOrd="0" presId="urn:microsoft.com/office/officeart/2005/8/layout/default"/>
    <dgm:cxn modelId="{96A306BC-EA0D-4D75-A5E6-7B88DF1AD15B}" type="presParOf" srcId="{7D7DE75A-2C81-4135-8CF7-B42C94BF0DC3}" destId="{B9D09FC6-CBF6-4570-BF8B-6DD82B699B12}" srcOrd="2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7BFCFBF-8D07-471F-A818-464E70A9C15D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AE8327C8-821E-41A3-8776-57EA9A0D0EBB}">
      <dgm:prSet phldrT="[Text]"/>
      <dgm:spPr/>
      <dgm:t>
        <a:bodyPr/>
        <a:lstStyle/>
        <a:p>
          <a:r>
            <a:rPr lang="en-AU" b="0" i="0" dirty="0" smtClean="0"/>
            <a:t>Logo</a:t>
          </a:r>
          <a:endParaRPr lang="en-AU" dirty="0"/>
        </a:p>
      </dgm:t>
    </dgm:pt>
    <dgm:pt modelId="{E046658B-006A-4965-B264-5CF553B7A1AD}" type="parTrans" cxnId="{427A5056-05F0-480A-AD86-B2B99C15324A}">
      <dgm:prSet/>
      <dgm:spPr/>
      <dgm:t>
        <a:bodyPr/>
        <a:lstStyle/>
        <a:p>
          <a:endParaRPr lang="en-AU"/>
        </a:p>
      </dgm:t>
    </dgm:pt>
    <dgm:pt modelId="{43DAE871-5559-4BB0-B590-CAD7A157C6AD}" type="sibTrans" cxnId="{427A5056-05F0-480A-AD86-B2B99C15324A}">
      <dgm:prSet/>
      <dgm:spPr/>
      <dgm:t>
        <a:bodyPr/>
        <a:lstStyle/>
        <a:p>
          <a:endParaRPr lang="en-AU"/>
        </a:p>
      </dgm:t>
    </dgm:pt>
    <dgm:pt modelId="{C8BF57C7-D08B-4B8C-9375-5AAE0922B589}">
      <dgm:prSet phldrT="[Text]"/>
      <dgm:spPr/>
      <dgm:t>
        <a:bodyPr/>
        <a:lstStyle/>
        <a:p>
          <a:r>
            <a:rPr lang="en-AU" dirty="0" smtClean="0"/>
            <a:t>Possibly a better name</a:t>
          </a:r>
          <a:endParaRPr lang="en-AU" dirty="0"/>
        </a:p>
      </dgm:t>
    </dgm:pt>
    <dgm:pt modelId="{C302E613-6616-4132-BACF-DF68C35BB4A9}" type="parTrans" cxnId="{A5FBF40D-EF0C-403D-B039-AB67B9D23294}">
      <dgm:prSet/>
      <dgm:spPr/>
      <dgm:t>
        <a:bodyPr/>
        <a:lstStyle/>
        <a:p>
          <a:endParaRPr lang="en-AU"/>
        </a:p>
      </dgm:t>
    </dgm:pt>
    <dgm:pt modelId="{420ED086-0FCE-47B3-9491-6AC77A56A7F9}" type="sibTrans" cxnId="{A5FBF40D-EF0C-403D-B039-AB67B9D23294}">
      <dgm:prSet/>
      <dgm:spPr/>
      <dgm:t>
        <a:bodyPr/>
        <a:lstStyle/>
        <a:p>
          <a:endParaRPr lang="en-AU"/>
        </a:p>
      </dgm:t>
    </dgm:pt>
    <dgm:pt modelId="{B6CEC080-C99D-4AC3-975A-47404EF0FE11}">
      <dgm:prSet phldrT="[Text]"/>
      <dgm:spPr/>
      <dgm:t>
        <a:bodyPr/>
        <a:lstStyle/>
        <a:p>
          <a:r>
            <a:rPr lang="en-AU" dirty="0" smtClean="0"/>
            <a:t>Branding</a:t>
          </a:r>
          <a:endParaRPr lang="en-AU" dirty="0"/>
        </a:p>
      </dgm:t>
    </dgm:pt>
    <dgm:pt modelId="{B35CC633-2E93-4CCD-A54C-ABF9C102E1FF}" type="parTrans" cxnId="{588BDE21-8CB7-4A51-9EEA-C13F92124183}">
      <dgm:prSet/>
      <dgm:spPr/>
      <dgm:t>
        <a:bodyPr/>
        <a:lstStyle/>
        <a:p>
          <a:endParaRPr lang="en-AU"/>
        </a:p>
      </dgm:t>
    </dgm:pt>
    <dgm:pt modelId="{6A264DE0-20EC-4FBA-8705-C0DC86542AF0}" type="sibTrans" cxnId="{588BDE21-8CB7-4A51-9EEA-C13F92124183}">
      <dgm:prSet/>
      <dgm:spPr/>
      <dgm:t>
        <a:bodyPr/>
        <a:lstStyle/>
        <a:p>
          <a:endParaRPr lang="en-AU"/>
        </a:p>
      </dgm:t>
    </dgm:pt>
    <dgm:pt modelId="{290F604D-8CFD-40AE-9F88-AE8FB5F0AFD1}">
      <dgm:prSet phldrT="[Text]"/>
      <dgm:spPr/>
      <dgm:t>
        <a:bodyPr/>
        <a:lstStyle/>
        <a:p>
          <a:r>
            <a:rPr lang="en-AU" dirty="0" smtClean="0"/>
            <a:t>Social Media: Cartoons</a:t>
          </a:r>
          <a:endParaRPr lang="en-AU" dirty="0"/>
        </a:p>
      </dgm:t>
    </dgm:pt>
    <dgm:pt modelId="{33568A71-720A-4AC5-B7D4-40CFCC36B2A5}" type="parTrans" cxnId="{14AA0D18-D7E2-4729-B0DB-3F7FEF5BB8D8}">
      <dgm:prSet/>
      <dgm:spPr/>
      <dgm:t>
        <a:bodyPr/>
        <a:lstStyle/>
        <a:p>
          <a:endParaRPr lang="en-AU"/>
        </a:p>
      </dgm:t>
    </dgm:pt>
    <dgm:pt modelId="{F748E9E2-3BEA-461E-A1A1-8094DAD82C83}" type="sibTrans" cxnId="{14AA0D18-D7E2-4729-B0DB-3F7FEF5BB8D8}">
      <dgm:prSet/>
      <dgm:spPr/>
      <dgm:t>
        <a:bodyPr/>
        <a:lstStyle/>
        <a:p>
          <a:endParaRPr lang="en-AU"/>
        </a:p>
      </dgm:t>
    </dgm:pt>
    <dgm:pt modelId="{7D8DA2F6-50C5-4521-8B84-C11717AE1FE4}">
      <dgm:prSet phldrT="[Text]"/>
      <dgm:spPr/>
      <dgm:t>
        <a:bodyPr/>
        <a:lstStyle/>
        <a:p>
          <a:r>
            <a:rPr lang="en-AU" dirty="0" smtClean="0"/>
            <a:t>Social Media Strategy</a:t>
          </a:r>
          <a:endParaRPr lang="en-AU" dirty="0"/>
        </a:p>
      </dgm:t>
    </dgm:pt>
    <dgm:pt modelId="{1BCE6C8F-9277-45B0-84DD-7C893FEA2F5D}" type="parTrans" cxnId="{F2F856FE-9F7F-447F-AB41-E025CCF7FE9F}">
      <dgm:prSet/>
      <dgm:spPr/>
      <dgm:t>
        <a:bodyPr/>
        <a:lstStyle/>
        <a:p>
          <a:endParaRPr lang="en-AU"/>
        </a:p>
      </dgm:t>
    </dgm:pt>
    <dgm:pt modelId="{C1810203-74EF-4AEF-BEED-2A7657AAFECA}" type="sibTrans" cxnId="{F2F856FE-9F7F-447F-AB41-E025CCF7FE9F}">
      <dgm:prSet/>
      <dgm:spPr/>
      <dgm:t>
        <a:bodyPr/>
        <a:lstStyle/>
        <a:p>
          <a:endParaRPr lang="en-AU"/>
        </a:p>
      </dgm:t>
    </dgm:pt>
    <dgm:pt modelId="{7E9CE233-11CF-4492-8354-B6744C0AF14C}">
      <dgm:prSet phldrT="[Text]"/>
      <dgm:spPr/>
      <dgm:t>
        <a:bodyPr/>
        <a:lstStyle/>
        <a:p>
          <a:r>
            <a:rPr lang="en-AU" dirty="0" err="1" smtClean="0"/>
            <a:t>Indiegogo</a:t>
          </a:r>
          <a:r>
            <a:rPr lang="en-AU" dirty="0" smtClean="0"/>
            <a:t> Pitch (?)</a:t>
          </a:r>
          <a:endParaRPr lang="en-AU" dirty="0"/>
        </a:p>
      </dgm:t>
    </dgm:pt>
    <dgm:pt modelId="{60B6CA42-27F3-40DC-B476-90F323D78A5B}" type="parTrans" cxnId="{21FB32B8-54DA-4C95-A88D-491F2F53C90F}">
      <dgm:prSet/>
      <dgm:spPr/>
      <dgm:t>
        <a:bodyPr/>
        <a:lstStyle/>
        <a:p>
          <a:endParaRPr lang="en-AU"/>
        </a:p>
      </dgm:t>
    </dgm:pt>
    <dgm:pt modelId="{0F309B47-629A-49EB-867A-E14A048C9AE0}" type="sibTrans" cxnId="{21FB32B8-54DA-4C95-A88D-491F2F53C90F}">
      <dgm:prSet/>
      <dgm:spPr/>
      <dgm:t>
        <a:bodyPr/>
        <a:lstStyle/>
        <a:p>
          <a:endParaRPr lang="en-AU"/>
        </a:p>
      </dgm:t>
    </dgm:pt>
    <dgm:pt modelId="{41A06850-25C4-40AB-BFC3-423DB5B2E67C}">
      <dgm:prSet phldrT="[Text]"/>
      <dgm:spPr/>
      <dgm:t>
        <a:bodyPr/>
        <a:lstStyle/>
        <a:p>
          <a:r>
            <a:rPr lang="en-AU" dirty="0" smtClean="0"/>
            <a:t>Eventually, legal advice</a:t>
          </a:r>
          <a:endParaRPr lang="en-AU" dirty="0"/>
        </a:p>
      </dgm:t>
    </dgm:pt>
    <dgm:pt modelId="{1493F870-8735-4CAB-8E90-681DE3DBCA4B}" type="parTrans" cxnId="{65906FF7-C8C5-4F8E-A895-394013029A2C}">
      <dgm:prSet/>
      <dgm:spPr/>
      <dgm:t>
        <a:bodyPr/>
        <a:lstStyle/>
        <a:p>
          <a:endParaRPr lang="en-AU"/>
        </a:p>
      </dgm:t>
    </dgm:pt>
    <dgm:pt modelId="{CFDC4D3C-0EA9-4CA0-9A07-93D291D2B600}" type="sibTrans" cxnId="{65906FF7-C8C5-4F8E-A895-394013029A2C}">
      <dgm:prSet/>
      <dgm:spPr/>
      <dgm:t>
        <a:bodyPr/>
        <a:lstStyle/>
        <a:p>
          <a:endParaRPr lang="en-AU"/>
        </a:p>
      </dgm:t>
    </dgm:pt>
    <dgm:pt modelId="{5FC22DF2-C5C3-4546-BDC7-F3597ACA360D}">
      <dgm:prSet phldrT="[Text]"/>
      <dgm:spPr/>
      <dgm:t>
        <a:bodyPr/>
        <a:lstStyle/>
        <a:p>
          <a:r>
            <a:rPr lang="en-AU" dirty="0" smtClean="0"/>
            <a:t>Eventually, insurance</a:t>
          </a:r>
          <a:endParaRPr lang="en-AU" dirty="0"/>
        </a:p>
      </dgm:t>
    </dgm:pt>
    <dgm:pt modelId="{26449825-6A41-404C-BCFB-3CC290093B24}" type="parTrans" cxnId="{D7835D32-EC36-4618-AB8B-E1CD8970F76F}">
      <dgm:prSet/>
      <dgm:spPr/>
      <dgm:t>
        <a:bodyPr/>
        <a:lstStyle/>
        <a:p>
          <a:endParaRPr lang="en-AU"/>
        </a:p>
      </dgm:t>
    </dgm:pt>
    <dgm:pt modelId="{719FE285-0108-41D2-ABCD-B118F647EB42}" type="sibTrans" cxnId="{D7835D32-EC36-4618-AB8B-E1CD8970F76F}">
      <dgm:prSet/>
      <dgm:spPr/>
      <dgm:t>
        <a:bodyPr/>
        <a:lstStyle/>
        <a:p>
          <a:endParaRPr lang="en-AU"/>
        </a:p>
      </dgm:t>
    </dgm:pt>
    <dgm:pt modelId="{7D7DE75A-2C81-4135-8CF7-B42C94BF0DC3}" type="pres">
      <dgm:prSet presAssocID="{E7BFCFBF-8D07-471F-A818-464E70A9C15D}" presName="diagram" presStyleCnt="0">
        <dgm:presLayoutVars>
          <dgm:dir/>
          <dgm:resizeHandles val="exact"/>
        </dgm:presLayoutVars>
      </dgm:prSet>
      <dgm:spPr/>
    </dgm:pt>
    <dgm:pt modelId="{654A0DC8-B09A-475C-98E9-5B3C602B1B2C}" type="pres">
      <dgm:prSet presAssocID="{AE8327C8-821E-41A3-8776-57EA9A0D0EBB}" presName="node" presStyleLbl="node1" presStyleIdx="0" presStyleCnt="8">
        <dgm:presLayoutVars>
          <dgm:bulletEnabled val="1"/>
        </dgm:presLayoutVars>
      </dgm:prSet>
      <dgm:spPr/>
    </dgm:pt>
    <dgm:pt modelId="{C9E643F1-9164-4B13-9C89-C86C77F9F657}" type="pres">
      <dgm:prSet presAssocID="{43DAE871-5559-4BB0-B590-CAD7A157C6AD}" presName="sibTrans" presStyleCnt="0"/>
      <dgm:spPr/>
    </dgm:pt>
    <dgm:pt modelId="{99A08011-B9CB-4F75-93A9-7863F465A973}" type="pres">
      <dgm:prSet presAssocID="{C8BF57C7-D08B-4B8C-9375-5AAE0922B589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45CB31E2-AEAF-434B-93EF-C724845A1578}" type="pres">
      <dgm:prSet presAssocID="{420ED086-0FCE-47B3-9491-6AC77A56A7F9}" presName="sibTrans" presStyleCnt="0"/>
      <dgm:spPr/>
    </dgm:pt>
    <dgm:pt modelId="{101FBC8B-7B62-48A6-A88C-3D5633799A24}" type="pres">
      <dgm:prSet presAssocID="{B6CEC080-C99D-4AC3-975A-47404EF0FE11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98219EB5-C1B2-455E-AE5C-30DC52179936}" type="pres">
      <dgm:prSet presAssocID="{6A264DE0-20EC-4FBA-8705-C0DC86542AF0}" presName="sibTrans" presStyleCnt="0"/>
      <dgm:spPr/>
    </dgm:pt>
    <dgm:pt modelId="{77CF9FA4-EF9F-4BF4-BB30-4782DB984DA2}" type="pres">
      <dgm:prSet presAssocID="{290F604D-8CFD-40AE-9F88-AE8FB5F0AFD1}" presName="node" presStyleLbl="node1" presStyleIdx="3" presStyleCnt="8">
        <dgm:presLayoutVars>
          <dgm:bulletEnabled val="1"/>
        </dgm:presLayoutVars>
      </dgm:prSet>
      <dgm:spPr/>
    </dgm:pt>
    <dgm:pt modelId="{BDFBEE93-D0BE-4D40-B4EB-7B0FBF010EE4}" type="pres">
      <dgm:prSet presAssocID="{F748E9E2-3BEA-461E-A1A1-8094DAD82C83}" presName="sibTrans" presStyleCnt="0"/>
      <dgm:spPr/>
    </dgm:pt>
    <dgm:pt modelId="{4949F060-BBCE-4A4C-B65F-4E5107B338FC}" type="pres">
      <dgm:prSet presAssocID="{7D8DA2F6-50C5-4521-8B84-C11717AE1FE4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353452EB-B78F-42AF-A663-C4A70614632A}" type="pres">
      <dgm:prSet presAssocID="{C1810203-74EF-4AEF-BEED-2A7657AAFECA}" presName="sibTrans" presStyleCnt="0"/>
      <dgm:spPr/>
    </dgm:pt>
    <dgm:pt modelId="{C7F6E91C-1FDF-4E6A-8B45-2D8657907B7F}" type="pres">
      <dgm:prSet presAssocID="{7E9CE233-11CF-4492-8354-B6744C0AF14C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D25E1C1B-9F8F-47B6-9769-4EE96E1E8698}" type="pres">
      <dgm:prSet presAssocID="{0F309B47-629A-49EB-867A-E14A048C9AE0}" presName="sibTrans" presStyleCnt="0"/>
      <dgm:spPr/>
    </dgm:pt>
    <dgm:pt modelId="{5385A1AB-F2DB-4891-8F94-0F93E52D8044}" type="pres">
      <dgm:prSet presAssocID="{41A06850-25C4-40AB-BFC3-423DB5B2E67C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46E05E82-870C-4467-B975-F9755E6C43CB}" type="pres">
      <dgm:prSet presAssocID="{CFDC4D3C-0EA9-4CA0-9A07-93D291D2B600}" presName="sibTrans" presStyleCnt="0"/>
      <dgm:spPr/>
    </dgm:pt>
    <dgm:pt modelId="{CB99B202-BFF1-4804-A2F2-464A1584D085}" type="pres">
      <dgm:prSet presAssocID="{5FC22DF2-C5C3-4546-BDC7-F3597ACA360D}" presName="node" presStyleLbl="node1" presStyleIdx="7" presStyleCnt="8">
        <dgm:presLayoutVars>
          <dgm:bulletEnabled val="1"/>
        </dgm:presLayoutVars>
      </dgm:prSet>
      <dgm:spPr/>
    </dgm:pt>
  </dgm:ptLst>
  <dgm:cxnLst>
    <dgm:cxn modelId="{07558D13-77EC-4637-830F-162C1D9F2C35}" type="presOf" srcId="{41A06850-25C4-40AB-BFC3-423DB5B2E67C}" destId="{5385A1AB-F2DB-4891-8F94-0F93E52D8044}" srcOrd="0" destOrd="0" presId="urn:microsoft.com/office/officeart/2005/8/layout/default"/>
    <dgm:cxn modelId="{9D94ADFD-175E-4A64-BBC3-21B58323162C}" type="presOf" srcId="{290F604D-8CFD-40AE-9F88-AE8FB5F0AFD1}" destId="{77CF9FA4-EF9F-4BF4-BB30-4782DB984DA2}" srcOrd="0" destOrd="0" presId="urn:microsoft.com/office/officeart/2005/8/layout/default"/>
    <dgm:cxn modelId="{588BDE21-8CB7-4A51-9EEA-C13F92124183}" srcId="{E7BFCFBF-8D07-471F-A818-464E70A9C15D}" destId="{B6CEC080-C99D-4AC3-975A-47404EF0FE11}" srcOrd="2" destOrd="0" parTransId="{B35CC633-2E93-4CCD-A54C-ABF9C102E1FF}" sibTransId="{6A264DE0-20EC-4FBA-8705-C0DC86542AF0}"/>
    <dgm:cxn modelId="{21FB32B8-54DA-4C95-A88D-491F2F53C90F}" srcId="{E7BFCFBF-8D07-471F-A818-464E70A9C15D}" destId="{7E9CE233-11CF-4492-8354-B6744C0AF14C}" srcOrd="5" destOrd="0" parTransId="{60B6CA42-27F3-40DC-B476-90F323D78A5B}" sibTransId="{0F309B47-629A-49EB-867A-E14A048C9AE0}"/>
    <dgm:cxn modelId="{EAE5BE25-878B-44F0-B044-1993D0A8C112}" type="presOf" srcId="{7E9CE233-11CF-4492-8354-B6744C0AF14C}" destId="{C7F6E91C-1FDF-4E6A-8B45-2D8657907B7F}" srcOrd="0" destOrd="0" presId="urn:microsoft.com/office/officeart/2005/8/layout/default"/>
    <dgm:cxn modelId="{6B0C6E89-F515-4BAF-A567-BB0DD2F5EE50}" type="presOf" srcId="{AE8327C8-821E-41A3-8776-57EA9A0D0EBB}" destId="{654A0DC8-B09A-475C-98E9-5B3C602B1B2C}" srcOrd="0" destOrd="0" presId="urn:microsoft.com/office/officeart/2005/8/layout/default"/>
    <dgm:cxn modelId="{13E2DC52-6865-4CFE-985E-99CCA9BDBCE8}" type="presOf" srcId="{7D8DA2F6-50C5-4521-8B84-C11717AE1FE4}" destId="{4949F060-BBCE-4A4C-B65F-4E5107B338FC}" srcOrd="0" destOrd="0" presId="urn:microsoft.com/office/officeart/2005/8/layout/default"/>
    <dgm:cxn modelId="{C1B463AB-7F8D-4A3B-81D3-418BAB99CE37}" type="presOf" srcId="{B6CEC080-C99D-4AC3-975A-47404EF0FE11}" destId="{101FBC8B-7B62-48A6-A88C-3D5633799A24}" srcOrd="0" destOrd="0" presId="urn:microsoft.com/office/officeart/2005/8/layout/default"/>
    <dgm:cxn modelId="{D25E7479-9396-4F14-916C-2FB9EE1A7F8D}" type="presOf" srcId="{E7BFCFBF-8D07-471F-A818-464E70A9C15D}" destId="{7D7DE75A-2C81-4135-8CF7-B42C94BF0DC3}" srcOrd="0" destOrd="0" presId="urn:microsoft.com/office/officeart/2005/8/layout/default"/>
    <dgm:cxn modelId="{86D70DDA-C03B-4070-8192-38F473A1EB33}" type="presOf" srcId="{C8BF57C7-D08B-4B8C-9375-5AAE0922B589}" destId="{99A08011-B9CB-4F75-93A9-7863F465A973}" srcOrd="0" destOrd="0" presId="urn:microsoft.com/office/officeart/2005/8/layout/default"/>
    <dgm:cxn modelId="{427A5056-05F0-480A-AD86-B2B99C15324A}" srcId="{E7BFCFBF-8D07-471F-A818-464E70A9C15D}" destId="{AE8327C8-821E-41A3-8776-57EA9A0D0EBB}" srcOrd="0" destOrd="0" parTransId="{E046658B-006A-4965-B264-5CF553B7A1AD}" sibTransId="{43DAE871-5559-4BB0-B590-CAD7A157C6AD}"/>
    <dgm:cxn modelId="{14AA0D18-D7E2-4729-B0DB-3F7FEF5BB8D8}" srcId="{E7BFCFBF-8D07-471F-A818-464E70A9C15D}" destId="{290F604D-8CFD-40AE-9F88-AE8FB5F0AFD1}" srcOrd="3" destOrd="0" parTransId="{33568A71-720A-4AC5-B7D4-40CFCC36B2A5}" sibTransId="{F748E9E2-3BEA-461E-A1A1-8094DAD82C83}"/>
    <dgm:cxn modelId="{A5FBF40D-EF0C-403D-B039-AB67B9D23294}" srcId="{E7BFCFBF-8D07-471F-A818-464E70A9C15D}" destId="{C8BF57C7-D08B-4B8C-9375-5AAE0922B589}" srcOrd="1" destOrd="0" parTransId="{C302E613-6616-4132-BACF-DF68C35BB4A9}" sibTransId="{420ED086-0FCE-47B3-9491-6AC77A56A7F9}"/>
    <dgm:cxn modelId="{D7835D32-EC36-4618-AB8B-E1CD8970F76F}" srcId="{E7BFCFBF-8D07-471F-A818-464E70A9C15D}" destId="{5FC22DF2-C5C3-4546-BDC7-F3597ACA360D}" srcOrd="7" destOrd="0" parTransId="{26449825-6A41-404C-BCFB-3CC290093B24}" sibTransId="{719FE285-0108-41D2-ABCD-B118F647EB42}"/>
    <dgm:cxn modelId="{F2F856FE-9F7F-447F-AB41-E025CCF7FE9F}" srcId="{E7BFCFBF-8D07-471F-A818-464E70A9C15D}" destId="{7D8DA2F6-50C5-4521-8B84-C11717AE1FE4}" srcOrd="4" destOrd="0" parTransId="{1BCE6C8F-9277-45B0-84DD-7C893FEA2F5D}" sibTransId="{C1810203-74EF-4AEF-BEED-2A7657AAFECA}"/>
    <dgm:cxn modelId="{1424FE92-2569-4F6B-A170-0B377E1290D1}" type="presOf" srcId="{5FC22DF2-C5C3-4546-BDC7-F3597ACA360D}" destId="{CB99B202-BFF1-4804-A2F2-464A1584D085}" srcOrd="0" destOrd="0" presId="urn:microsoft.com/office/officeart/2005/8/layout/default"/>
    <dgm:cxn modelId="{65906FF7-C8C5-4F8E-A895-394013029A2C}" srcId="{E7BFCFBF-8D07-471F-A818-464E70A9C15D}" destId="{41A06850-25C4-40AB-BFC3-423DB5B2E67C}" srcOrd="6" destOrd="0" parTransId="{1493F870-8735-4CAB-8E90-681DE3DBCA4B}" sibTransId="{CFDC4D3C-0EA9-4CA0-9A07-93D291D2B600}"/>
    <dgm:cxn modelId="{8ADFF993-46CF-4820-AA1D-3A0CC24D7918}" type="presParOf" srcId="{7D7DE75A-2C81-4135-8CF7-B42C94BF0DC3}" destId="{654A0DC8-B09A-475C-98E9-5B3C602B1B2C}" srcOrd="0" destOrd="0" presId="urn:microsoft.com/office/officeart/2005/8/layout/default"/>
    <dgm:cxn modelId="{3DA5F6EC-6047-43C0-973A-E9D2DCB77326}" type="presParOf" srcId="{7D7DE75A-2C81-4135-8CF7-B42C94BF0DC3}" destId="{C9E643F1-9164-4B13-9C89-C86C77F9F657}" srcOrd="1" destOrd="0" presId="urn:microsoft.com/office/officeart/2005/8/layout/default"/>
    <dgm:cxn modelId="{6CF44748-682E-4CDF-8902-BB3A00FD6F37}" type="presParOf" srcId="{7D7DE75A-2C81-4135-8CF7-B42C94BF0DC3}" destId="{99A08011-B9CB-4F75-93A9-7863F465A973}" srcOrd="2" destOrd="0" presId="urn:microsoft.com/office/officeart/2005/8/layout/default"/>
    <dgm:cxn modelId="{733C15BE-8437-4936-A4C8-ED40E5029064}" type="presParOf" srcId="{7D7DE75A-2C81-4135-8CF7-B42C94BF0DC3}" destId="{45CB31E2-AEAF-434B-93EF-C724845A1578}" srcOrd="3" destOrd="0" presId="urn:microsoft.com/office/officeart/2005/8/layout/default"/>
    <dgm:cxn modelId="{14913A5D-E98C-478D-A0DC-3349B415A78D}" type="presParOf" srcId="{7D7DE75A-2C81-4135-8CF7-B42C94BF0DC3}" destId="{101FBC8B-7B62-48A6-A88C-3D5633799A24}" srcOrd="4" destOrd="0" presId="urn:microsoft.com/office/officeart/2005/8/layout/default"/>
    <dgm:cxn modelId="{ED6BF01A-54A6-4BF5-B68C-4292979230C3}" type="presParOf" srcId="{7D7DE75A-2C81-4135-8CF7-B42C94BF0DC3}" destId="{98219EB5-C1B2-455E-AE5C-30DC52179936}" srcOrd="5" destOrd="0" presId="urn:microsoft.com/office/officeart/2005/8/layout/default"/>
    <dgm:cxn modelId="{8EED441D-660E-4057-8018-DFD3EA3C6873}" type="presParOf" srcId="{7D7DE75A-2C81-4135-8CF7-B42C94BF0DC3}" destId="{77CF9FA4-EF9F-4BF4-BB30-4782DB984DA2}" srcOrd="6" destOrd="0" presId="urn:microsoft.com/office/officeart/2005/8/layout/default"/>
    <dgm:cxn modelId="{971AECFF-72EA-445D-AE46-277BD0CD3926}" type="presParOf" srcId="{7D7DE75A-2C81-4135-8CF7-B42C94BF0DC3}" destId="{BDFBEE93-D0BE-4D40-B4EB-7B0FBF010EE4}" srcOrd="7" destOrd="0" presId="urn:microsoft.com/office/officeart/2005/8/layout/default"/>
    <dgm:cxn modelId="{0B453DC2-9B96-45A7-843E-4AED479E7280}" type="presParOf" srcId="{7D7DE75A-2C81-4135-8CF7-B42C94BF0DC3}" destId="{4949F060-BBCE-4A4C-B65F-4E5107B338FC}" srcOrd="8" destOrd="0" presId="urn:microsoft.com/office/officeart/2005/8/layout/default"/>
    <dgm:cxn modelId="{1BD6D888-FD2A-42CA-B037-ACE8DF2C9C96}" type="presParOf" srcId="{7D7DE75A-2C81-4135-8CF7-B42C94BF0DC3}" destId="{353452EB-B78F-42AF-A663-C4A70614632A}" srcOrd="9" destOrd="0" presId="urn:microsoft.com/office/officeart/2005/8/layout/default"/>
    <dgm:cxn modelId="{19C1A73C-C200-4726-9EC7-5EE4AC6D2E84}" type="presParOf" srcId="{7D7DE75A-2C81-4135-8CF7-B42C94BF0DC3}" destId="{C7F6E91C-1FDF-4E6A-8B45-2D8657907B7F}" srcOrd="10" destOrd="0" presId="urn:microsoft.com/office/officeart/2005/8/layout/default"/>
    <dgm:cxn modelId="{7298E9AE-E110-40D5-9FAA-69B22E6405B6}" type="presParOf" srcId="{7D7DE75A-2C81-4135-8CF7-B42C94BF0DC3}" destId="{D25E1C1B-9F8F-47B6-9769-4EE96E1E8698}" srcOrd="11" destOrd="0" presId="urn:microsoft.com/office/officeart/2005/8/layout/default"/>
    <dgm:cxn modelId="{C5ED090D-F983-4831-AFA9-483EE71FEE90}" type="presParOf" srcId="{7D7DE75A-2C81-4135-8CF7-B42C94BF0DC3}" destId="{5385A1AB-F2DB-4891-8F94-0F93E52D8044}" srcOrd="12" destOrd="0" presId="urn:microsoft.com/office/officeart/2005/8/layout/default"/>
    <dgm:cxn modelId="{F00F955A-47ED-480E-8AE4-82DD072643D2}" type="presParOf" srcId="{7D7DE75A-2C81-4135-8CF7-B42C94BF0DC3}" destId="{46E05E82-870C-4467-B975-F9755E6C43CB}" srcOrd="13" destOrd="0" presId="urn:microsoft.com/office/officeart/2005/8/layout/default"/>
    <dgm:cxn modelId="{F1ECDC3B-0E6D-429E-B541-F61A98209576}" type="presParOf" srcId="{7D7DE75A-2C81-4135-8CF7-B42C94BF0DC3}" destId="{CB99B202-BFF1-4804-A2F2-464A1584D085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CD9CC8-CDEA-4A44-9568-B28DAD89DF44}">
      <dsp:nvSpPr>
        <dsp:cNvPr id="0" name=""/>
        <dsp:cNvSpPr/>
      </dsp:nvSpPr>
      <dsp:spPr>
        <a:xfrm>
          <a:off x="1456110" y="1799841"/>
          <a:ext cx="1368869" cy="136886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000" kern="1200" dirty="0"/>
            <a:t>Get Well Card Initiative</a:t>
          </a:r>
        </a:p>
      </dsp:txBody>
      <dsp:txXfrm>
        <a:off x="1656576" y="2000307"/>
        <a:ext cx="967937" cy="967937"/>
      </dsp:txXfrm>
    </dsp:sp>
    <dsp:sp modelId="{42DC4A46-1C42-4F51-B0CA-59760348167A}">
      <dsp:nvSpPr>
        <dsp:cNvPr id="0" name=""/>
        <dsp:cNvSpPr/>
      </dsp:nvSpPr>
      <dsp:spPr>
        <a:xfrm rot="16200000">
          <a:off x="1934063" y="1564581"/>
          <a:ext cx="412964" cy="57554"/>
        </a:xfrm>
        <a:custGeom>
          <a:avLst/>
          <a:gdLst/>
          <a:ahLst/>
          <a:cxnLst/>
          <a:rect l="0" t="0" r="0" b="0"/>
          <a:pathLst>
            <a:path>
              <a:moveTo>
                <a:pt x="0" y="28777"/>
              </a:moveTo>
              <a:lnTo>
                <a:pt x="412964" y="28777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500" kern="1200"/>
        </a:p>
      </dsp:txBody>
      <dsp:txXfrm>
        <a:off x="2130221" y="1583034"/>
        <a:ext cx="20648" cy="20648"/>
      </dsp:txXfrm>
    </dsp:sp>
    <dsp:sp modelId="{4B7FA218-FEA6-4A13-8829-0BB357741913}">
      <dsp:nvSpPr>
        <dsp:cNvPr id="0" name=""/>
        <dsp:cNvSpPr/>
      </dsp:nvSpPr>
      <dsp:spPr>
        <a:xfrm>
          <a:off x="1456110" y="18006"/>
          <a:ext cx="1368869" cy="136886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300" kern="1200" dirty="0" smtClean="0"/>
            <a:t>Removing Stigma</a:t>
          </a:r>
          <a:endParaRPr lang="en-AU" sz="1300" kern="1200" dirty="0"/>
        </a:p>
      </dsp:txBody>
      <dsp:txXfrm>
        <a:off x="1656576" y="218472"/>
        <a:ext cx="967937" cy="967937"/>
      </dsp:txXfrm>
    </dsp:sp>
    <dsp:sp modelId="{FBC3321B-ECF0-4919-B746-AC92A018D708}">
      <dsp:nvSpPr>
        <dsp:cNvPr id="0" name=""/>
        <dsp:cNvSpPr/>
      </dsp:nvSpPr>
      <dsp:spPr>
        <a:xfrm rot="5400000">
          <a:off x="1934063" y="3346416"/>
          <a:ext cx="412964" cy="57554"/>
        </a:xfrm>
        <a:custGeom>
          <a:avLst/>
          <a:gdLst/>
          <a:ahLst/>
          <a:cxnLst/>
          <a:rect l="0" t="0" r="0" b="0"/>
          <a:pathLst>
            <a:path>
              <a:moveTo>
                <a:pt x="0" y="28777"/>
              </a:moveTo>
              <a:lnTo>
                <a:pt x="412964" y="28777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500" kern="1200"/>
        </a:p>
      </dsp:txBody>
      <dsp:txXfrm>
        <a:off x="2130221" y="3364869"/>
        <a:ext cx="20648" cy="20648"/>
      </dsp:txXfrm>
    </dsp:sp>
    <dsp:sp modelId="{C3941729-00E4-4CFF-ACBB-6B30BD1D581C}">
      <dsp:nvSpPr>
        <dsp:cNvPr id="0" name=""/>
        <dsp:cNvSpPr/>
      </dsp:nvSpPr>
      <dsp:spPr>
        <a:xfrm>
          <a:off x="1456110" y="3581675"/>
          <a:ext cx="1368869" cy="1368869"/>
        </a:xfrm>
        <a:prstGeom prst="ellipse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300" kern="1200" dirty="0" smtClean="0"/>
            <a:t>Providing a connection between sufferers and loved ones</a:t>
          </a:r>
          <a:endParaRPr lang="en-AU" sz="1300" kern="1200" dirty="0"/>
        </a:p>
      </dsp:txBody>
      <dsp:txXfrm>
        <a:off x="1656576" y="3782141"/>
        <a:ext cx="967937" cy="9679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5442B5-C133-4720-9042-52DF25D8D027}">
      <dsp:nvSpPr>
        <dsp:cNvPr id="0" name=""/>
        <dsp:cNvSpPr/>
      </dsp:nvSpPr>
      <dsp:spPr>
        <a:xfrm>
          <a:off x="1488258" y="1831988"/>
          <a:ext cx="1304574" cy="130457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Whole –Person Model</a:t>
          </a:r>
          <a:endParaRPr lang="en-AU" sz="2100" kern="1200" dirty="0"/>
        </a:p>
      </dsp:txBody>
      <dsp:txXfrm>
        <a:off x="1679308" y="2023038"/>
        <a:ext cx="922474" cy="922474"/>
      </dsp:txXfrm>
    </dsp:sp>
    <dsp:sp modelId="{E7436E8C-A095-4CE5-8F59-0E1504DBA333}">
      <dsp:nvSpPr>
        <dsp:cNvPr id="0" name=""/>
        <dsp:cNvSpPr/>
      </dsp:nvSpPr>
      <dsp:spPr>
        <a:xfrm rot="16200000">
          <a:off x="1943232" y="1607250"/>
          <a:ext cx="394625" cy="54851"/>
        </a:xfrm>
        <a:custGeom>
          <a:avLst/>
          <a:gdLst/>
          <a:ahLst/>
          <a:cxnLst/>
          <a:rect l="0" t="0" r="0" b="0"/>
          <a:pathLst>
            <a:path>
              <a:moveTo>
                <a:pt x="0" y="27425"/>
              </a:moveTo>
              <a:lnTo>
                <a:pt x="394625" y="2742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500" kern="1200"/>
        </a:p>
      </dsp:txBody>
      <dsp:txXfrm>
        <a:off x="2130679" y="1624810"/>
        <a:ext cx="19731" cy="19731"/>
      </dsp:txXfrm>
    </dsp:sp>
    <dsp:sp modelId="{25349698-D6E2-4C1E-BA88-775EE503EFA7}">
      <dsp:nvSpPr>
        <dsp:cNvPr id="0" name=""/>
        <dsp:cNvSpPr/>
      </dsp:nvSpPr>
      <dsp:spPr>
        <a:xfrm>
          <a:off x="1488258" y="132788"/>
          <a:ext cx="1304574" cy="130457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500" kern="1200" dirty="0"/>
            <a:t>Activity Groups</a:t>
          </a:r>
        </a:p>
      </dsp:txBody>
      <dsp:txXfrm>
        <a:off x="1679308" y="323838"/>
        <a:ext cx="922474" cy="922474"/>
      </dsp:txXfrm>
    </dsp:sp>
    <dsp:sp modelId="{EC636A63-5F5E-44F0-B4D3-B73D02AFDEB0}">
      <dsp:nvSpPr>
        <dsp:cNvPr id="0" name=""/>
        <dsp:cNvSpPr/>
      </dsp:nvSpPr>
      <dsp:spPr>
        <a:xfrm rot="19800000">
          <a:off x="2679007" y="2032050"/>
          <a:ext cx="394625" cy="54851"/>
        </a:xfrm>
        <a:custGeom>
          <a:avLst/>
          <a:gdLst/>
          <a:ahLst/>
          <a:cxnLst/>
          <a:rect l="0" t="0" r="0" b="0"/>
          <a:pathLst>
            <a:path>
              <a:moveTo>
                <a:pt x="0" y="27425"/>
              </a:moveTo>
              <a:lnTo>
                <a:pt x="394625" y="2742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500" kern="1200"/>
        </a:p>
      </dsp:txBody>
      <dsp:txXfrm>
        <a:off x="2866455" y="2049610"/>
        <a:ext cx="19731" cy="19731"/>
      </dsp:txXfrm>
    </dsp:sp>
    <dsp:sp modelId="{E37A67CE-CA26-45C6-A2CC-3EF7DFDA3929}">
      <dsp:nvSpPr>
        <dsp:cNvPr id="0" name=""/>
        <dsp:cNvSpPr/>
      </dsp:nvSpPr>
      <dsp:spPr>
        <a:xfrm>
          <a:off x="2959808" y="982388"/>
          <a:ext cx="1304574" cy="1304574"/>
        </a:xfrm>
        <a:prstGeom prst="ellipse">
          <a:avLst/>
        </a:prstGeom>
        <a:solidFill>
          <a:schemeClr val="accent3">
            <a:hueOff val="2250053"/>
            <a:satOff val="-3376"/>
            <a:lumOff val="-54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500" kern="1200" dirty="0"/>
            <a:t>Support Groups</a:t>
          </a:r>
        </a:p>
      </dsp:txBody>
      <dsp:txXfrm>
        <a:off x="3150858" y="1173438"/>
        <a:ext cx="922474" cy="922474"/>
      </dsp:txXfrm>
    </dsp:sp>
    <dsp:sp modelId="{7C3ECB6A-5B12-4D40-BC98-E75E258AEBFF}">
      <dsp:nvSpPr>
        <dsp:cNvPr id="0" name=""/>
        <dsp:cNvSpPr/>
      </dsp:nvSpPr>
      <dsp:spPr>
        <a:xfrm rot="1800000">
          <a:off x="2679007" y="2881650"/>
          <a:ext cx="394625" cy="54851"/>
        </a:xfrm>
        <a:custGeom>
          <a:avLst/>
          <a:gdLst/>
          <a:ahLst/>
          <a:cxnLst/>
          <a:rect l="0" t="0" r="0" b="0"/>
          <a:pathLst>
            <a:path>
              <a:moveTo>
                <a:pt x="0" y="27425"/>
              </a:moveTo>
              <a:lnTo>
                <a:pt x="394625" y="2742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500" kern="1200"/>
        </a:p>
      </dsp:txBody>
      <dsp:txXfrm>
        <a:off x="2866455" y="2899210"/>
        <a:ext cx="19731" cy="19731"/>
      </dsp:txXfrm>
    </dsp:sp>
    <dsp:sp modelId="{2F598C23-BCAF-4F68-9D11-479158CF33E2}">
      <dsp:nvSpPr>
        <dsp:cNvPr id="0" name=""/>
        <dsp:cNvSpPr/>
      </dsp:nvSpPr>
      <dsp:spPr>
        <a:xfrm>
          <a:off x="2959808" y="2681588"/>
          <a:ext cx="1304574" cy="1304574"/>
        </a:xfrm>
        <a:prstGeom prst="ellipse">
          <a:avLst/>
        </a:prstGeom>
        <a:solidFill>
          <a:schemeClr val="accent3">
            <a:hueOff val="4500106"/>
            <a:satOff val="-6752"/>
            <a:lumOff val="-109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500" kern="1200" dirty="0"/>
            <a:t>Connection with Resources</a:t>
          </a:r>
        </a:p>
      </dsp:txBody>
      <dsp:txXfrm>
        <a:off x="3150858" y="2872638"/>
        <a:ext cx="922474" cy="922474"/>
      </dsp:txXfrm>
    </dsp:sp>
    <dsp:sp modelId="{E0DA862D-EC67-42BC-BFB8-B1D13E9ECBC1}">
      <dsp:nvSpPr>
        <dsp:cNvPr id="0" name=""/>
        <dsp:cNvSpPr/>
      </dsp:nvSpPr>
      <dsp:spPr>
        <a:xfrm rot="5400000">
          <a:off x="1943232" y="3306450"/>
          <a:ext cx="394625" cy="54851"/>
        </a:xfrm>
        <a:custGeom>
          <a:avLst/>
          <a:gdLst/>
          <a:ahLst/>
          <a:cxnLst/>
          <a:rect l="0" t="0" r="0" b="0"/>
          <a:pathLst>
            <a:path>
              <a:moveTo>
                <a:pt x="0" y="27425"/>
              </a:moveTo>
              <a:lnTo>
                <a:pt x="394625" y="2742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500" kern="1200"/>
        </a:p>
      </dsp:txBody>
      <dsp:txXfrm>
        <a:off x="2130679" y="3324010"/>
        <a:ext cx="19731" cy="19731"/>
      </dsp:txXfrm>
    </dsp:sp>
    <dsp:sp modelId="{5FABD5BA-299E-4DA9-8AB8-CE982DC3E41F}">
      <dsp:nvSpPr>
        <dsp:cNvPr id="0" name=""/>
        <dsp:cNvSpPr/>
      </dsp:nvSpPr>
      <dsp:spPr>
        <a:xfrm>
          <a:off x="1488258" y="3531189"/>
          <a:ext cx="1304574" cy="1304574"/>
        </a:xfrm>
        <a:prstGeom prst="ellipse">
          <a:avLst/>
        </a:prstGeom>
        <a:solidFill>
          <a:schemeClr val="accent3">
            <a:hueOff val="6750158"/>
            <a:satOff val="-10128"/>
            <a:lumOff val="-164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500" kern="1200" dirty="0" smtClean="0"/>
            <a:t>Volunteer Help</a:t>
          </a:r>
          <a:endParaRPr lang="en-AU" sz="1500" kern="1200" dirty="0"/>
        </a:p>
      </dsp:txBody>
      <dsp:txXfrm>
        <a:off x="1679308" y="3722239"/>
        <a:ext cx="922474" cy="922474"/>
      </dsp:txXfrm>
    </dsp:sp>
    <dsp:sp modelId="{1F8A0BBA-899E-46FC-A59A-CEBB2B5A5550}">
      <dsp:nvSpPr>
        <dsp:cNvPr id="0" name=""/>
        <dsp:cNvSpPr/>
      </dsp:nvSpPr>
      <dsp:spPr>
        <a:xfrm rot="9000000">
          <a:off x="1207457" y="2881650"/>
          <a:ext cx="394625" cy="54851"/>
        </a:xfrm>
        <a:custGeom>
          <a:avLst/>
          <a:gdLst/>
          <a:ahLst/>
          <a:cxnLst/>
          <a:rect l="0" t="0" r="0" b="0"/>
          <a:pathLst>
            <a:path>
              <a:moveTo>
                <a:pt x="0" y="27425"/>
              </a:moveTo>
              <a:lnTo>
                <a:pt x="394625" y="2742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500" kern="1200"/>
        </a:p>
      </dsp:txBody>
      <dsp:txXfrm rot="10800000">
        <a:off x="1394904" y="2899210"/>
        <a:ext cx="19731" cy="19731"/>
      </dsp:txXfrm>
    </dsp:sp>
    <dsp:sp modelId="{C9C77168-B536-4EF8-AD15-31BCFA301D2A}">
      <dsp:nvSpPr>
        <dsp:cNvPr id="0" name=""/>
        <dsp:cNvSpPr/>
      </dsp:nvSpPr>
      <dsp:spPr>
        <a:xfrm>
          <a:off x="16707" y="2681588"/>
          <a:ext cx="1304574" cy="1304574"/>
        </a:xfrm>
        <a:prstGeom prst="ellipse">
          <a:avLst/>
        </a:prstGeom>
        <a:solidFill>
          <a:schemeClr val="accent3">
            <a:hueOff val="9000211"/>
            <a:satOff val="-13504"/>
            <a:lumOff val="-219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500" kern="1200" dirty="0"/>
            <a:t>Respite</a:t>
          </a:r>
        </a:p>
      </dsp:txBody>
      <dsp:txXfrm>
        <a:off x="207757" y="2872638"/>
        <a:ext cx="922474" cy="922474"/>
      </dsp:txXfrm>
    </dsp:sp>
    <dsp:sp modelId="{8E212972-5ADA-48B3-91C7-8F5C0029A858}">
      <dsp:nvSpPr>
        <dsp:cNvPr id="0" name=""/>
        <dsp:cNvSpPr/>
      </dsp:nvSpPr>
      <dsp:spPr>
        <a:xfrm rot="12600000">
          <a:off x="1207457" y="2032050"/>
          <a:ext cx="394625" cy="54851"/>
        </a:xfrm>
        <a:custGeom>
          <a:avLst/>
          <a:gdLst/>
          <a:ahLst/>
          <a:cxnLst/>
          <a:rect l="0" t="0" r="0" b="0"/>
          <a:pathLst>
            <a:path>
              <a:moveTo>
                <a:pt x="0" y="27425"/>
              </a:moveTo>
              <a:lnTo>
                <a:pt x="394625" y="2742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500" kern="1200"/>
        </a:p>
      </dsp:txBody>
      <dsp:txXfrm rot="10800000">
        <a:off x="1394904" y="2049610"/>
        <a:ext cx="19731" cy="19731"/>
      </dsp:txXfrm>
    </dsp:sp>
    <dsp:sp modelId="{C9E2DAFF-E644-43D8-A8FA-FEDA9A8B91FB}">
      <dsp:nvSpPr>
        <dsp:cNvPr id="0" name=""/>
        <dsp:cNvSpPr/>
      </dsp:nvSpPr>
      <dsp:spPr>
        <a:xfrm>
          <a:off x="16707" y="982388"/>
          <a:ext cx="1304574" cy="1304574"/>
        </a:xfrm>
        <a:prstGeom prst="ellipse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500" kern="1200" dirty="0" smtClean="0"/>
            <a:t>Mentors</a:t>
          </a:r>
          <a:endParaRPr lang="en-AU" sz="1500" kern="1200" dirty="0"/>
        </a:p>
      </dsp:txBody>
      <dsp:txXfrm>
        <a:off x="207757" y="1173438"/>
        <a:ext cx="922474" cy="92247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5442B5-C133-4720-9042-52DF25D8D027}">
      <dsp:nvSpPr>
        <dsp:cNvPr id="0" name=""/>
        <dsp:cNvSpPr/>
      </dsp:nvSpPr>
      <dsp:spPr>
        <a:xfrm>
          <a:off x="1488258" y="1831988"/>
          <a:ext cx="1304574" cy="130457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Mood Disorder Resource Centre</a:t>
          </a:r>
          <a:endParaRPr lang="en-AU" sz="1600" kern="1200" dirty="0"/>
        </a:p>
      </dsp:txBody>
      <dsp:txXfrm>
        <a:off x="1679308" y="2023038"/>
        <a:ext cx="922474" cy="922474"/>
      </dsp:txXfrm>
    </dsp:sp>
    <dsp:sp modelId="{E7436E8C-A095-4CE5-8F59-0E1504DBA333}">
      <dsp:nvSpPr>
        <dsp:cNvPr id="0" name=""/>
        <dsp:cNvSpPr/>
      </dsp:nvSpPr>
      <dsp:spPr>
        <a:xfrm rot="16200000">
          <a:off x="1943232" y="1607250"/>
          <a:ext cx="394625" cy="54851"/>
        </a:xfrm>
        <a:custGeom>
          <a:avLst/>
          <a:gdLst/>
          <a:ahLst/>
          <a:cxnLst/>
          <a:rect l="0" t="0" r="0" b="0"/>
          <a:pathLst>
            <a:path>
              <a:moveTo>
                <a:pt x="0" y="27425"/>
              </a:moveTo>
              <a:lnTo>
                <a:pt x="394625" y="2742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500" kern="1200"/>
        </a:p>
      </dsp:txBody>
      <dsp:txXfrm>
        <a:off x="2130679" y="1624810"/>
        <a:ext cx="19731" cy="19731"/>
      </dsp:txXfrm>
    </dsp:sp>
    <dsp:sp modelId="{25349698-D6E2-4C1E-BA88-775EE503EFA7}">
      <dsp:nvSpPr>
        <dsp:cNvPr id="0" name=""/>
        <dsp:cNvSpPr/>
      </dsp:nvSpPr>
      <dsp:spPr>
        <a:xfrm>
          <a:off x="1488258" y="132788"/>
          <a:ext cx="1304574" cy="130457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200" kern="1200"/>
            <a:t>Activity Groups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900" kern="1200"/>
            <a:t>art, exercise...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900" kern="1200"/>
            <a:t>CVs, cover letters</a:t>
          </a:r>
        </a:p>
      </dsp:txBody>
      <dsp:txXfrm>
        <a:off x="1679308" y="323838"/>
        <a:ext cx="922474" cy="922474"/>
      </dsp:txXfrm>
    </dsp:sp>
    <dsp:sp modelId="{EC636A63-5F5E-44F0-B4D3-B73D02AFDEB0}">
      <dsp:nvSpPr>
        <dsp:cNvPr id="0" name=""/>
        <dsp:cNvSpPr/>
      </dsp:nvSpPr>
      <dsp:spPr>
        <a:xfrm rot="19800000">
          <a:off x="2679007" y="2032050"/>
          <a:ext cx="394625" cy="54851"/>
        </a:xfrm>
        <a:custGeom>
          <a:avLst/>
          <a:gdLst/>
          <a:ahLst/>
          <a:cxnLst/>
          <a:rect l="0" t="0" r="0" b="0"/>
          <a:pathLst>
            <a:path>
              <a:moveTo>
                <a:pt x="0" y="27425"/>
              </a:moveTo>
              <a:lnTo>
                <a:pt x="394625" y="2742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500" kern="1200"/>
        </a:p>
      </dsp:txBody>
      <dsp:txXfrm>
        <a:off x="2866455" y="2049610"/>
        <a:ext cx="19731" cy="19731"/>
      </dsp:txXfrm>
    </dsp:sp>
    <dsp:sp modelId="{E37A67CE-CA26-45C6-A2CC-3EF7DFDA3929}">
      <dsp:nvSpPr>
        <dsp:cNvPr id="0" name=""/>
        <dsp:cNvSpPr/>
      </dsp:nvSpPr>
      <dsp:spPr>
        <a:xfrm>
          <a:off x="2959808" y="982388"/>
          <a:ext cx="1304574" cy="1304574"/>
        </a:xfrm>
        <a:prstGeom prst="ellipse">
          <a:avLst/>
        </a:prstGeom>
        <a:solidFill>
          <a:schemeClr val="accent3">
            <a:hueOff val="2250053"/>
            <a:satOff val="-3376"/>
            <a:lumOff val="-54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200" kern="1200"/>
            <a:t>Support Groups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900" kern="1200"/>
            <a:t>Clients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900" kern="1200"/>
            <a:t>Carers</a:t>
          </a:r>
        </a:p>
      </dsp:txBody>
      <dsp:txXfrm>
        <a:off x="3150858" y="1173438"/>
        <a:ext cx="922474" cy="922474"/>
      </dsp:txXfrm>
    </dsp:sp>
    <dsp:sp modelId="{7C3ECB6A-5B12-4D40-BC98-E75E258AEBFF}">
      <dsp:nvSpPr>
        <dsp:cNvPr id="0" name=""/>
        <dsp:cNvSpPr/>
      </dsp:nvSpPr>
      <dsp:spPr>
        <a:xfrm rot="1800000">
          <a:off x="2679007" y="2881650"/>
          <a:ext cx="394625" cy="54851"/>
        </a:xfrm>
        <a:custGeom>
          <a:avLst/>
          <a:gdLst/>
          <a:ahLst/>
          <a:cxnLst/>
          <a:rect l="0" t="0" r="0" b="0"/>
          <a:pathLst>
            <a:path>
              <a:moveTo>
                <a:pt x="0" y="27425"/>
              </a:moveTo>
              <a:lnTo>
                <a:pt x="394625" y="2742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500" kern="1200"/>
        </a:p>
      </dsp:txBody>
      <dsp:txXfrm>
        <a:off x="2866455" y="2899210"/>
        <a:ext cx="19731" cy="19731"/>
      </dsp:txXfrm>
    </dsp:sp>
    <dsp:sp modelId="{2F598C23-BCAF-4F68-9D11-479158CF33E2}">
      <dsp:nvSpPr>
        <dsp:cNvPr id="0" name=""/>
        <dsp:cNvSpPr/>
      </dsp:nvSpPr>
      <dsp:spPr>
        <a:xfrm>
          <a:off x="2959808" y="2681588"/>
          <a:ext cx="1304574" cy="1304574"/>
        </a:xfrm>
        <a:prstGeom prst="ellipse">
          <a:avLst/>
        </a:prstGeom>
        <a:solidFill>
          <a:schemeClr val="accent3">
            <a:hueOff val="4500106"/>
            <a:satOff val="-6752"/>
            <a:lumOff val="-109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200" kern="1200"/>
            <a:t>Connection with Resources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900" kern="1200"/>
            <a:t>beyond blue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900" kern="1200"/>
            <a:t>legal, medical</a:t>
          </a:r>
        </a:p>
      </dsp:txBody>
      <dsp:txXfrm>
        <a:off x="3150858" y="2872638"/>
        <a:ext cx="922474" cy="922474"/>
      </dsp:txXfrm>
    </dsp:sp>
    <dsp:sp modelId="{E0DA862D-EC67-42BC-BFB8-B1D13E9ECBC1}">
      <dsp:nvSpPr>
        <dsp:cNvPr id="0" name=""/>
        <dsp:cNvSpPr/>
      </dsp:nvSpPr>
      <dsp:spPr>
        <a:xfrm rot="5400000">
          <a:off x="1943232" y="3306450"/>
          <a:ext cx="394625" cy="54851"/>
        </a:xfrm>
        <a:custGeom>
          <a:avLst/>
          <a:gdLst/>
          <a:ahLst/>
          <a:cxnLst/>
          <a:rect l="0" t="0" r="0" b="0"/>
          <a:pathLst>
            <a:path>
              <a:moveTo>
                <a:pt x="0" y="27425"/>
              </a:moveTo>
              <a:lnTo>
                <a:pt x="394625" y="2742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500" kern="1200"/>
        </a:p>
      </dsp:txBody>
      <dsp:txXfrm>
        <a:off x="2130679" y="3324010"/>
        <a:ext cx="19731" cy="19731"/>
      </dsp:txXfrm>
    </dsp:sp>
    <dsp:sp modelId="{5FABD5BA-299E-4DA9-8AB8-CE982DC3E41F}">
      <dsp:nvSpPr>
        <dsp:cNvPr id="0" name=""/>
        <dsp:cNvSpPr/>
      </dsp:nvSpPr>
      <dsp:spPr>
        <a:xfrm>
          <a:off x="1488258" y="3531189"/>
          <a:ext cx="1304574" cy="1304574"/>
        </a:xfrm>
        <a:prstGeom prst="ellipse">
          <a:avLst/>
        </a:prstGeom>
        <a:solidFill>
          <a:schemeClr val="accent3">
            <a:hueOff val="6750158"/>
            <a:satOff val="-10128"/>
            <a:lumOff val="-164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200" kern="1200"/>
            <a:t>Get Well Card Initiative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900" kern="1200"/>
            <a:t>Fundraising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900" kern="1200"/>
            <a:t>Communication</a:t>
          </a:r>
        </a:p>
      </dsp:txBody>
      <dsp:txXfrm>
        <a:off x="1679308" y="3722239"/>
        <a:ext cx="922474" cy="922474"/>
      </dsp:txXfrm>
    </dsp:sp>
    <dsp:sp modelId="{1F8A0BBA-899E-46FC-A59A-CEBB2B5A5550}">
      <dsp:nvSpPr>
        <dsp:cNvPr id="0" name=""/>
        <dsp:cNvSpPr/>
      </dsp:nvSpPr>
      <dsp:spPr>
        <a:xfrm rot="9000000">
          <a:off x="1207457" y="2881650"/>
          <a:ext cx="394625" cy="54851"/>
        </a:xfrm>
        <a:custGeom>
          <a:avLst/>
          <a:gdLst/>
          <a:ahLst/>
          <a:cxnLst/>
          <a:rect l="0" t="0" r="0" b="0"/>
          <a:pathLst>
            <a:path>
              <a:moveTo>
                <a:pt x="0" y="27425"/>
              </a:moveTo>
              <a:lnTo>
                <a:pt x="394625" y="2742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500" kern="1200"/>
        </a:p>
      </dsp:txBody>
      <dsp:txXfrm rot="10800000">
        <a:off x="1394904" y="2899210"/>
        <a:ext cx="19731" cy="19731"/>
      </dsp:txXfrm>
    </dsp:sp>
    <dsp:sp modelId="{C9C77168-B536-4EF8-AD15-31BCFA301D2A}">
      <dsp:nvSpPr>
        <dsp:cNvPr id="0" name=""/>
        <dsp:cNvSpPr/>
      </dsp:nvSpPr>
      <dsp:spPr>
        <a:xfrm>
          <a:off x="16707" y="2681588"/>
          <a:ext cx="1304574" cy="1304574"/>
        </a:xfrm>
        <a:prstGeom prst="ellipse">
          <a:avLst/>
        </a:prstGeom>
        <a:solidFill>
          <a:schemeClr val="accent3">
            <a:hueOff val="9000211"/>
            <a:satOff val="-13504"/>
            <a:lumOff val="-219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200" kern="1200"/>
            <a:t>Respite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900" kern="1200"/>
            <a:t>Stage 3 only</a:t>
          </a:r>
        </a:p>
      </dsp:txBody>
      <dsp:txXfrm>
        <a:off x="207757" y="2872638"/>
        <a:ext cx="922474" cy="922474"/>
      </dsp:txXfrm>
    </dsp:sp>
    <dsp:sp modelId="{8E212972-5ADA-48B3-91C7-8F5C0029A858}">
      <dsp:nvSpPr>
        <dsp:cNvPr id="0" name=""/>
        <dsp:cNvSpPr/>
      </dsp:nvSpPr>
      <dsp:spPr>
        <a:xfrm rot="12600000">
          <a:off x="1207457" y="2032050"/>
          <a:ext cx="394625" cy="54851"/>
        </a:xfrm>
        <a:custGeom>
          <a:avLst/>
          <a:gdLst/>
          <a:ahLst/>
          <a:cxnLst/>
          <a:rect l="0" t="0" r="0" b="0"/>
          <a:pathLst>
            <a:path>
              <a:moveTo>
                <a:pt x="0" y="27425"/>
              </a:moveTo>
              <a:lnTo>
                <a:pt x="394625" y="2742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500" kern="1200"/>
        </a:p>
      </dsp:txBody>
      <dsp:txXfrm rot="10800000">
        <a:off x="1394904" y="2049610"/>
        <a:ext cx="19731" cy="19731"/>
      </dsp:txXfrm>
    </dsp:sp>
    <dsp:sp modelId="{C9E2DAFF-E644-43D8-A8FA-FEDA9A8B91FB}">
      <dsp:nvSpPr>
        <dsp:cNvPr id="0" name=""/>
        <dsp:cNvSpPr/>
      </dsp:nvSpPr>
      <dsp:spPr>
        <a:xfrm>
          <a:off x="16707" y="982388"/>
          <a:ext cx="1304574" cy="1304574"/>
        </a:xfrm>
        <a:prstGeom prst="ellipse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200" kern="1200"/>
            <a:t>Mentors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900" kern="1200"/>
            <a:t>Special training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900" kern="1200"/>
            <a:t>Connection with lifeline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900" kern="1200"/>
            <a:t>Role is just talking</a:t>
          </a:r>
        </a:p>
      </dsp:txBody>
      <dsp:txXfrm>
        <a:off x="207757" y="1173438"/>
        <a:ext cx="922474" cy="92247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CDEA25-7C42-4EB7-A889-C99BC9605759}">
      <dsp:nvSpPr>
        <dsp:cNvPr id="0" name=""/>
        <dsp:cNvSpPr/>
      </dsp:nvSpPr>
      <dsp:spPr>
        <a:xfrm>
          <a:off x="3798" y="289361"/>
          <a:ext cx="1727115" cy="87853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5715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500" kern="1200" dirty="0" smtClean="0"/>
            <a:t>1.  Mood </a:t>
          </a:r>
          <a:r>
            <a:rPr lang="en-AU" sz="1500" kern="1200" dirty="0"/>
            <a:t>Disorder Support Group</a:t>
          </a:r>
        </a:p>
      </dsp:txBody>
      <dsp:txXfrm>
        <a:off x="3798" y="289361"/>
        <a:ext cx="1727115" cy="585690"/>
      </dsp:txXfrm>
    </dsp:sp>
    <dsp:sp modelId="{5B5831CC-C88E-4FFE-A529-60CEDF19C632}">
      <dsp:nvSpPr>
        <dsp:cNvPr id="0" name=""/>
        <dsp:cNvSpPr/>
      </dsp:nvSpPr>
      <dsp:spPr>
        <a:xfrm>
          <a:off x="357545" y="875051"/>
          <a:ext cx="1727115" cy="38575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500" kern="1200"/>
            <a:t>Meetup.com group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500" kern="1200"/>
            <a:t>Gold coin donation for Meetup.com listing and room rental, coffee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500" kern="1200"/>
            <a:t>Start website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500" kern="1200"/>
            <a:t>Planning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500" kern="1200"/>
            <a:t>Risk analysis, insurance and legal advice</a:t>
          </a:r>
        </a:p>
      </dsp:txBody>
      <dsp:txXfrm>
        <a:off x="408130" y="925636"/>
        <a:ext cx="1625945" cy="3756349"/>
      </dsp:txXfrm>
    </dsp:sp>
    <dsp:sp modelId="{675B0308-A8A0-41F1-993D-D0D22E4A586B}">
      <dsp:nvSpPr>
        <dsp:cNvPr id="0" name=""/>
        <dsp:cNvSpPr/>
      </dsp:nvSpPr>
      <dsp:spPr>
        <a:xfrm>
          <a:off x="1992739" y="367205"/>
          <a:ext cx="555068" cy="43000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1200" kern="1200"/>
        </a:p>
      </dsp:txBody>
      <dsp:txXfrm>
        <a:off x="1992739" y="453205"/>
        <a:ext cx="426068" cy="258001"/>
      </dsp:txXfrm>
    </dsp:sp>
    <dsp:sp modelId="{7E720AF8-8288-4792-BE5E-121BCDE77769}">
      <dsp:nvSpPr>
        <dsp:cNvPr id="0" name=""/>
        <dsp:cNvSpPr/>
      </dsp:nvSpPr>
      <dsp:spPr>
        <a:xfrm>
          <a:off x="2778212" y="289361"/>
          <a:ext cx="1727115" cy="878535"/>
        </a:xfrm>
        <a:prstGeom prst="roundRect">
          <a:avLst>
            <a:gd name="adj" fmla="val 10000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5715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500" kern="1200" dirty="0" smtClean="0"/>
            <a:t>2.  Expand </a:t>
          </a:r>
          <a:r>
            <a:rPr lang="en-AU" sz="1500" kern="1200" dirty="0"/>
            <a:t>Services</a:t>
          </a:r>
        </a:p>
      </dsp:txBody>
      <dsp:txXfrm>
        <a:off x="2778212" y="289361"/>
        <a:ext cx="1727115" cy="585690"/>
      </dsp:txXfrm>
    </dsp:sp>
    <dsp:sp modelId="{7A620319-EFDF-48B6-B1F3-F01BC0AD4D8D}">
      <dsp:nvSpPr>
        <dsp:cNvPr id="0" name=""/>
        <dsp:cNvSpPr/>
      </dsp:nvSpPr>
      <dsp:spPr>
        <a:xfrm>
          <a:off x="3131959" y="875051"/>
          <a:ext cx="1727115" cy="38575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500" kern="1200"/>
            <a:t>Offer connections to resources online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500" kern="1200"/>
            <a:t>Offer match-up with mentor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500" kern="1200"/>
            <a:t>Start additional activities: gardening, art, exercise...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500" kern="1200"/>
            <a:t>Get-well card initiative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500" kern="1200"/>
            <a:t>Carer support group</a:t>
          </a:r>
        </a:p>
      </dsp:txBody>
      <dsp:txXfrm>
        <a:off x="3182544" y="925636"/>
        <a:ext cx="1625945" cy="3756349"/>
      </dsp:txXfrm>
    </dsp:sp>
    <dsp:sp modelId="{0146D863-AE50-47BA-952D-339FF1C5CF80}">
      <dsp:nvSpPr>
        <dsp:cNvPr id="0" name=""/>
        <dsp:cNvSpPr/>
      </dsp:nvSpPr>
      <dsp:spPr>
        <a:xfrm>
          <a:off x="4767153" y="367205"/>
          <a:ext cx="555068" cy="43000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1200" kern="1200"/>
        </a:p>
      </dsp:txBody>
      <dsp:txXfrm>
        <a:off x="4767153" y="453205"/>
        <a:ext cx="426068" cy="258001"/>
      </dsp:txXfrm>
    </dsp:sp>
    <dsp:sp modelId="{3A8BF0A7-9769-4A0B-97BD-0D36AF964691}">
      <dsp:nvSpPr>
        <dsp:cNvPr id="0" name=""/>
        <dsp:cNvSpPr/>
      </dsp:nvSpPr>
      <dsp:spPr>
        <a:xfrm>
          <a:off x="5552626" y="289361"/>
          <a:ext cx="1727115" cy="878535"/>
        </a:xfrm>
        <a:prstGeom prst="roundRect">
          <a:avLst>
            <a:gd name="adj" fmla="val 1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5715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500" kern="1200" dirty="0" smtClean="0"/>
            <a:t>3.  Get </a:t>
          </a:r>
          <a:r>
            <a:rPr lang="en-AU" sz="1500" kern="1200" dirty="0"/>
            <a:t>Premises</a:t>
          </a:r>
        </a:p>
      </dsp:txBody>
      <dsp:txXfrm>
        <a:off x="5552626" y="289361"/>
        <a:ext cx="1727115" cy="585690"/>
      </dsp:txXfrm>
    </dsp:sp>
    <dsp:sp modelId="{5F7C776D-7377-4EA0-908A-ACDD01DD5D8F}">
      <dsp:nvSpPr>
        <dsp:cNvPr id="0" name=""/>
        <dsp:cNvSpPr/>
      </dsp:nvSpPr>
      <dsp:spPr>
        <a:xfrm>
          <a:off x="5906373" y="875051"/>
          <a:ext cx="1727115" cy="38575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500" kern="1200"/>
            <a:t>Support groups meet at premises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500" kern="1200"/>
            <a:t>Activity groups at premises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500" kern="1200"/>
            <a:t>Employees and volunteers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500" kern="1200"/>
            <a:t>Change in legal status - new risks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500" kern="1200"/>
            <a:t>Change in ATO status for donations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500" kern="1200"/>
            <a:t>Real fundraising - donor and crowdfunding</a:t>
          </a:r>
        </a:p>
      </dsp:txBody>
      <dsp:txXfrm>
        <a:off x="5956958" y="925636"/>
        <a:ext cx="1625945" cy="375634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8FEC78-624B-481C-9678-6EDEB0C372FE}">
      <dsp:nvSpPr>
        <dsp:cNvPr id="0" name=""/>
        <dsp:cNvSpPr/>
      </dsp:nvSpPr>
      <dsp:spPr>
        <a:xfrm>
          <a:off x="1338000" y="2033"/>
          <a:ext cx="3420000" cy="97829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900" kern="1200" dirty="0" smtClean="0"/>
            <a:t>Clients who are a danger to themselves</a:t>
          </a:r>
          <a:endParaRPr lang="en-AU" sz="2900" kern="1200" dirty="0"/>
        </a:p>
      </dsp:txBody>
      <dsp:txXfrm>
        <a:off x="1338000" y="2033"/>
        <a:ext cx="3420000" cy="978296"/>
      </dsp:txXfrm>
    </dsp:sp>
    <dsp:sp modelId="{6514B4ED-7A95-4193-85F3-DAE42E93E67D}">
      <dsp:nvSpPr>
        <dsp:cNvPr id="0" name=""/>
        <dsp:cNvSpPr/>
      </dsp:nvSpPr>
      <dsp:spPr>
        <a:xfrm>
          <a:off x="1675500" y="1029245"/>
          <a:ext cx="2745000" cy="978296"/>
        </a:xfrm>
        <a:prstGeom prst="rect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900" kern="1200" smtClean="0"/>
            <a:t>Clients who are a danger to others</a:t>
          </a:r>
          <a:endParaRPr lang="en-AU" sz="2900" kern="1200" dirty="0" smtClean="0"/>
        </a:p>
      </dsp:txBody>
      <dsp:txXfrm>
        <a:off x="1675500" y="1029245"/>
        <a:ext cx="2745000" cy="978296"/>
      </dsp:txXfrm>
    </dsp:sp>
    <dsp:sp modelId="{024C2C9F-DAE4-408B-8306-81ABBEA91AC7}">
      <dsp:nvSpPr>
        <dsp:cNvPr id="0" name=""/>
        <dsp:cNvSpPr/>
      </dsp:nvSpPr>
      <dsp:spPr>
        <a:xfrm>
          <a:off x="1473000" y="2056457"/>
          <a:ext cx="3150000" cy="978296"/>
        </a:xfrm>
        <a:prstGeom prst="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900" kern="1200" smtClean="0"/>
            <a:t>Leak of confidential information</a:t>
          </a:r>
          <a:endParaRPr lang="en-AU" sz="2900" kern="1200" dirty="0" smtClean="0"/>
        </a:p>
      </dsp:txBody>
      <dsp:txXfrm>
        <a:off x="1473000" y="2056457"/>
        <a:ext cx="3150000" cy="978296"/>
      </dsp:txXfrm>
    </dsp:sp>
    <dsp:sp modelId="{0A7DD1AE-216D-477B-A8E4-5FFCEEAA9D87}">
      <dsp:nvSpPr>
        <dsp:cNvPr id="0" name=""/>
        <dsp:cNvSpPr/>
      </dsp:nvSpPr>
      <dsp:spPr>
        <a:xfrm>
          <a:off x="618000" y="3083669"/>
          <a:ext cx="4860000" cy="978296"/>
        </a:xfrm>
        <a:prstGeom prst="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900" kern="1200" smtClean="0"/>
            <a:t>Abusers of clients who are a danger to themselves or others</a:t>
          </a:r>
          <a:endParaRPr lang="en-AU" sz="2900" kern="1200" dirty="0"/>
        </a:p>
      </dsp:txBody>
      <dsp:txXfrm>
        <a:off x="618000" y="3083669"/>
        <a:ext cx="4860000" cy="97829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61EA3E-3D1E-4E58-BB7A-01BF1C29F9C1}">
      <dsp:nvSpPr>
        <dsp:cNvPr id="0" name=""/>
        <dsp:cNvSpPr/>
      </dsp:nvSpPr>
      <dsp:spPr>
        <a:xfrm>
          <a:off x="0" y="0"/>
          <a:ext cx="5530214" cy="72872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900" kern="1200" smtClean="0"/>
            <a:t>… And those things cost money.</a:t>
          </a:r>
          <a:endParaRPr lang="en-AU" sz="1900" kern="1200"/>
        </a:p>
      </dsp:txBody>
      <dsp:txXfrm>
        <a:off x="21343" y="21343"/>
        <a:ext cx="4682291" cy="686034"/>
      </dsp:txXfrm>
    </dsp:sp>
    <dsp:sp modelId="{A0341AAA-7374-479D-90A8-7DDFAA107DA6}">
      <dsp:nvSpPr>
        <dsp:cNvPr id="0" name=""/>
        <dsp:cNvSpPr/>
      </dsp:nvSpPr>
      <dsp:spPr>
        <a:xfrm>
          <a:off x="463155" y="861215"/>
          <a:ext cx="5530214" cy="728720"/>
        </a:xfrm>
        <a:prstGeom prst="roundRect">
          <a:avLst>
            <a:gd name="adj" fmla="val 10000"/>
          </a:avLst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900" kern="1200" smtClean="0"/>
            <a:t>… Which means fundraising.</a:t>
          </a:r>
          <a:endParaRPr lang="en-AU" sz="1900" kern="1200" dirty="0"/>
        </a:p>
      </dsp:txBody>
      <dsp:txXfrm>
        <a:off x="484498" y="882558"/>
        <a:ext cx="4550704" cy="686034"/>
      </dsp:txXfrm>
    </dsp:sp>
    <dsp:sp modelId="{9A293840-8C6E-4374-9C3C-AE5D4477F651}">
      <dsp:nvSpPr>
        <dsp:cNvPr id="0" name=""/>
        <dsp:cNvSpPr/>
      </dsp:nvSpPr>
      <dsp:spPr>
        <a:xfrm>
          <a:off x="919398" y="1722431"/>
          <a:ext cx="5530214" cy="728720"/>
        </a:xfrm>
        <a:prstGeom prst="roundRect">
          <a:avLst>
            <a:gd name="adj" fmla="val 10000"/>
          </a:avLst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900" kern="1200" dirty="0" smtClean="0"/>
            <a:t>… Which means having a “product” to fundraise for.</a:t>
          </a:r>
          <a:endParaRPr lang="en-AU" sz="1900" kern="1200" dirty="0"/>
        </a:p>
      </dsp:txBody>
      <dsp:txXfrm>
        <a:off x="940741" y="1743774"/>
        <a:ext cx="4557617" cy="686034"/>
      </dsp:txXfrm>
    </dsp:sp>
    <dsp:sp modelId="{F832357C-F7AE-424C-9027-A8340B47CED2}">
      <dsp:nvSpPr>
        <dsp:cNvPr id="0" name=""/>
        <dsp:cNvSpPr/>
      </dsp:nvSpPr>
      <dsp:spPr>
        <a:xfrm>
          <a:off x="1382553" y="2583647"/>
          <a:ext cx="5530214" cy="728720"/>
        </a:xfrm>
        <a:prstGeom prst="roundRect">
          <a:avLst>
            <a:gd name="adj" fmla="val 1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900" kern="1200" dirty="0" smtClean="0"/>
            <a:t>Or at least a brand, so that it looks like there’s a product</a:t>
          </a:r>
          <a:endParaRPr lang="en-AU" sz="1900" kern="1200" dirty="0"/>
        </a:p>
      </dsp:txBody>
      <dsp:txXfrm>
        <a:off x="1403896" y="2604990"/>
        <a:ext cx="4550704" cy="686034"/>
      </dsp:txXfrm>
    </dsp:sp>
    <dsp:sp modelId="{F4479CF8-63E7-4D39-B7E8-088DAAD41BB9}">
      <dsp:nvSpPr>
        <dsp:cNvPr id="0" name=""/>
        <dsp:cNvSpPr/>
      </dsp:nvSpPr>
      <dsp:spPr>
        <a:xfrm>
          <a:off x="5056545" y="558134"/>
          <a:ext cx="473668" cy="47366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2100" kern="1200"/>
        </a:p>
      </dsp:txBody>
      <dsp:txXfrm>
        <a:off x="5163120" y="558134"/>
        <a:ext cx="260518" cy="356435"/>
      </dsp:txXfrm>
    </dsp:sp>
    <dsp:sp modelId="{BCE09F79-18AD-4D46-B303-6FDE40166A83}">
      <dsp:nvSpPr>
        <dsp:cNvPr id="0" name=""/>
        <dsp:cNvSpPr/>
      </dsp:nvSpPr>
      <dsp:spPr>
        <a:xfrm>
          <a:off x="5519701" y="1419349"/>
          <a:ext cx="473668" cy="47366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2512910"/>
            <a:satOff val="-2189"/>
            <a:lumOff val="-3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2512910"/>
              <a:satOff val="-2189"/>
              <a:lumOff val="-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2100" kern="1200"/>
        </a:p>
      </dsp:txBody>
      <dsp:txXfrm>
        <a:off x="5626276" y="1419349"/>
        <a:ext cx="260518" cy="356435"/>
      </dsp:txXfrm>
    </dsp:sp>
    <dsp:sp modelId="{69D6E683-2AC0-4B01-9B27-FCCDB01A63B3}">
      <dsp:nvSpPr>
        <dsp:cNvPr id="0" name=""/>
        <dsp:cNvSpPr/>
      </dsp:nvSpPr>
      <dsp:spPr>
        <a:xfrm>
          <a:off x="5975943" y="2280565"/>
          <a:ext cx="473668" cy="47366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5025821"/>
            <a:satOff val="-4378"/>
            <a:lumOff val="-6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5025821"/>
              <a:satOff val="-4378"/>
              <a:lumOff val="-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2100" kern="1200"/>
        </a:p>
      </dsp:txBody>
      <dsp:txXfrm>
        <a:off x="6082518" y="2280565"/>
        <a:ext cx="260518" cy="35643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47F68-91F0-499B-A276-0AFC447CEC17}">
      <dsp:nvSpPr>
        <dsp:cNvPr id="0" name=""/>
        <dsp:cNvSpPr/>
      </dsp:nvSpPr>
      <dsp:spPr>
        <a:xfrm>
          <a:off x="387999" y="3973"/>
          <a:ext cx="2480302" cy="148818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900" kern="1200"/>
            <a:t>Legal Advice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500" kern="1200" dirty="0"/>
            <a:t>Large, once-off layout</a:t>
          </a:r>
        </a:p>
      </dsp:txBody>
      <dsp:txXfrm>
        <a:off x="387999" y="3973"/>
        <a:ext cx="2480302" cy="1488181"/>
      </dsp:txXfrm>
    </dsp:sp>
    <dsp:sp modelId="{16B93504-86A2-45EC-A68C-7D4815168AED}">
      <dsp:nvSpPr>
        <dsp:cNvPr id="0" name=""/>
        <dsp:cNvSpPr/>
      </dsp:nvSpPr>
      <dsp:spPr>
        <a:xfrm>
          <a:off x="3116332" y="3973"/>
          <a:ext cx="2480302" cy="1488181"/>
        </a:xfrm>
        <a:prstGeom prst="rect">
          <a:avLst/>
        </a:prstGeom>
        <a:solidFill>
          <a:schemeClr val="accent3">
            <a:hueOff val="1607181"/>
            <a:satOff val="-2411"/>
            <a:lumOff val="-39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900" kern="1200"/>
            <a:t>Insurance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500" kern="1200"/>
            <a:t>Annual Cost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500" kern="1200"/>
            <a:t>Public Liability as a minimum</a:t>
          </a:r>
        </a:p>
      </dsp:txBody>
      <dsp:txXfrm>
        <a:off x="3116332" y="3973"/>
        <a:ext cx="2480302" cy="1488181"/>
      </dsp:txXfrm>
    </dsp:sp>
    <dsp:sp modelId="{D9B5411A-3841-4D53-869C-7B50F9734FE8}">
      <dsp:nvSpPr>
        <dsp:cNvPr id="0" name=""/>
        <dsp:cNvSpPr/>
      </dsp:nvSpPr>
      <dsp:spPr>
        <a:xfrm>
          <a:off x="5844665" y="3973"/>
          <a:ext cx="2480302" cy="1488181"/>
        </a:xfrm>
        <a:prstGeom prst="rect">
          <a:avLst/>
        </a:prstGeom>
        <a:solidFill>
          <a:schemeClr val="accent3">
            <a:hueOff val="3214361"/>
            <a:satOff val="-4823"/>
            <a:lumOff val="-78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900" kern="1200" dirty="0"/>
            <a:t>Incorporation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500" kern="1200" dirty="0" smtClean="0"/>
            <a:t>Incorporated Association</a:t>
          </a:r>
          <a:endParaRPr lang="en-AU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500" kern="1200" dirty="0"/>
            <a:t>Small, once-off fee</a:t>
          </a:r>
        </a:p>
      </dsp:txBody>
      <dsp:txXfrm>
        <a:off x="5844665" y="3973"/>
        <a:ext cx="2480302" cy="1488181"/>
      </dsp:txXfrm>
    </dsp:sp>
    <dsp:sp modelId="{42216393-76ED-493C-AC02-137D0A429A42}">
      <dsp:nvSpPr>
        <dsp:cNvPr id="0" name=""/>
        <dsp:cNvSpPr/>
      </dsp:nvSpPr>
      <dsp:spPr>
        <a:xfrm>
          <a:off x="387999" y="1740185"/>
          <a:ext cx="2480302" cy="1488181"/>
        </a:xfrm>
        <a:prstGeom prst="rect">
          <a:avLst/>
        </a:prstGeom>
        <a:solidFill>
          <a:schemeClr val="accent3">
            <a:hueOff val="4821541"/>
            <a:satOff val="-7234"/>
            <a:lumOff val="-11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900" kern="1200" dirty="0"/>
            <a:t>Ongoing Reporting </a:t>
          </a:r>
          <a:r>
            <a:rPr lang="en-AU" sz="1900" kern="1200" dirty="0" smtClean="0"/>
            <a:t>Fees</a:t>
          </a:r>
          <a:endParaRPr lang="en-AU" sz="19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500" kern="1200" dirty="0" smtClean="0"/>
            <a:t>Incorporated Association</a:t>
          </a:r>
          <a:endParaRPr lang="en-AU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500" kern="1200" dirty="0"/>
            <a:t>Small but necessary fees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500" kern="1200" dirty="0"/>
            <a:t>To file compliance reports</a:t>
          </a:r>
        </a:p>
      </dsp:txBody>
      <dsp:txXfrm>
        <a:off x="387999" y="1740185"/>
        <a:ext cx="2480302" cy="1488181"/>
      </dsp:txXfrm>
    </dsp:sp>
    <dsp:sp modelId="{98466210-0EA3-45A1-B0A6-5856CC57C5FB}">
      <dsp:nvSpPr>
        <dsp:cNvPr id="0" name=""/>
        <dsp:cNvSpPr/>
      </dsp:nvSpPr>
      <dsp:spPr>
        <a:xfrm>
          <a:off x="3116332" y="1740185"/>
          <a:ext cx="2480302" cy="1488181"/>
        </a:xfrm>
        <a:prstGeom prst="rect">
          <a:avLst/>
        </a:prstGeom>
        <a:solidFill>
          <a:schemeClr val="accent3">
            <a:hueOff val="6428722"/>
            <a:satOff val="-9646"/>
            <a:lumOff val="-156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900" kern="1200"/>
            <a:t>Graphic Design and Web Hosting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500" kern="1200"/>
            <a:t>Business Name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500" kern="1200"/>
            <a:t>Logo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500" kern="1200" dirty="0"/>
            <a:t>Branding / </a:t>
          </a:r>
          <a:r>
            <a:rPr lang="en-AU" sz="1500" kern="1200" dirty="0" smtClean="0"/>
            <a:t>Letterhead</a:t>
          </a:r>
          <a:endParaRPr lang="en-AU" sz="1500" kern="1200" dirty="0"/>
        </a:p>
      </dsp:txBody>
      <dsp:txXfrm>
        <a:off x="3116332" y="1740185"/>
        <a:ext cx="2480302" cy="1488181"/>
      </dsp:txXfrm>
    </dsp:sp>
    <dsp:sp modelId="{595D2B50-9075-489A-95C3-1FD23C6F1AE4}">
      <dsp:nvSpPr>
        <dsp:cNvPr id="0" name=""/>
        <dsp:cNvSpPr/>
      </dsp:nvSpPr>
      <dsp:spPr>
        <a:xfrm>
          <a:off x="5844665" y="1740185"/>
          <a:ext cx="2480302" cy="1488181"/>
        </a:xfrm>
        <a:prstGeom prst="rect">
          <a:avLst/>
        </a:prstGeom>
        <a:solidFill>
          <a:schemeClr val="accent3">
            <a:hueOff val="8035903"/>
            <a:satOff val="-12057"/>
            <a:lumOff val="-196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900" kern="1200"/>
            <a:t>Fundraising Costs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500" kern="1200"/>
            <a:t>Equipment and insurance for sausage sizzle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500" kern="1200" dirty="0" smtClean="0"/>
            <a:t>Fees </a:t>
          </a:r>
          <a:r>
            <a:rPr lang="en-AU" sz="1500" kern="1200" dirty="0"/>
            <a:t>for </a:t>
          </a:r>
          <a:r>
            <a:rPr lang="en-AU" sz="1500" kern="1200" dirty="0" err="1"/>
            <a:t>Indiegogo</a:t>
          </a:r>
          <a:endParaRPr lang="en-AU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500" kern="1200"/>
            <a:t>May need a video camera</a:t>
          </a:r>
        </a:p>
      </dsp:txBody>
      <dsp:txXfrm>
        <a:off x="5844665" y="1740185"/>
        <a:ext cx="2480302" cy="1488181"/>
      </dsp:txXfrm>
    </dsp:sp>
    <dsp:sp modelId="{1571DC37-2D41-47B4-961D-5EB9936A33BA}">
      <dsp:nvSpPr>
        <dsp:cNvPr id="0" name=""/>
        <dsp:cNvSpPr/>
      </dsp:nvSpPr>
      <dsp:spPr>
        <a:xfrm>
          <a:off x="1752165" y="3476397"/>
          <a:ext cx="2480302" cy="1488181"/>
        </a:xfrm>
        <a:prstGeom prst="rect">
          <a:avLst/>
        </a:prstGeom>
        <a:solidFill>
          <a:schemeClr val="accent3">
            <a:hueOff val="9643083"/>
            <a:satOff val="-14469"/>
            <a:lumOff val="-235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900" kern="1200"/>
            <a:t>Renting Space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500" kern="1200"/>
            <a:t>Check community centres, councils and churches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500" kern="1200"/>
            <a:t>Budget in tea and coffee</a:t>
          </a:r>
        </a:p>
      </dsp:txBody>
      <dsp:txXfrm>
        <a:off x="1752165" y="3476397"/>
        <a:ext cx="2480302" cy="1488181"/>
      </dsp:txXfrm>
    </dsp:sp>
    <dsp:sp modelId="{F4CA78DE-F52E-46BF-9FA6-0019BDB6BC02}">
      <dsp:nvSpPr>
        <dsp:cNvPr id="0" name=""/>
        <dsp:cNvSpPr/>
      </dsp:nvSpPr>
      <dsp:spPr>
        <a:xfrm>
          <a:off x="4480499" y="3476397"/>
          <a:ext cx="2480302" cy="1488181"/>
        </a:xfrm>
        <a:prstGeom prst="rec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900" kern="1200"/>
            <a:t>Get Well Cards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500" kern="1200"/>
            <a:t>Hopefully will net profit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500" kern="1200"/>
            <a:t>Materials and labour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500" kern="1200"/>
            <a:t>Possibly balloons and flowers</a:t>
          </a:r>
        </a:p>
      </dsp:txBody>
      <dsp:txXfrm>
        <a:off x="4480499" y="3476397"/>
        <a:ext cx="2480302" cy="148818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52BB5B-ADFC-41F9-A3D9-B0FB1DC48DAC}">
      <dsp:nvSpPr>
        <dsp:cNvPr id="0" name=""/>
        <dsp:cNvSpPr/>
      </dsp:nvSpPr>
      <dsp:spPr>
        <a:xfrm>
          <a:off x="0" y="3438990"/>
          <a:ext cx="5414392" cy="112875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100" kern="1200"/>
            <a:t>Set up for real</a:t>
          </a:r>
        </a:p>
      </dsp:txBody>
      <dsp:txXfrm>
        <a:off x="0" y="3438990"/>
        <a:ext cx="5414392" cy="609526"/>
      </dsp:txXfrm>
    </dsp:sp>
    <dsp:sp modelId="{33C95A0A-C407-4ECB-AFF8-A85DB450E8C2}">
      <dsp:nvSpPr>
        <dsp:cNvPr id="0" name=""/>
        <dsp:cNvSpPr/>
      </dsp:nvSpPr>
      <dsp:spPr>
        <a:xfrm>
          <a:off x="0" y="4025942"/>
          <a:ext cx="2707196" cy="519226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000" kern="1200"/>
            <a:t>Legal and insurance advice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000" kern="1200"/>
            <a:t>Set up incorporation / legal entity; get insurance</a:t>
          </a:r>
        </a:p>
      </dsp:txBody>
      <dsp:txXfrm>
        <a:off x="0" y="4025942"/>
        <a:ext cx="2707196" cy="519226"/>
      </dsp:txXfrm>
    </dsp:sp>
    <dsp:sp modelId="{6F02346C-D3E8-488E-A690-87BF4387C850}">
      <dsp:nvSpPr>
        <dsp:cNvPr id="0" name=""/>
        <dsp:cNvSpPr/>
      </dsp:nvSpPr>
      <dsp:spPr>
        <a:xfrm>
          <a:off x="2698641" y="4025942"/>
          <a:ext cx="2707196" cy="519226"/>
        </a:xfrm>
        <a:prstGeom prst="rect">
          <a:avLst/>
        </a:prstGeom>
        <a:solidFill>
          <a:schemeClr val="accent2">
            <a:tint val="40000"/>
            <a:alpha val="90000"/>
            <a:hueOff val="1005164"/>
            <a:satOff val="-876"/>
            <a:lumOff val="-1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1005164"/>
              <a:satOff val="-876"/>
              <a:lumOff val="-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000" kern="1200"/>
            <a:t>Referral fliers / reach out for contacts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000" kern="1200"/>
            <a:t>Scope out locations and set first meetings</a:t>
          </a:r>
        </a:p>
      </dsp:txBody>
      <dsp:txXfrm>
        <a:off x="2698641" y="4025942"/>
        <a:ext cx="2707196" cy="519226"/>
      </dsp:txXfrm>
    </dsp:sp>
    <dsp:sp modelId="{AB9E9F98-5296-400A-A350-5BF1D8AD504D}">
      <dsp:nvSpPr>
        <dsp:cNvPr id="0" name=""/>
        <dsp:cNvSpPr/>
      </dsp:nvSpPr>
      <dsp:spPr>
        <a:xfrm rot="10800000">
          <a:off x="0" y="1719899"/>
          <a:ext cx="5414392" cy="1736022"/>
        </a:xfrm>
        <a:prstGeom prst="upArrowCallou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100" kern="1200"/>
            <a:t>INDIEGOGO CAMPAIGN</a:t>
          </a:r>
        </a:p>
      </dsp:txBody>
      <dsp:txXfrm rot="-10800000">
        <a:off x="0" y="1719899"/>
        <a:ext cx="5414392" cy="609344"/>
      </dsp:txXfrm>
    </dsp:sp>
    <dsp:sp modelId="{72DC157F-A2BC-43BE-A237-85DAEF98E76D}">
      <dsp:nvSpPr>
        <dsp:cNvPr id="0" name=""/>
        <dsp:cNvSpPr/>
      </dsp:nvSpPr>
      <dsp:spPr>
        <a:xfrm>
          <a:off x="0" y="2329243"/>
          <a:ext cx="2707196" cy="519070"/>
        </a:xfrm>
        <a:prstGeom prst="rect">
          <a:avLst/>
        </a:prstGeom>
        <a:solidFill>
          <a:schemeClr val="accent2">
            <a:tint val="40000"/>
            <a:alpha val="90000"/>
            <a:hueOff val="2010328"/>
            <a:satOff val="-1751"/>
            <a:lumOff val="-2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2010328"/>
              <a:satOff val="-1751"/>
              <a:lumOff val="-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000" kern="1200" dirty="0"/>
            <a:t>Once you have enough followers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000" kern="1200" dirty="0" err="1"/>
            <a:t>Mailchimp</a:t>
          </a:r>
          <a:r>
            <a:rPr lang="en-AU" sz="1000" kern="1200" dirty="0"/>
            <a:t> account </a:t>
          </a:r>
          <a:r>
            <a:rPr lang="en-AU" sz="1000" kern="1200" dirty="0" smtClean="0"/>
            <a:t>– (1-2 emails)</a:t>
          </a:r>
          <a:endParaRPr lang="en-AU" sz="1000" kern="1200" dirty="0"/>
        </a:p>
      </dsp:txBody>
      <dsp:txXfrm>
        <a:off x="0" y="2329243"/>
        <a:ext cx="2707196" cy="519070"/>
      </dsp:txXfrm>
    </dsp:sp>
    <dsp:sp modelId="{35A3CD5D-6E70-4542-84A6-035250C299F4}">
      <dsp:nvSpPr>
        <dsp:cNvPr id="0" name=""/>
        <dsp:cNvSpPr/>
      </dsp:nvSpPr>
      <dsp:spPr>
        <a:xfrm>
          <a:off x="2707196" y="2329243"/>
          <a:ext cx="2707196" cy="519070"/>
        </a:xfrm>
        <a:prstGeom prst="rect">
          <a:avLst/>
        </a:prstGeom>
        <a:solidFill>
          <a:schemeClr val="accent2">
            <a:tint val="40000"/>
            <a:alpha val="90000"/>
            <a:hueOff val="3015493"/>
            <a:satOff val="-2627"/>
            <a:lumOff val="-4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3015493"/>
              <a:satOff val="-2627"/>
              <a:lumOff val="-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000" kern="1200"/>
            <a:t>Other fundraising: sausage sizzle, get-well cards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000" kern="1200"/>
            <a:t>Get well cards</a:t>
          </a:r>
        </a:p>
      </dsp:txBody>
      <dsp:txXfrm>
        <a:off x="2707196" y="2329243"/>
        <a:ext cx="2707196" cy="519070"/>
      </dsp:txXfrm>
    </dsp:sp>
    <dsp:sp modelId="{BA757A04-C6B2-455B-9D75-268A46812609}">
      <dsp:nvSpPr>
        <dsp:cNvPr id="0" name=""/>
        <dsp:cNvSpPr/>
      </dsp:nvSpPr>
      <dsp:spPr>
        <a:xfrm rot="10800000">
          <a:off x="0" y="807"/>
          <a:ext cx="5414392" cy="1736022"/>
        </a:xfrm>
        <a:prstGeom prst="upArrowCallou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100" kern="1200" dirty="0"/>
            <a:t>Name, Logo and Social Media</a:t>
          </a:r>
        </a:p>
      </dsp:txBody>
      <dsp:txXfrm rot="-10800000">
        <a:off x="0" y="807"/>
        <a:ext cx="5414392" cy="609344"/>
      </dsp:txXfrm>
    </dsp:sp>
    <dsp:sp modelId="{709377A8-E748-4BCE-A46C-086050B98DC9}">
      <dsp:nvSpPr>
        <dsp:cNvPr id="0" name=""/>
        <dsp:cNvSpPr/>
      </dsp:nvSpPr>
      <dsp:spPr>
        <a:xfrm>
          <a:off x="0" y="610151"/>
          <a:ext cx="2707196" cy="519070"/>
        </a:xfrm>
        <a:prstGeom prst="rect">
          <a:avLst/>
        </a:prstGeom>
        <a:solidFill>
          <a:schemeClr val="accent2">
            <a:tint val="40000"/>
            <a:alpha val="90000"/>
            <a:hueOff val="4020657"/>
            <a:satOff val="-3502"/>
            <a:lumOff val="-5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4020657"/>
              <a:satOff val="-3502"/>
              <a:lumOff val="-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000" kern="1200"/>
            <a:t>Graphic Designer - Logo, Character, Fonts, Colours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000" kern="1200"/>
            <a:t>Social Media Strategy / Policy</a:t>
          </a:r>
        </a:p>
      </dsp:txBody>
      <dsp:txXfrm>
        <a:off x="0" y="610151"/>
        <a:ext cx="2707196" cy="519070"/>
      </dsp:txXfrm>
    </dsp:sp>
    <dsp:sp modelId="{27556FEC-1DD1-49A2-8C59-D3624E971542}">
      <dsp:nvSpPr>
        <dsp:cNvPr id="0" name=""/>
        <dsp:cNvSpPr/>
      </dsp:nvSpPr>
      <dsp:spPr>
        <a:xfrm>
          <a:off x="2707196" y="610151"/>
          <a:ext cx="2707196" cy="519070"/>
        </a:xfrm>
        <a:prstGeom prst="rect">
          <a:avLst/>
        </a:prstGeom>
        <a:solidFill>
          <a:schemeClr val="accent2">
            <a:tint val="40000"/>
            <a:alpha val="90000"/>
            <a:hueOff val="5025821"/>
            <a:satOff val="-4378"/>
            <a:lumOff val="-6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5025821"/>
              <a:satOff val="-4378"/>
              <a:lumOff val="-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000" kern="1200"/>
            <a:t>Scope out initial budget; write plans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000" kern="1200"/>
            <a:t>Website; get-well card store</a:t>
          </a:r>
        </a:p>
      </dsp:txBody>
      <dsp:txXfrm>
        <a:off x="2707196" y="610151"/>
        <a:ext cx="2707196" cy="51907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4A0DC8-B09A-475C-98E9-5B3C602B1B2C}">
      <dsp:nvSpPr>
        <dsp:cNvPr id="0" name=""/>
        <dsp:cNvSpPr/>
      </dsp:nvSpPr>
      <dsp:spPr>
        <a:xfrm>
          <a:off x="0" y="406170"/>
          <a:ext cx="1192632" cy="7155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400" b="0" i="0" kern="1200" dirty="0" smtClean="0"/>
            <a:t>1. Business/ Management Plan</a:t>
          </a:r>
          <a:endParaRPr lang="en-AU" sz="1400" kern="1200" dirty="0"/>
        </a:p>
      </dsp:txBody>
      <dsp:txXfrm>
        <a:off x="0" y="406170"/>
        <a:ext cx="1192632" cy="715579"/>
      </dsp:txXfrm>
    </dsp:sp>
    <dsp:sp modelId="{6787EB33-A46A-4196-BD1A-1DC4A2A56028}">
      <dsp:nvSpPr>
        <dsp:cNvPr id="0" name=""/>
        <dsp:cNvSpPr/>
      </dsp:nvSpPr>
      <dsp:spPr>
        <a:xfrm>
          <a:off x="1311895" y="406170"/>
          <a:ext cx="1192632" cy="7155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400" b="0" i="0" kern="1200" dirty="0" smtClean="0"/>
            <a:t>2. Risk register</a:t>
          </a:r>
          <a:endParaRPr lang="en-AU" sz="1400" b="0" i="0" kern="1200" dirty="0"/>
        </a:p>
      </dsp:txBody>
      <dsp:txXfrm>
        <a:off x="1311895" y="406170"/>
        <a:ext cx="1192632" cy="715579"/>
      </dsp:txXfrm>
    </dsp:sp>
    <dsp:sp modelId="{D59BC91F-F639-4B7F-9326-9EA2275F27B8}">
      <dsp:nvSpPr>
        <dsp:cNvPr id="0" name=""/>
        <dsp:cNvSpPr/>
      </dsp:nvSpPr>
      <dsp:spPr>
        <a:xfrm>
          <a:off x="2623791" y="406170"/>
          <a:ext cx="1192632" cy="7155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400" b="0" i="0" kern="1200" dirty="0" smtClean="0"/>
            <a:t>3. Competitor matrix</a:t>
          </a:r>
          <a:endParaRPr lang="en-AU" sz="1400" b="0" i="0" kern="1200" dirty="0"/>
        </a:p>
      </dsp:txBody>
      <dsp:txXfrm>
        <a:off x="2623791" y="406170"/>
        <a:ext cx="1192632" cy="715579"/>
      </dsp:txXfrm>
    </dsp:sp>
    <dsp:sp modelId="{92508A29-DC03-47C8-8FD1-B508527E6D6E}">
      <dsp:nvSpPr>
        <dsp:cNvPr id="0" name=""/>
        <dsp:cNvSpPr/>
      </dsp:nvSpPr>
      <dsp:spPr>
        <a:xfrm>
          <a:off x="0" y="1241012"/>
          <a:ext cx="1192632" cy="7155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400" b="0" i="0" kern="1200" dirty="0" smtClean="0"/>
            <a:t>4. Donor profiles</a:t>
          </a:r>
          <a:endParaRPr lang="en-AU" sz="1400" b="0" i="0" kern="1200" dirty="0"/>
        </a:p>
      </dsp:txBody>
      <dsp:txXfrm>
        <a:off x="0" y="1241012"/>
        <a:ext cx="1192632" cy="715579"/>
      </dsp:txXfrm>
    </dsp:sp>
    <dsp:sp modelId="{E46BC856-971D-4328-A1BB-8254870C3FDF}">
      <dsp:nvSpPr>
        <dsp:cNvPr id="0" name=""/>
        <dsp:cNvSpPr/>
      </dsp:nvSpPr>
      <dsp:spPr>
        <a:xfrm>
          <a:off x="1311895" y="1241012"/>
          <a:ext cx="1192632" cy="7155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400" b="0" i="0" kern="1200" dirty="0" smtClean="0"/>
            <a:t>5. Messaging strategies</a:t>
          </a:r>
          <a:endParaRPr lang="en-AU" sz="1400" b="0" i="0" kern="1200" dirty="0"/>
        </a:p>
      </dsp:txBody>
      <dsp:txXfrm>
        <a:off x="1311895" y="1241012"/>
        <a:ext cx="1192632" cy="715579"/>
      </dsp:txXfrm>
    </dsp:sp>
    <dsp:sp modelId="{EFD48967-2005-42E4-A5F7-0D8D356A0D2C}">
      <dsp:nvSpPr>
        <dsp:cNvPr id="0" name=""/>
        <dsp:cNvSpPr/>
      </dsp:nvSpPr>
      <dsp:spPr>
        <a:xfrm>
          <a:off x="2623791" y="1241012"/>
          <a:ext cx="1192632" cy="7155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400" b="0" i="0" kern="1200" dirty="0" smtClean="0"/>
            <a:t>6. Website</a:t>
          </a:r>
          <a:endParaRPr lang="en-AU" sz="1400" b="0" i="0" kern="1200" dirty="0"/>
        </a:p>
      </dsp:txBody>
      <dsp:txXfrm>
        <a:off x="2623791" y="1241012"/>
        <a:ext cx="1192632" cy="715579"/>
      </dsp:txXfrm>
    </dsp:sp>
    <dsp:sp modelId="{5E64565B-02F9-4457-9CC9-4D50381ACDE7}">
      <dsp:nvSpPr>
        <dsp:cNvPr id="0" name=""/>
        <dsp:cNvSpPr/>
      </dsp:nvSpPr>
      <dsp:spPr>
        <a:xfrm>
          <a:off x="0" y="2075855"/>
          <a:ext cx="1192632" cy="7155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400" b="0" i="0" kern="1200" dirty="0" smtClean="0"/>
            <a:t>7. Contact lists</a:t>
          </a:r>
          <a:endParaRPr lang="en-AU" sz="1400" b="0" i="0" kern="1200" dirty="0"/>
        </a:p>
      </dsp:txBody>
      <dsp:txXfrm>
        <a:off x="0" y="2075855"/>
        <a:ext cx="1192632" cy="715579"/>
      </dsp:txXfrm>
    </dsp:sp>
    <dsp:sp modelId="{2E619A3C-1407-4198-B947-B06C30EACC23}">
      <dsp:nvSpPr>
        <dsp:cNvPr id="0" name=""/>
        <dsp:cNvSpPr/>
      </dsp:nvSpPr>
      <dsp:spPr>
        <a:xfrm>
          <a:off x="1311895" y="2075855"/>
          <a:ext cx="1192632" cy="7155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400" b="0" i="0" kern="1200" dirty="0" smtClean="0"/>
            <a:t>8. Blog entries</a:t>
          </a:r>
          <a:endParaRPr lang="en-AU" sz="1400" b="0" i="0" kern="1200" dirty="0"/>
        </a:p>
      </dsp:txBody>
      <dsp:txXfrm>
        <a:off x="1311895" y="2075855"/>
        <a:ext cx="1192632" cy="715579"/>
      </dsp:txXfrm>
    </dsp:sp>
    <dsp:sp modelId="{91F6D2E7-A867-46BC-879F-254A5D4DB1A6}">
      <dsp:nvSpPr>
        <dsp:cNvPr id="0" name=""/>
        <dsp:cNvSpPr/>
      </dsp:nvSpPr>
      <dsp:spPr>
        <a:xfrm>
          <a:off x="2623791" y="2075855"/>
          <a:ext cx="1192632" cy="7155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400" b="0" i="0" kern="1200" dirty="0" smtClean="0"/>
            <a:t>9. Meeting-theme handouts</a:t>
          </a:r>
          <a:endParaRPr lang="en-AU" sz="1400" b="0" i="0" kern="1200" dirty="0"/>
        </a:p>
      </dsp:txBody>
      <dsp:txXfrm>
        <a:off x="2623791" y="2075855"/>
        <a:ext cx="1192632" cy="715579"/>
      </dsp:txXfrm>
    </dsp:sp>
    <dsp:sp modelId="{C4939594-BAE4-4DA1-BD0D-EE9CD9AAD2B3}">
      <dsp:nvSpPr>
        <dsp:cNvPr id="0" name=""/>
        <dsp:cNvSpPr/>
      </dsp:nvSpPr>
      <dsp:spPr>
        <a:xfrm>
          <a:off x="0" y="2910698"/>
          <a:ext cx="1192632" cy="7155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400" b="0" i="0" kern="1200" dirty="0" smtClean="0"/>
            <a:t>10. Service delivery structures</a:t>
          </a:r>
          <a:endParaRPr lang="en-AU" sz="1400" b="0" i="0" kern="1200" dirty="0"/>
        </a:p>
      </dsp:txBody>
      <dsp:txXfrm>
        <a:off x="0" y="2910698"/>
        <a:ext cx="1192632" cy="715579"/>
      </dsp:txXfrm>
    </dsp:sp>
    <dsp:sp modelId="{430BE753-0E6B-43B5-96AE-42F2904A1ABD}">
      <dsp:nvSpPr>
        <dsp:cNvPr id="0" name=""/>
        <dsp:cNvSpPr/>
      </dsp:nvSpPr>
      <dsp:spPr>
        <a:xfrm>
          <a:off x="1311895" y="2910698"/>
          <a:ext cx="1192632" cy="7155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400" b="0" i="0" kern="1200" dirty="0" smtClean="0"/>
            <a:t>11. Gantt chart</a:t>
          </a:r>
          <a:endParaRPr lang="en-AU" sz="1400" b="0" i="0" kern="1200" dirty="0"/>
        </a:p>
      </dsp:txBody>
      <dsp:txXfrm>
        <a:off x="1311895" y="2910698"/>
        <a:ext cx="1192632" cy="715579"/>
      </dsp:txXfrm>
    </dsp:sp>
    <dsp:sp modelId="{B9D09FC6-CBF6-4570-BF8B-6DD82B699B12}">
      <dsp:nvSpPr>
        <dsp:cNvPr id="0" name=""/>
        <dsp:cNvSpPr/>
      </dsp:nvSpPr>
      <dsp:spPr>
        <a:xfrm>
          <a:off x="2623791" y="2910698"/>
          <a:ext cx="1192632" cy="7155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400" b="0" i="0" kern="1200" dirty="0" smtClean="0"/>
            <a:t>12. Referral fliers</a:t>
          </a:r>
          <a:endParaRPr lang="en-AU" sz="1400" b="0" i="0" kern="1200" dirty="0"/>
        </a:p>
      </dsp:txBody>
      <dsp:txXfrm>
        <a:off x="2623791" y="2910698"/>
        <a:ext cx="1192632" cy="71557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4A0DC8-B09A-475C-98E9-5B3C602B1B2C}">
      <dsp:nvSpPr>
        <dsp:cNvPr id="0" name=""/>
        <dsp:cNvSpPr/>
      </dsp:nvSpPr>
      <dsp:spPr>
        <a:xfrm>
          <a:off x="389143" y="1415"/>
          <a:ext cx="1172415" cy="7034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500" b="0" i="0" kern="1200" dirty="0" smtClean="0"/>
            <a:t>Logo</a:t>
          </a:r>
          <a:endParaRPr lang="en-AU" sz="1500" kern="1200" dirty="0"/>
        </a:p>
      </dsp:txBody>
      <dsp:txXfrm>
        <a:off x="389143" y="1415"/>
        <a:ext cx="1172415" cy="703449"/>
      </dsp:txXfrm>
    </dsp:sp>
    <dsp:sp modelId="{99A08011-B9CB-4F75-93A9-7863F465A973}">
      <dsp:nvSpPr>
        <dsp:cNvPr id="0" name=""/>
        <dsp:cNvSpPr/>
      </dsp:nvSpPr>
      <dsp:spPr>
        <a:xfrm>
          <a:off x="1678800" y="1415"/>
          <a:ext cx="1172415" cy="7034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500" kern="1200" dirty="0" smtClean="0"/>
            <a:t>Possibly a better name</a:t>
          </a:r>
          <a:endParaRPr lang="en-AU" sz="1500" kern="1200" dirty="0"/>
        </a:p>
      </dsp:txBody>
      <dsp:txXfrm>
        <a:off x="1678800" y="1415"/>
        <a:ext cx="1172415" cy="703449"/>
      </dsp:txXfrm>
    </dsp:sp>
    <dsp:sp modelId="{101FBC8B-7B62-48A6-A88C-3D5633799A24}">
      <dsp:nvSpPr>
        <dsp:cNvPr id="0" name=""/>
        <dsp:cNvSpPr/>
      </dsp:nvSpPr>
      <dsp:spPr>
        <a:xfrm>
          <a:off x="389143" y="822105"/>
          <a:ext cx="1172415" cy="7034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500" kern="1200" dirty="0" smtClean="0"/>
            <a:t>Branding</a:t>
          </a:r>
          <a:endParaRPr lang="en-AU" sz="1500" kern="1200" dirty="0"/>
        </a:p>
      </dsp:txBody>
      <dsp:txXfrm>
        <a:off x="389143" y="822105"/>
        <a:ext cx="1172415" cy="703449"/>
      </dsp:txXfrm>
    </dsp:sp>
    <dsp:sp modelId="{77CF9FA4-EF9F-4BF4-BB30-4782DB984DA2}">
      <dsp:nvSpPr>
        <dsp:cNvPr id="0" name=""/>
        <dsp:cNvSpPr/>
      </dsp:nvSpPr>
      <dsp:spPr>
        <a:xfrm>
          <a:off x="1678800" y="822105"/>
          <a:ext cx="1172415" cy="7034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500" kern="1200" dirty="0" smtClean="0"/>
            <a:t>Social Media: Cartoons</a:t>
          </a:r>
          <a:endParaRPr lang="en-AU" sz="1500" kern="1200" dirty="0"/>
        </a:p>
      </dsp:txBody>
      <dsp:txXfrm>
        <a:off x="1678800" y="822105"/>
        <a:ext cx="1172415" cy="703449"/>
      </dsp:txXfrm>
    </dsp:sp>
    <dsp:sp modelId="{4949F060-BBCE-4A4C-B65F-4E5107B338FC}">
      <dsp:nvSpPr>
        <dsp:cNvPr id="0" name=""/>
        <dsp:cNvSpPr/>
      </dsp:nvSpPr>
      <dsp:spPr>
        <a:xfrm>
          <a:off x="389143" y="1642796"/>
          <a:ext cx="1172415" cy="7034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500" kern="1200" dirty="0" smtClean="0"/>
            <a:t>Social Media Strategy</a:t>
          </a:r>
          <a:endParaRPr lang="en-AU" sz="1500" kern="1200" dirty="0"/>
        </a:p>
      </dsp:txBody>
      <dsp:txXfrm>
        <a:off x="389143" y="1642796"/>
        <a:ext cx="1172415" cy="703449"/>
      </dsp:txXfrm>
    </dsp:sp>
    <dsp:sp modelId="{C7F6E91C-1FDF-4E6A-8B45-2D8657907B7F}">
      <dsp:nvSpPr>
        <dsp:cNvPr id="0" name=""/>
        <dsp:cNvSpPr/>
      </dsp:nvSpPr>
      <dsp:spPr>
        <a:xfrm>
          <a:off x="1678800" y="1642796"/>
          <a:ext cx="1172415" cy="7034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500" kern="1200" dirty="0" err="1" smtClean="0"/>
            <a:t>Indiegogo</a:t>
          </a:r>
          <a:r>
            <a:rPr lang="en-AU" sz="1500" kern="1200" dirty="0" smtClean="0"/>
            <a:t> Pitch (?)</a:t>
          </a:r>
          <a:endParaRPr lang="en-AU" sz="1500" kern="1200" dirty="0"/>
        </a:p>
      </dsp:txBody>
      <dsp:txXfrm>
        <a:off x="1678800" y="1642796"/>
        <a:ext cx="1172415" cy="703449"/>
      </dsp:txXfrm>
    </dsp:sp>
    <dsp:sp modelId="{5385A1AB-F2DB-4891-8F94-0F93E52D8044}">
      <dsp:nvSpPr>
        <dsp:cNvPr id="0" name=""/>
        <dsp:cNvSpPr/>
      </dsp:nvSpPr>
      <dsp:spPr>
        <a:xfrm>
          <a:off x="389143" y="2463487"/>
          <a:ext cx="1172415" cy="7034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500" kern="1200" dirty="0" smtClean="0"/>
            <a:t>Eventually, legal advice</a:t>
          </a:r>
          <a:endParaRPr lang="en-AU" sz="1500" kern="1200" dirty="0"/>
        </a:p>
      </dsp:txBody>
      <dsp:txXfrm>
        <a:off x="389143" y="2463487"/>
        <a:ext cx="1172415" cy="703449"/>
      </dsp:txXfrm>
    </dsp:sp>
    <dsp:sp modelId="{CB99B202-BFF1-4804-A2F2-464A1584D085}">
      <dsp:nvSpPr>
        <dsp:cNvPr id="0" name=""/>
        <dsp:cNvSpPr/>
      </dsp:nvSpPr>
      <dsp:spPr>
        <a:xfrm>
          <a:off x="1678800" y="2463487"/>
          <a:ext cx="1172415" cy="7034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500" kern="1200" dirty="0" smtClean="0"/>
            <a:t>Eventually, insurance</a:t>
          </a:r>
          <a:endParaRPr lang="en-AU" sz="1500" kern="1200" dirty="0"/>
        </a:p>
      </dsp:txBody>
      <dsp:txXfrm>
        <a:off x="1678800" y="2463487"/>
        <a:ext cx="1172415" cy="7034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E4C87-2DE1-479E-8E7A-91B68ACCABDC}" type="datetimeFigureOut">
              <a:rPr lang="en-AU" smtClean="0"/>
              <a:t>10/07/2014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6E2B-F59E-4955-AD79-2087626E0E8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89621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E4C87-2DE1-479E-8E7A-91B68ACCABDC}" type="datetimeFigureOut">
              <a:rPr lang="en-AU" smtClean="0"/>
              <a:t>10/07/2014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6E2B-F59E-4955-AD79-2087626E0E8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98004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E4C87-2DE1-479E-8E7A-91B68ACCABDC}" type="datetimeFigureOut">
              <a:rPr lang="en-AU" smtClean="0"/>
              <a:t>10/07/2014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6E2B-F59E-4955-AD79-2087626E0E8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06758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E4C87-2DE1-479E-8E7A-91B68ACCABDC}" type="datetimeFigureOut">
              <a:rPr lang="en-AU" smtClean="0"/>
              <a:t>10/07/2014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6E2B-F59E-4955-AD79-2087626E0E8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76756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E4C87-2DE1-479E-8E7A-91B68ACCABDC}" type="datetimeFigureOut">
              <a:rPr lang="en-AU" smtClean="0"/>
              <a:t>10/07/2014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6E2B-F59E-4955-AD79-2087626E0E8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34494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E4C87-2DE1-479E-8E7A-91B68ACCABDC}" type="datetimeFigureOut">
              <a:rPr lang="en-AU" smtClean="0"/>
              <a:t>10/07/2014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6E2B-F59E-4955-AD79-2087626E0E8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59957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E4C87-2DE1-479E-8E7A-91B68ACCABDC}" type="datetimeFigureOut">
              <a:rPr lang="en-AU" smtClean="0"/>
              <a:t>10/07/2014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6E2B-F59E-4955-AD79-2087626E0E8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75971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E4C87-2DE1-479E-8E7A-91B68ACCABDC}" type="datetimeFigureOut">
              <a:rPr lang="en-AU" smtClean="0"/>
              <a:t>10/07/2014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6E2B-F59E-4955-AD79-2087626E0E8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31991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E4C87-2DE1-479E-8E7A-91B68ACCABDC}" type="datetimeFigureOut">
              <a:rPr lang="en-AU" smtClean="0"/>
              <a:t>10/07/2014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6E2B-F59E-4955-AD79-2087626E0E8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11203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E4C87-2DE1-479E-8E7A-91B68ACCABDC}" type="datetimeFigureOut">
              <a:rPr lang="en-AU" smtClean="0"/>
              <a:t>10/07/2014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6E2B-F59E-4955-AD79-2087626E0E8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05286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E4C87-2DE1-479E-8E7A-91B68ACCABDC}" type="datetimeFigureOut">
              <a:rPr lang="en-AU" smtClean="0"/>
              <a:t>10/07/2014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6E2B-F59E-4955-AD79-2087626E0E8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67132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AE4C87-2DE1-479E-8E7A-91B68ACCABDC}" type="datetimeFigureOut">
              <a:rPr lang="en-AU" smtClean="0"/>
              <a:t>10/07/2014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F76E2B-F59E-4955-AD79-2087626E0E8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40762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953800237"/>
              </p:ext>
            </p:extLst>
          </p:nvPr>
        </p:nvGraphicFramePr>
        <p:xfrm>
          <a:off x="4427984" y="764704"/>
          <a:ext cx="4281091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95536" y="69269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Lifeboat - The Original Idea</a:t>
            </a:r>
            <a:endParaRPr lang="en-A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95536" y="1556792"/>
            <a:ext cx="374441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Started with an idea to make and give away (or sell for charity) get well cards for people suffering from mental health concerns like depression, anxiety and bipolar. </a:t>
            </a:r>
          </a:p>
          <a:p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There’s such a stigma around these illnesses that friends and family sometimes don’t </a:t>
            </a:r>
            <a:r>
              <a:rPr lang="en-US" dirty="0" err="1" smtClean="0"/>
              <a:t>recognise</a:t>
            </a:r>
            <a:r>
              <a:rPr lang="en-US" dirty="0" smtClean="0"/>
              <a:t> that they are indeed illnesses.  </a:t>
            </a:r>
          </a:p>
          <a:p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Get well cards would remind both the giver and the receiver that (despite </a:t>
            </a:r>
            <a:r>
              <a:rPr lang="en-US" dirty="0" err="1" smtClean="0"/>
              <a:t>biopsychosocial</a:t>
            </a:r>
            <a:r>
              <a:rPr lang="en-US" dirty="0" smtClean="0"/>
              <a:t> causes) mental illness is a real medical concern, and deserves social support.</a:t>
            </a:r>
          </a:p>
        </p:txBody>
      </p:sp>
    </p:spTree>
    <p:extLst>
      <p:ext uri="{BB962C8B-B14F-4D97-AF65-F5344CB8AC3E}">
        <p14:creationId xmlns:p14="http://schemas.microsoft.com/office/powerpoint/2010/main" val="71977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69134640"/>
              </p:ext>
            </p:extLst>
          </p:nvPr>
        </p:nvGraphicFramePr>
        <p:xfrm>
          <a:off x="4427984" y="764704"/>
          <a:ext cx="4281091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95536" y="69269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Lifeboat - The Original Idea</a:t>
            </a:r>
            <a:endParaRPr lang="en-A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95536" y="1268760"/>
            <a:ext cx="374441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Realised</a:t>
            </a:r>
            <a:r>
              <a:rPr lang="en-US" dirty="0" smtClean="0"/>
              <a:t> that the important part – to me – was actually the social support.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  also liked the ‘whole person’ approach of places like the Asylum Seeker Resource Centre and MS Australia.</a:t>
            </a:r>
          </a:p>
          <a:p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 </a:t>
            </a:r>
            <a:r>
              <a:rPr lang="en-US" dirty="0" smtClean="0"/>
              <a:t>suffer from a mood disorder and an anxiety disorder, and social support (or lack thereof)  has been a major factor in my wellness over the years.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Recently, I “mentored” a friend of mine who was just recently diagnosed with anxiety, and it helped her a lot</a:t>
            </a:r>
            <a:r>
              <a:rPr lang="en-US" dirty="0" smtClean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93645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211793284"/>
              </p:ext>
            </p:extLst>
          </p:nvPr>
        </p:nvGraphicFramePr>
        <p:xfrm>
          <a:off x="4427984" y="764704"/>
          <a:ext cx="4281091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95536" y="69269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Lifeboat - The </a:t>
            </a:r>
            <a:r>
              <a:rPr lang="en-US" b="1" dirty="0" smtClean="0"/>
              <a:t>Evolved Idea</a:t>
            </a:r>
            <a:endParaRPr lang="en-A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95892" y="1268760"/>
            <a:ext cx="374441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 thought of a model like this:</a:t>
            </a:r>
          </a:p>
          <a:p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Get well cards become a PR as well as a fundraising activity. (Maybe balloons, flowers, etc later on)</a:t>
            </a:r>
          </a:p>
          <a:p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Includes mainly social support, but also connections with other services</a:t>
            </a:r>
          </a:p>
        </p:txBody>
      </p:sp>
    </p:spTree>
    <p:extLst>
      <p:ext uri="{BB962C8B-B14F-4D97-AF65-F5344CB8AC3E}">
        <p14:creationId xmlns:p14="http://schemas.microsoft.com/office/powerpoint/2010/main" val="3302174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H8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484784"/>
            <a:ext cx="3890249" cy="4067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5536" y="69269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Why I’m Calling it ‘Lifeboat’</a:t>
            </a:r>
            <a:endParaRPr lang="en-AU" b="1" dirty="0"/>
          </a:p>
        </p:txBody>
      </p:sp>
      <p:sp>
        <p:nvSpPr>
          <p:cNvPr id="2" name="TextBox 1"/>
          <p:cNvSpPr txBox="1"/>
          <p:nvPr/>
        </p:nvSpPr>
        <p:spPr>
          <a:xfrm>
            <a:off x="467544" y="1268760"/>
            <a:ext cx="403244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 smtClean="0"/>
              <a:t>I like the idea of ‘being in it together’ – even though it’s a tough situation, you’re not alone.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 smtClean="0"/>
              <a:t>There’s a safety theme, an idea of something that picks you up when you’re in trouble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 smtClean="0"/>
              <a:t>The lifeboat isn’t the full solution (like therapy, medication, and so on); it’s just there to help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 smtClean="0"/>
              <a:t>I like the idea of ‘unsinkable’ – tenacity has gotten me through my illness, and I like the idea of being unsinkable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35928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611383003"/>
              </p:ext>
            </p:extLst>
          </p:nvPr>
        </p:nvGraphicFramePr>
        <p:xfrm>
          <a:off x="827584" y="1628800"/>
          <a:ext cx="7637288" cy="50219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95536" y="1196752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I knew it would need to be rolled out in phases:</a:t>
            </a:r>
            <a:endParaRPr lang="en-AU" dirty="0"/>
          </a:p>
        </p:txBody>
      </p:sp>
      <p:sp>
        <p:nvSpPr>
          <p:cNvPr id="6" name="TextBox 5"/>
          <p:cNvSpPr txBox="1"/>
          <p:nvPr/>
        </p:nvSpPr>
        <p:spPr>
          <a:xfrm>
            <a:off x="395536" y="69269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Three Stages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883453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1340768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But then I thought of the risks that exist – even for Stage 1:</a:t>
            </a:r>
            <a:endParaRPr lang="en-AU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372404534"/>
              </p:ext>
            </p:extLst>
          </p:nvPr>
        </p:nvGraphicFramePr>
        <p:xfrm>
          <a:off x="1475656" y="213285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95536" y="69269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Risks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25461676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1340768"/>
            <a:ext cx="5256584" cy="4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AU" dirty="0" smtClean="0"/>
              <a:t>So legal advice and insurance would be a must.  </a:t>
            </a:r>
            <a:endParaRPr lang="en-AU" dirty="0"/>
          </a:p>
        </p:txBody>
      </p:sp>
      <p:sp>
        <p:nvSpPr>
          <p:cNvPr id="6" name="TextBox 5"/>
          <p:cNvSpPr txBox="1"/>
          <p:nvPr/>
        </p:nvSpPr>
        <p:spPr>
          <a:xfrm>
            <a:off x="395536" y="69269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Risks </a:t>
            </a:r>
            <a:r>
              <a:rPr lang="en-US" b="1" dirty="0">
                <a:sym typeface="Wingdings" panose="05000000000000000000" pitchFamily="2" charset="2"/>
              </a:rPr>
              <a:t>=</a:t>
            </a:r>
            <a:r>
              <a:rPr lang="en-US" b="1" dirty="0" smtClean="0">
                <a:sym typeface="Wingdings" panose="05000000000000000000" pitchFamily="2" charset="2"/>
              </a:rPr>
              <a:t> Costs</a:t>
            </a:r>
            <a:endParaRPr lang="en-AU" b="1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492825465"/>
              </p:ext>
            </p:extLst>
          </p:nvPr>
        </p:nvGraphicFramePr>
        <p:xfrm>
          <a:off x="1835696" y="1815294"/>
          <a:ext cx="6912768" cy="3312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89066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1062028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And there are a lot of things that need funds:</a:t>
            </a:r>
            <a:endParaRPr lang="en-AU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519479584"/>
              </p:ext>
            </p:extLst>
          </p:nvPr>
        </p:nvGraphicFramePr>
        <p:xfrm>
          <a:off x="323528" y="1628800"/>
          <a:ext cx="8712968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69269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Costs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515649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329894593"/>
              </p:ext>
            </p:extLst>
          </p:nvPr>
        </p:nvGraphicFramePr>
        <p:xfrm>
          <a:off x="3131840" y="1844824"/>
          <a:ext cx="5414392" cy="45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95536" y="69269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Early Steps</a:t>
            </a:r>
            <a:endParaRPr lang="en-A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95536" y="1062028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So, it’s a matter of reversing the logical steps. First, branding – then, service delivery.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553025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979712" y="1196752"/>
            <a:ext cx="6768752" cy="53001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0"/>
              </a:spcBef>
              <a:spcAft>
                <a:spcPts val="200"/>
              </a:spcAft>
            </a:pPr>
            <a:r>
              <a:rPr lang="en-AU" sz="1600" b="1" kern="0" dirty="0">
                <a:solidFill>
                  <a:srgbClr val="90C226"/>
                </a:solidFill>
                <a:latin typeface="Trebuchet MS" panose="020B0603020202020204" pitchFamily="34" charset="0"/>
                <a:ea typeface="FZYaoTi"/>
                <a:cs typeface="Tahoma" panose="020B0604030504040204" pitchFamily="34" charset="0"/>
              </a:rPr>
              <a:t>What type of legal entity to be</a:t>
            </a:r>
          </a:p>
          <a:p>
            <a:pPr>
              <a:spcBef>
                <a:spcPts val="400"/>
              </a:spcBef>
              <a:spcAft>
                <a:spcPts val="0"/>
              </a:spcAft>
            </a:pPr>
            <a:r>
              <a:rPr lang="en-AU" sz="1300" b="1" dirty="0">
                <a:solidFill>
                  <a:srgbClr val="404040"/>
                </a:solidFill>
                <a:latin typeface="Trebuchet MS" panose="020B0603020202020204" pitchFamily="34" charset="0"/>
                <a:ea typeface="FZYaoTi"/>
                <a:cs typeface="Tahoma" panose="020B0604030504040204" pitchFamily="34" charset="0"/>
              </a:rPr>
              <a:t>Incorporated Association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100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Big plus:  The association is a legal person</a:t>
            </a:r>
            <a:endParaRPr lang="en-AU" sz="1100" dirty="0">
              <a:latin typeface="Trebuchet MS" panose="020B0603020202020204" pitchFamily="34" charset="0"/>
              <a:ea typeface="Trebuchet MS" panose="020B0603020202020204" pitchFamily="34" charset="0"/>
              <a:cs typeface="Tahoma" panose="020B060403050404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100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Big minus: Need at least 5 members to incorporate in Vic</a:t>
            </a:r>
            <a:endParaRPr lang="en-AU" sz="1100" dirty="0">
              <a:latin typeface="Trebuchet MS" panose="020B0603020202020204" pitchFamily="34" charset="0"/>
              <a:ea typeface="Trebuchet MS" panose="020B0603020202020204" pitchFamily="34" charset="0"/>
              <a:cs typeface="Tahoma" panose="020B060403050404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100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Administration: accounting, auditing and annual reporting requirements</a:t>
            </a:r>
            <a:endParaRPr lang="en-AU" sz="1100" dirty="0">
              <a:latin typeface="Trebuchet MS" panose="020B0603020202020204" pitchFamily="34" charset="0"/>
              <a:ea typeface="Trebuchet MS" panose="020B0603020202020204" pitchFamily="34" charset="0"/>
              <a:cs typeface="Tahoma" panose="020B060403050404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100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Administration: must have a dispute resolution procedure (there’s a model to use)</a:t>
            </a:r>
            <a:endParaRPr lang="en-AU" sz="1100" dirty="0">
              <a:latin typeface="Trebuchet MS" panose="020B0603020202020204" pitchFamily="34" charset="0"/>
              <a:ea typeface="Trebuchet MS" panose="020B0603020202020204" pitchFamily="34" charset="0"/>
              <a:cs typeface="Tahoma" panose="020B060403050404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100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Costs: fees for lodging some forms and financial reporting</a:t>
            </a:r>
            <a:endParaRPr lang="en-AU" sz="1100" dirty="0">
              <a:latin typeface="Trebuchet MS" panose="020B0603020202020204" pitchFamily="34" charset="0"/>
              <a:ea typeface="Trebuchet MS" panose="020B0603020202020204" pitchFamily="34" charset="0"/>
              <a:cs typeface="Tahoma" panose="020B060403050404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100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Meetings: must have an annual general meeting with financial report</a:t>
            </a:r>
            <a:endParaRPr lang="en-AU" sz="1100" dirty="0">
              <a:latin typeface="Trebuchet MS" panose="020B0603020202020204" pitchFamily="34" charset="0"/>
              <a:ea typeface="Trebuchet MS" panose="020B0603020202020204" pitchFamily="34" charset="0"/>
              <a:cs typeface="Tahoma" panose="020B0604030504040204" pitchFamily="34" charset="0"/>
            </a:endParaRPr>
          </a:p>
          <a:p>
            <a:pPr>
              <a:spcBef>
                <a:spcPts val="400"/>
              </a:spcBef>
              <a:spcAft>
                <a:spcPts val="0"/>
              </a:spcAft>
            </a:pPr>
            <a:r>
              <a:rPr lang="en-AU" sz="1300" b="1" dirty="0">
                <a:solidFill>
                  <a:srgbClr val="404040"/>
                </a:solidFill>
                <a:latin typeface="Trebuchet MS" panose="020B0603020202020204" pitchFamily="34" charset="0"/>
                <a:ea typeface="FZYaoTi"/>
                <a:cs typeface="Tahoma" panose="020B0604030504040204" pitchFamily="34" charset="0"/>
              </a:rPr>
              <a:t>Unincorporated Association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100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Not a legal person</a:t>
            </a:r>
            <a:endParaRPr lang="en-AU" sz="1100" dirty="0">
              <a:latin typeface="Trebuchet MS" panose="020B0603020202020204" pitchFamily="34" charset="0"/>
              <a:ea typeface="Trebuchet MS" panose="020B0603020202020204" pitchFamily="34" charset="0"/>
              <a:cs typeface="Tahoma" panose="020B060403050404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100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Can’t open its own bank account or own property</a:t>
            </a:r>
            <a:endParaRPr lang="en-AU" sz="1100" dirty="0">
              <a:latin typeface="Trebuchet MS" panose="020B0603020202020204" pitchFamily="34" charset="0"/>
              <a:ea typeface="Trebuchet MS" panose="020B0603020202020204" pitchFamily="34" charset="0"/>
              <a:cs typeface="Tahoma" panose="020B060403050404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100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Can’t accept gifts or bequests</a:t>
            </a:r>
            <a:endParaRPr lang="en-AU" sz="1100" dirty="0">
              <a:latin typeface="Trebuchet MS" panose="020B0603020202020204" pitchFamily="34" charset="0"/>
              <a:ea typeface="Trebuchet MS" panose="020B0603020202020204" pitchFamily="34" charset="0"/>
              <a:cs typeface="Tahoma" panose="020B060403050404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100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Can’t apply for grants</a:t>
            </a:r>
            <a:endParaRPr lang="en-AU" sz="1100" dirty="0">
              <a:latin typeface="Trebuchet MS" panose="020B0603020202020204" pitchFamily="34" charset="0"/>
              <a:ea typeface="Trebuchet MS" panose="020B0603020202020204" pitchFamily="34" charset="0"/>
              <a:cs typeface="Tahoma" panose="020B0604030504040204" pitchFamily="34" charset="0"/>
            </a:endParaRPr>
          </a:p>
          <a:p>
            <a:pPr>
              <a:spcBef>
                <a:spcPts val="400"/>
              </a:spcBef>
              <a:spcAft>
                <a:spcPts val="0"/>
              </a:spcAft>
            </a:pPr>
            <a:r>
              <a:rPr lang="en-US" sz="1300" b="1" dirty="0">
                <a:solidFill>
                  <a:srgbClr val="404040"/>
                </a:solidFill>
                <a:latin typeface="Trebuchet MS" panose="020B0603020202020204" pitchFamily="34" charset="0"/>
                <a:ea typeface="FZYaoTi"/>
                <a:cs typeface="Tahoma" panose="020B0604030504040204" pitchFamily="34" charset="0"/>
              </a:rPr>
              <a:t>DGR Status</a:t>
            </a:r>
            <a:endParaRPr lang="en-AU" sz="1300" b="1" dirty="0">
              <a:solidFill>
                <a:srgbClr val="404040"/>
              </a:solidFill>
              <a:latin typeface="Trebuchet MS" panose="020B0603020202020204" pitchFamily="34" charset="0"/>
              <a:ea typeface="FZYaoTi"/>
              <a:cs typeface="Tahoma" panose="020B060403050404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100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fall within a general DGR category as set out in the income tax law</a:t>
            </a:r>
            <a:endParaRPr lang="en-AU" sz="1100" dirty="0">
              <a:latin typeface="Trebuchet MS" panose="020B0603020202020204" pitchFamily="34" charset="0"/>
              <a:ea typeface="Trebuchet MS" panose="020B0603020202020204" pitchFamily="34" charset="0"/>
              <a:cs typeface="Tahoma" panose="020B060403050404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100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have an Australian business number (ABN) </a:t>
            </a:r>
            <a:r>
              <a:rPr lang="en-AU" sz="1100" dirty="0" smtClean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(incorporated associations </a:t>
            </a:r>
            <a:r>
              <a:rPr lang="en-AU" sz="1100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*can* have those)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100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have an appropriate dissolution/revocation of endorsement clause or clauses</a:t>
            </a:r>
            <a:endParaRPr lang="en-AU" sz="1100" dirty="0">
              <a:latin typeface="Trebuchet MS" panose="020B0603020202020204" pitchFamily="34" charset="0"/>
              <a:ea typeface="Trebuchet MS" panose="020B0603020202020204" pitchFamily="34" charset="0"/>
              <a:cs typeface="Tahoma" panose="020B060403050404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100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maintain a gift fund (if seeking endorsement for the operation of a fund, authority or institution)</a:t>
            </a:r>
            <a:endParaRPr lang="en-AU" sz="1100" dirty="0">
              <a:latin typeface="Trebuchet MS" panose="020B0603020202020204" pitchFamily="34" charset="0"/>
              <a:ea typeface="Trebuchet MS" panose="020B0603020202020204" pitchFamily="34" charset="0"/>
              <a:cs typeface="Tahoma" panose="020B060403050404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100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be in Australia (with some exceptions).</a:t>
            </a:r>
            <a:endParaRPr lang="en-AU" sz="1100" dirty="0">
              <a:latin typeface="Trebuchet MS" panose="020B0603020202020204" pitchFamily="34" charset="0"/>
              <a:ea typeface="Trebuchet MS" panose="020B0603020202020204" pitchFamily="34" charset="0"/>
              <a:cs typeface="Tahoma" panose="020B0604030504040204" pitchFamily="34" charset="0"/>
            </a:endParaRPr>
          </a:p>
          <a:p>
            <a:pPr>
              <a:spcBef>
                <a:spcPts val="400"/>
              </a:spcBef>
              <a:spcAft>
                <a:spcPts val="0"/>
              </a:spcAft>
            </a:pPr>
            <a:r>
              <a:rPr lang="en-US" sz="1300" b="1" dirty="0">
                <a:solidFill>
                  <a:srgbClr val="404040"/>
                </a:solidFill>
                <a:latin typeface="Trebuchet MS" panose="020B0603020202020204" pitchFamily="34" charset="0"/>
                <a:ea typeface="FZYaoTi"/>
                <a:cs typeface="Tahoma" panose="020B0604030504040204" pitchFamily="34" charset="0"/>
              </a:rPr>
              <a:t>Conclusions</a:t>
            </a:r>
            <a:endParaRPr lang="en-AU" sz="1300" b="1" dirty="0">
              <a:solidFill>
                <a:srgbClr val="404040"/>
              </a:solidFill>
              <a:latin typeface="Trebuchet MS" panose="020B0603020202020204" pitchFamily="34" charset="0"/>
              <a:ea typeface="FZYaoTi"/>
              <a:cs typeface="Tahoma" panose="020B060403050404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1100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Need to be incorporated.</a:t>
            </a:r>
            <a:endParaRPr lang="en-AU" sz="1100" dirty="0">
              <a:latin typeface="Trebuchet MS" panose="020B0603020202020204" pitchFamily="34" charset="0"/>
              <a:ea typeface="Trebuchet MS" panose="020B0603020202020204" pitchFamily="34" charset="0"/>
              <a:cs typeface="Tahoma" panose="020B060403050404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1100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Need an ABN.</a:t>
            </a:r>
            <a:endParaRPr lang="en-AU" sz="1100" dirty="0">
              <a:latin typeface="Trebuchet MS" panose="020B0603020202020204" pitchFamily="34" charset="0"/>
              <a:ea typeface="Trebuchet MS" panose="020B0603020202020204" pitchFamily="34" charset="0"/>
              <a:cs typeface="Tahoma" panose="020B060403050404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1100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Therefore, need to get 4 more members</a:t>
            </a:r>
            <a:endParaRPr lang="en-AU" sz="1100" dirty="0">
              <a:latin typeface="Trebuchet MS" panose="020B0603020202020204" pitchFamily="34" charset="0"/>
              <a:ea typeface="Trebuchet MS" panose="020B0603020202020204" pitchFamily="34" charset="0"/>
              <a:cs typeface="Tahoma" panose="020B060403050404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1100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Need to get head around the requirements (consumer.vic.gov.au)</a:t>
            </a:r>
            <a:endParaRPr lang="en-AU" sz="1100" dirty="0">
              <a:latin typeface="Trebuchet MS" panose="020B0603020202020204" pitchFamily="34" charset="0"/>
              <a:ea typeface="Trebuchet MS" panose="020B0603020202020204" pitchFamily="34" charset="0"/>
              <a:cs typeface="Tahoma" panose="020B060403050404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1100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Confirm with legal advice after </a:t>
            </a:r>
            <a:r>
              <a:rPr lang="en-US" sz="1100" dirty="0" err="1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Indiegogo</a:t>
            </a:r>
            <a:r>
              <a:rPr lang="en-US" sz="1100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 </a:t>
            </a:r>
            <a:r>
              <a:rPr lang="en-US" sz="1100" dirty="0" smtClean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campaign</a:t>
            </a:r>
            <a:endParaRPr lang="en-AU" sz="1100" dirty="0">
              <a:latin typeface="Trebuchet MS" panose="020B0603020202020204" pitchFamily="34" charset="0"/>
              <a:ea typeface="Trebuchet MS" panose="020B060302020202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69269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I’ve done heaps of research….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8629208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15616" y="1196753"/>
            <a:ext cx="6984776" cy="4498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0"/>
              </a:spcBef>
              <a:spcAft>
                <a:spcPts val="200"/>
              </a:spcAft>
            </a:pPr>
            <a:r>
              <a:rPr lang="en-AU" sz="2800" b="1" kern="0" dirty="0">
                <a:solidFill>
                  <a:srgbClr val="90C226"/>
                </a:solidFill>
                <a:latin typeface="Trebuchet MS" panose="020B0603020202020204" pitchFamily="34" charset="0"/>
                <a:ea typeface="FZYaoTi"/>
                <a:cs typeface="Tahoma" panose="020B0604030504040204" pitchFamily="34" charset="0"/>
              </a:rPr>
              <a:t>How to get Deductible Gift Recipient (DGR) status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AU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Welfare and rights category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AU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Need ABN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AU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Registered charity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AU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Registered public benevolent institution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Need “an appropriate dissolution/revocation of endorsement clause or clauses” (?)</a:t>
            </a:r>
            <a:endParaRPr lang="en-AU" dirty="0">
              <a:latin typeface="Trebuchet MS" panose="020B0603020202020204" pitchFamily="34" charset="0"/>
              <a:ea typeface="Trebuchet MS" panose="020B0603020202020204" pitchFamily="34" charset="0"/>
              <a:cs typeface="Tahoma" panose="020B060403050404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Need a gift fund (if seeking endorsement for the operation of a fund, authority or institution)</a:t>
            </a:r>
            <a:endParaRPr lang="en-AU" dirty="0">
              <a:latin typeface="Trebuchet MS" panose="020B0603020202020204" pitchFamily="34" charset="0"/>
              <a:ea typeface="Trebuchet MS" panose="020B0603020202020204" pitchFamily="34" charset="0"/>
              <a:cs typeface="Tahoma" panose="020B060403050404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Application at ato.gov.au</a:t>
            </a:r>
            <a:endParaRPr lang="en-AU" dirty="0">
              <a:latin typeface="Trebuchet MS" panose="020B0603020202020204" pitchFamily="34" charset="0"/>
              <a:ea typeface="Trebuchet MS" panose="020B0603020202020204" pitchFamily="34" charset="0"/>
              <a:cs typeface="Tahoma" panose="020B0604030504040204" pitchFamily="34" charset="0"/>
            </a:endParaRPr>
          </a:p>
          <a:p>
            <a:pPr>
              <a:spcBef>
                <a:spcPts val="80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90C226"/>
                </a:solidFill>
                <a:latin typeface="Trebuchet MS" panose="020B0603020202020204" pitchFamily="34" charset="0"/>
                <a:ea typeface="FZYaoTi"/>
                <a:cs typeface="Tahoma" panose="020B0604030504040204" pitchFamily="34" charset="0"/>
              </a:rPr>
              <a:t>Social </a:t>
            </a:r>
            <a:r>
              <a:rPr lang="en-US" sz="2400" b="1" dirty="0" smtClean="0">
                <a:solidFill>
                  <a:srgbClr val="90C226"/>
                </a:solidFill>
                <a:latin typeface="Trebuchet MS" panose="020B0603020202020204" pitchFamily="34" charset="0"/>
                <a:ea typeface="FZYaoTi"/>
                <a:cs typeface="Tahoma" panose="020B0604030504040204" pitchFamily="34" charset="0"/>
              </a:rPr>
              <a:t>Media Policy</a:t>
            </a:r>
            <a:endParaRPr lang="en-AU" sz="2400" b="1" dirty="0">
              <a:solidFill>
                <a:srgbClr val="90C226"/>
              </a:solidFill>
              <a:latin typeface="Trebuchet MS" panose="020B0603020202020204" pitchFamily="34" charset="0"/>
              <a:ea typeface="FZYaoTi"/>
              <a:cs typeface="Tahoma" panose="020B0604030504040204" pitchFamily="34" charset="0"/>
            </a:endParaRPr>
          </a:p>
          <a:p>
            <a:r>
              <a:rPr lang="en-US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http://mashable.com/2009/06/02/social-media-policy-musts/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975972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188640"/>
            <a:ext cx="7992888" cy="61827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0"/>
              </a:spcBef>
              <a:spcAft>
                <a:spcPts val="200"/>
              </a:spcAft>
            </a:pPr>
            <a:r>
              <a:rPr lang="en-AU" sz="2800" b="1" kern="0" dirty="0">
                <a:solidFill>
                  <a:srgbClr val="90C226"/>
                </a:solidFill>
                <a:latin typeface="Trebuchet MS" panose="020B0603020202020204" pitchFamily="34" charset="0"/>
                <a:ea typeface="FZYaoTi"/>
                <a:cs typeface="Tahoma" panose="020B0604030504040204" pitchFamily="34" charset="0"/>
              </a:rPr>
              <a:t>What </a:t>
            </a:r>
            <a:r>
              <a:rPr lang="en-AU" sz="2800" b="1" kern="0" dirty="0" smtClean="0">
                <a:solidFill>
                  <a:srgbClr val="90C226"/>
                </a:solidFill>
                <a:latin typeface="Trebuchet MS" panose="020B0603020202020204" pitchFamily="34" charset="0"/>
                <a:ea typeface="FZYaoTi"/>
                <a:cs typeface="Tahoma" panose="020B0604030504040204" pitchFamily="34" charset="0"/>
              </a:rPr>
              <a:t>insurance to get</a:t>
            </a:r>
            <a:endParaRPr lang="en-AU" sz="2800" b="1" kern="0" dirty="0">
              <a:solidFill>
                <a:srgbClr val="90C226"/>
              </a:solidFill>
              <a:latin typeface="Trebuchet MS" panose="020B0603020202020204" pitchFamily="34" charset="0"/>
              <a:ea typeface="FZYaoTi"/>
              <a:cs typeface="Tahoma" panose="020B0604030504040204" pitchFamily="34" charset="0"/>
            </a:endParaRPr>
          </a:p>
          <a:p>
            <a:pPr>
              <a:spcBef>
                <a:spcPts val="400"/>
              </a:spcBef>
              <a:spcAft>
                <a:spcPts val="0"/>
              </a:spcAft>
            </a:pPr>
            <a:r>
              <a:rPr lang="en-AU" sz="2400" b="1" dirty="0">
                <a:solidFill>
                  <a:srgbClr val="404040"/>
                </a:solidFill>
                <a:latin typeface="Trebuchet MS" panose="020B0603020202020204" pitchFamily="34" charset="0"/>
                <a:ea typeface="FZYaoTi"/>
                <a:cs typeface="Tahoma" panose="020B0604030504040204" pitchFamily="34" charset="0"/>
              </a:rPr>
              <a:t>Conclusions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AU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At least public liability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AU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Will need professional advice</a:t>
            </a:r>
          </a:p>
          <a:p>
            <a:pPr>
              <a:spcBef>
                <a:spcPts val="2000"/>
              </a:spcBef>
              <a:spcAft>
                <a:spcPts val="200"/>
              </a:spcAft>
            </a:pPr>
            <a:r>
              <a:rPr lang="en-AU" sz="2800" b="1" kern="0" dirty="0">
                <a:solidFill>
                  <a:srgbClr val="90C226"/>
                </a:solidFill>
                <a:latin typeface="Trebuchet MS" panose="020B0603020202020204" pitchFamily="34" charset="0"/>
                <a:ea typeface="FZYaoTi"/>
                <a:cs typeface="Tahoma" panose="020B0604030504040204" pitchFamily="34" charset="0"/>
              </a:rPr>
              <a:t>What legal risk mitigations to be in place</a:t>
            </a:r>
          </a:p>
          <a:p>
            <a:pPr>
              <a:spcBef>
                <a:spcPts val="400"/>
              </a:spcBef>
              <a:spcAft>
                <a:spcPts val="0"/>
              </a:spcAft>
            </a:pPr>
            <a:r>
              <a:rPr lang="en-AU" sz="2400" b="1" dirty="0">
                <a:solidFill>
                  <a:srgbClr val="404040"/>
                </a:solidFill>
                <a:latin typeface="Trebuchet MS" panose="020B0603020202020204" pitchFamily="34" charset="0"/>
                <a:ea typeface="FZYaoTi"/>
                <a:cs typeface="Tahoma" panose="020B0604030504040204" pitchFamily="34" charset="0"/>
              </a:rPr>
              <a:t>Brain Dump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AU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Have an emergency / crisis plan for: Meetings, members and social media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AU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Disclaimer on website and written that this is not health care – rather, it’s information and </a:t>
            </a:r>
            <a:r>
              <a:rPr lang="en-AU" dirty="0" smtClean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support (</a:t>
            </a:r>
            <a:r>
              <a:rPr lang="en-AU" dirty="0" err="1" smtClean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cf</a:t>
            </a:r>
            <a:r>
              <a:rPr lang="en-AU" dirty="0" smtClean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 ADAVIC site)</a:t>
            </a:r>
            <a:endParaRPr lang="en-AU" dirty="0">
              <a:latin typeface="Trebuchet MS" panose="020B0603020202020204" pitchFamily="34" charset="0"/>
              <a:ea typeface="Trebuchet MS" panose="020B0603020202020204" pitchFamily="34" charset="0"/>
              <a:cs typeface="Tahoma" panose="020B060403050404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AU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Disclaimer of reliance on information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AU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Gain clients through referral rather than </a:t>
            </a:r>
            <a:r>
              <a:rPr lang="en-AU" dirty="0" smtClean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online (think: psych services)</a:t>
            </a:r>
            <a:endParaRPr lang="en-AU" dirty="0">
              <a:latin typeface="Trebuchet MS" panose="020B0603020202020204" pitchFamily="34" charset="0"/>
              <a:ea typeface="Trebuchet MS" panose="020B0603020202020204" pitchFamily="34" charset="0"/>
              <a:cs typeface="Tahoma" panose="020B060403050404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AU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Vetting </a:t>
            </a:r>
            <a:r>
              <a:rPr lang="en-AU" dirty="0" smtClean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process?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AU" dirty="0" smtClean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Confidentiality </a:t>
            </a:r>
            <a:r>
              <a:rPr lang="en-AU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protections – anonymous sort of setting; discuss confidentiality in meetings and on website</a:t>
            </a:r>
          </a:p>
          <a:p>
            <a:pPr>
              <a:spcBef>
                <a:spcPts val="400"/>
              </a:spcBef>
              <a:spcAft>
                <a:spcPts val="0"/>
              </a:spcAft>
            </a:pPr>
            <a:r>
              <a:rPr lang="en-AU" sz="2400" b="1" dirty="0">
                <a:solidFill>
                  <a:srgbClr val="404040"/>
                </a:solidFill>
                <a:latin typeface="Trebuchet MS" panose="020B0603020202020204" pitchFamily="34" charset="0"/>
                <a:ea typeface="FZYaoTi"/>
                <a:cs typeface="Tahoma" panose="020B0604030504040204" pitchFamily="34" charset="0"/>
              </a:rPr>
              <a:t>Conclusions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AU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Get legal advice</a:t>
            </a:r>
            <a:endParaRPr lang="en-AU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7942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476672"/>
            <a:ext cx="8208912" cy="5345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0"/>
              </a:spcBef>
              <a:spcAft>
                <a:spcPts val="200"/>
              </a:spcAft>
            </a:pPr>
            <a:r>
              <a:rPr lang="en-AU" sz="2800" b="1" kern="0" dirty="0">
                <a:solidFill>
                  <a:srgbClr val="90C226"/>
                </a:solidFill>
                <a:latin typeface="Trebuchet MS" panose="020B0603020202020204" pitchFamily="34" charset="0"/>
                <a:ea typeface="FZYaoTi"/>
                <a:cs typeface="Tahoma" panose="020B0604030504040204" pitchFamily="34" charset="0"/>
              </a:rPr>
              <a:t>Which referral </a:t>
            </a:r>
            <a:r>
              <a:rPr lang="en-AU" sz="2800" b="1" kern="0" dirty="0" smtClean="0">
                <a:solidFill>
                  <a:srgbClr val="90C226"/>
                </a:solidFill>
                <a:latin typeface="Trebuchet MS" panose="020B0603020202020204" pitchFamily="34" charset="0"/>
                <a:ea typeface="FZYaoTi"/>
                <a:cs typeface="Tahoma" panose="020B0604030504040204" pitchFamily="34" charset="0"/>
              </a:rPr>
              <a:t>services to use for clients</a:t>
            </a:r>
            <a:endParaRPr lang="en-AU" sz="2800" b="1" kern="0" dirty="0">
              <a:solidFill>
                <a:srgbClr val="90C226"/>
              </a:solidFill>
              <a:latin typeface="Trebuchet MS" panose="020B0603020202020204" pitchFamily="34" charset="0"/>
              <a:ea typeface="FZYaoTi"/>
              <a:cs typeface="Tahoma" panose="020B0604030504040204" pitchFamily="34" charset="0"/>
            </a:endParaRPr>
          </a:p>
          <a:p>
            <a:pPr>
              <a:spcBef>
                <a:spcPts val="400"/>
              </a:spcBef>
              <a:spcAft>
                <a:spcPts val="0"/>
              </a:spcAft>
            </a:pPr>
            <a:r>
              <a:rPr lang="en-AU" sz="2400" b="1" dirty="0">
                <a:solidFill>
                  <a:srgbClr val="404040"/>
                </a:solidFill>
                <a:latin typeface="Trebuchet MS" panose="020B0603020202020204" pitchFamily="34" charset="0"/>
                <a:ea typeface="FZYaoTi"/>
                <a:cs typeface="Tahoma" panose="020B0604030504040204" pitchFamily="34" charset="0"/>
              </a:rPr>
              <a:t>Brain Dump </a:t>
            </a:r>
            <a:r>
              <a:rPr lang="en-AU" sz="2400" b="1" dirty="0" smtClean="0">
                <a:solidFill>
                  <a:srgbClr val="404040"/>
                </a:solidFill>
                <a:latin typeface="Trebuchet MS" panose="020B0603020202020204" pitchFamily="34" charset="0"/>
                <a:ea typeface="FZYaoTi"/>
                <a:cs typeface="Tahoma" panose="020B0604030504040204" pitchFamily="34" charset="0"/>
              </a:rPr>
              <a:t>– Desired Referrers</a:t>
            </a:r>
            <a:endParaRPr lang="en-AU" sz="2400" b="1" dirty="0">
              <a:solidFill>
                <a:srgbClr val="404040"/>
              </a:solidFill>
              <a:latin typeface="Trebuchet MS" panose="020B0603020202020204" pitchFamily="34" charset="0"/>
              <a:ea typeface="FZYaoTi"/>
              <a:cs typeface="Tahoma" panose="020B060403050404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AU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Psych practices – community </a:t>
            </a:r>
            <a:r>
              <a:rPr lang="en-AU" dirty="0" smtClean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psychology / psychiatry / similar</a:t>
            </a:r>
            <a:endParaRPr lang="en-AU" dirty="0">
              <a:latin typeface="Trebuchet MS" panose="020B0603020202020204" pitchFamily="34" charset="0"/>
              <a:ea typeface="Trebuchet MS" panose="020B0603020202020204" pitchFamily="34" charset="0"/>
              <a:cs typeface="Tahoma" panose="020B060403050404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AU" dirty="0" err="1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Psychs</a:t>
            </a:r>
            <a:r>
              <a:rPr lang="en-AU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 who work for charities – possibly Asylum Seeker Resource Centre, possibly </a:t>
            </a:r>
            <a:r>
              <a:rPr lang="en-AU" dirty="0" err="1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drummond</a:t>
            </a:r>
            <a:r>
              <a:rPr lang="en-AU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 street </a:t>
            </a:r>
            <a:r>
              <a:rPr lang="en-AU" dirty="0" err="1" smtClean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queerspace</a:t>
            </a:r>
            <a:r>
              <a:rPr lang="en-AU" dirty="0" smtClean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, MS Australia….</a:t>
            </a:r>
            <a:endParaRPr lang="en-AU" dirty="0">
              <a:latin typeface="Trebuchet MS" panose="020B0603020202020204" pitchFamily="34" charset="0"/>
              <a:ea typeface="Trebuchet MS" panose="020B0603020202020204" pitchFamily="34" charset="0"/>
              <a:cs typeface="Tahoma" panose="020B0604030504040204" pitchFamily="34" charset="0"/>
            </a:endParaRPr>
          </a:p>
          <a:p>
            <a:pPr>
              <a:spcBef>
                <a:spcPts val="400"/>
              </a:spcBef>
              <a:spcAft>
                <a:spcPts val="0"/>
              </a:spcAft>
            </a:pPr>
            <a:r>
              <a:rPr lang="en-AU" sz="2400" b="1" dirty="0">
                <a:solidFill>
                  <a:srgbClr val="404040"/>
                </a:solidFill>
                <a:latin typeface="Trebuchet MS" panose="020B0603020202020204" pitchFamily="34" charset="0"/>
                <a:ea typeface="FZYaoTi"/>
                <a:cs typeface="Tahoma" panose="020B0604030504040204" pitchFamily="34" charset="0"/>
              </a:rPr>
              <a:t>Brain Dump – Desired Referees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AU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Low-risk individuals – preferably with access to psychological care, not in immediate danger from suicidal thoughts, mania or abusers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AU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Individuals who may need some social support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AU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Starting with 25-34 age range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AU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Diagnoses in the area of depression and anxiety (mild manias, some </a:t>
            </a:r>
            <a:r>
              <a:rPr lang="en-AU" dirty="0" smtClean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OCD– </a:t>
            </a:r>
            <a:r>
              <a:rPr lang="en-AU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we’re just not going for </a:t>
            </a:r>
            <a:r>
              <a:rPr lang="en-AU" dirty="0" smtClean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high-risk or extreme personality disorders)</a:t>
            </a:r>
            <a:endParaRPr lang="en-AU" dirty="0">
              <a:latin typeface="Trebuchet MS" panose="020B0603020202020204" pitchFamily="34" charset="0"/>
              <a:ea typeface="Trebuchet MS" panose="020B0603020202020204" pitchFamily="34" charset="0"/>
              <a:cs typeface="Tahoma" panose="020B060403050404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AU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All ethnicities, religions, political views, sexualities and genders / gender identities</a:t>
            </a:r>
            <a:r>
              <a:rPr lang="en-AU" dirty="0" smtClean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. (I will need some practice in facilitation.)</a:t>
            </a:r>
            <a:endParaRPr lang="en-AU" dirty="0">
              <a:latin typeface="Trebuchet MS" panose="020B0603020202020204" pitchFamily="34" charset="0"/>
              <a:ea typeface="Trebuchet MS" panose="020B0603020202020204" pitchFamily="34" charset="0"/>
              <a:cs typeface="Tahoma" panose="020B060403050404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AU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Preferably someone who would participate constructively in a group setting</a:t>
            </a:r>
            <a:endParaRPr lang="en-AU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84108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99592" y="980728"/>
            <a:ext cx="7272808" cy="3805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0"/>
              </a:spcBef>
              <a:spcAft>
                <a:spcPts val="200"/>
              </a:spcAft>
            </a:pPr>
            <a:r>
              <a:rPr lang="en-AU" sz="1600" b="1" kern="0" dirty="0">
                <a:solidFill>
                  <a:srgbClr val="90C226"/>
                </a:solidFill>
                <a:latin typeface="Trebuchet MS" panose="020B0603020202020204" pitchFamily="34" charset="0"/>
                <a:ea typeface="FZYaoTi"/>
                <a:cs typeface="Tahoma" panose="020B0604030504040204" pitchFamily="34" charset="0"/>
              </a:rPr>
              <a:t>How does the Bunnings sausage sizzle work?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AU" sz="1100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A written request on the organisation’s letterhead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AU" sz="1100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Then wait for Bunnings to agree to set a date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AU" sz="1100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Bunnings will provide with an information pack that will detail: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AU" sz="1100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Items that Bunnings will provide (normally BBQ, gas, and shade cover)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AU" sz="1100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Items that you need to provide (such as gloves, serviettes, wipes, disinfectant spray, BBQ tools </a:t>
            </a:r>
            <a:r>
              <a:rPr lang="en-AU" sz="1100" dirty="0" err="1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etc</a:t>
            </a:r>
            <a:r>
              <a:rPr lang="en-AU" sz="1100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)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AU" sz="1100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Catering requirements (suggested amounts of sausages, bread, sauce and drinks) and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AU" sz="1100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Logistical needs (OHS guidelines, council food handling requirements, insurance)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AU" sz="1100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There’s quite a wait list.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AU" sz="1100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They may put a limit on the number of people who can safely work in the BBQ area 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AU" sz="1100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They may set prices for sausages and drinks so that regular shoppers have a fair expectation of what to pay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AU" sz="1100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What we will need: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AU" sz="1100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3-4 people or so per day*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AU" sz="1100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Gloves, serviettes, wipes, disinfectant spray, BBQ tools*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AU" sz="1100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Sausages, bread, sauce and drinks*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AU" sz="1100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OHS guidelines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AU" sz="1100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Possibly food serving licence* - some kind of food handling compliance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AU" sz="1100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Possibly insurance*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n-AU" sz="1100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Money box</a:t>
            </a:r>
            <a:endParaRPr lang="en-AU" sz="11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1031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03648" y="1988840"/>
            <a:ext cx="6480720" cy="2165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0"/>
              </a:spcBef>
              <a:spcAft>
                <a:spcPts val="200"/>
              </a:spcAft>
            </a:pPr>
            <a:r>
              <a:rPr lang="en-AU" sz="2800" b="1" kern="0" dirty="0">
                <a:solidFill>
                  <a:srgbClr val="90C226"/>
                </a:solidFill>
                <a:latin typeface="Trebuchet MS" panose="020B0603020202020204" pitchFamily="34" charset="0"/>
                <a:ea typeface="FZYaoTi"/>
                <a:cs typeface="Tahoma" panose="020B0604030504040204" pitchFamily="34" charset="0"/>
              </a:rPr>
              <a:t>How does </a:t>
            </a:r>
            <a:r>
              <a:rPr lang="en-AU" sz="2800" b="1" kern="0" dirty="0" err="1">
                <a:solidFill>
                  <a:srgbClr val="90C226"/>
                </a:solidFill>
                <a:latin typeface="Trebuchet MS" panose="020B0603020202020204" pitchFamily="34" charset="0"/>
                <a:ea typeface="FZYaoTi"/>
                <a:cs typeface="Tahoma" panose="020B0604030504040204" pitchFamily="34" charset="0"/>
              </a:rPr>
              <a:t>Kickstarter</a:t>
            </a:r>
            <a:r>
              <a:rPr lang="en-AU" sz="2800" b="1" kern="0" dirty="0">
                <a:solidFill>
                  <a:srgbClr val="90C226"/>
                </a:solidFill>
                <a:latin typeface="Trebuchet MS" panose="020B0603020202020204" pitchFamily="34" charset="0"/>
                <a:ea typeface="FZYaoTi"/>
                <a:cs typeface="Tahoma" panose="020B0604030504040204" pitchFamily="34" charset="0"/>
              </a:rPr>
              <a:t> work? What other sites are there?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AU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NB: </a:t>
            </a:r>
            <a:r>
              <a:rPr lang="en-AU" dirty="0" err="1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Kickstarter</a:t>
            </a:r>
            <a:r>
              <a:rPr lang="en-AU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 prohibits fundraising for charity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AU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Think </a:t>
            </a:r>
            <a:r>
              <a:rPr lang="en-AU" dirty="0" err="1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Indiegogo</a:t>
            </a:r>
            <a:r>
              <a:rPr lang="en-AU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, </a:t>
            </a:r>
            <a:r>
              <a:rPr lang="en-AU" dirty="0" err="1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Pozible</a:t>
            </a:r>
            <a:r>
              <a:rPr lang="en-AU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….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AU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Pretty straightforward in mechanics, but making a good campaign </a:t>
            </a:r>
            <a:r>
              <a:rPr lang="en-AU" dirty="0" smtClean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is an involved process. </a:t>
            </a:r>
            <a:r>
              <a:rPr lang="en-AU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See below</a:t>
            </a:r>
            <a:r>
              <a:rPr lang="en-AU" dirty="0" smtClean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.</a:t>
            </a:r>
            <a:endParaRPr lang="en-AU" dirty="0">
              <a:latin typeface="Trebuchet MS" panose="020B0603020202020204" pitchFamily="34" charset="0"/>
              <a:ea typeface="Trebuchet MS" panose="020B060302020202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3638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1032" y="188640"/>
            <a:ext cx="8712968" cy="64761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0"/>
              </a:spcBef>
              <a:spcAft>
                <a:spcPts val="200"/>
              </a:spcAft>
            </a:pPr>
            <a:r>
              <a:rPr lang="en-AU" sz="2800" b="1" kern="0" dirty="0">
                <a:solidFill>
                  <a:srgbClr val="90C226"/>
                </a:solidFill>
                <a:latin typeface="Trebuchet MS" panose="020B0603020202020204" pitchFamily="34" charset="0"/>
                <a:ea typeface="FZYaoTi"/>
                <a:cs typeface="Tahoma" panose="020B0604030504040204" pitchFamily="34" charset="0"/>
              </a:rPr>
              <a:t>How best to use crowdfunding sites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AU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Have 500-1000 followers on </a:t>
            </a:r>
            <a:r>
              <a:rPr lang="en-AU" dirty="0" smtClean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Facebook </a:t>
            </a:r>
            <a:r>
              <a:rPr lang="en-AU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or similar first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AU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Use humour, products, and a relatable character to build audience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AU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Try for “boosts” from sites with big followings like: Equal Marriage Australia, </a:t>
            </a:r>
            <a:r>
              <a:rPr lang="en-AU" dirty="0" err="1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BeyondBlue</a:t>
            </a:r>
            <a:r>
              <a:rPr lang="en-AU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, ASRC, George Takei, Esther the Wonder Pig, Men’s Shed….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AU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Blog outreach, publication outreach (press release is valuable, even if lightly picked up)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AU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Have a logo, a name, a strapline, and a sleek look – be branded.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AU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Try to have at least two people running the project – they’re much more successful that way.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AU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Create a pitch video – try for funny, engaging, different… 2-3 mins max. Yes, I have to be in it. Warm setting, good lighting, good production.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AU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Pitch: Make it about the funders.  Being a part of something. Be passionate.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AU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Gather photos, </a:t>
            </a:r>
            <a:r>
              <a:rPr lang="en-AU" dirty="0" err="1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infograms</a:t>
            </a:r>
            <a:r>
              <a:rPr lang="en-AU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, cartoons, stats, videos, timelines – Media. Light on writing.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AU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Use a specific objective. Something concrete that people want to contribute to. (Get us to that first support group meeting; Fund our first six months….)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AU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Launch on a Monday or Tuesday.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AU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40 days or less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AU" dirty="0">
                <a:latin typeface="Trebuchet MS" panose="020B0603020202020204" pitchFamily="34" charset="0"/>
                <a:ea typeface="Trebuchet MS" panose="020B0603020202020204" pitchFamily="34" charset="0"/>
                <a:cs typeface="Tahoma" panose="020B0604030504040204" pitchFamily="34" charset="0"/>
              </a:rPr>
              <a:t>Come up with some good perks: $25 perks are most claimed; $100 perks make the most money. Consider entire cost to deliver.</a:t>
            </a:r>
            <a:endParaRPr lang="en-AU" dirty="0">
              <a:latin typeface="Trebuchet MS" panose="020B0603020202020204" pitchFamily="34" charset="0"/>
              <a:ea typeface="Trebuchet MS" panose="020B060302020202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52874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69269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So, what I need to do now…</a:t>
            </a:r>
            <a:endParaRPr lang="en-AU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11560" y="1628800"/>
            <a:ext cx="3888432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AU" dirty="0" smtClean="0"/>
              <a:t>Things I can do (or at least start) myself:</a:t>
            </a:r>
          </a:p>
        </p:txBody>
      </p:sp>
      <p:sp>
        <p:nvSpPr>
          <p:cNvPr id="4" name="Rectangle 3"/>
          <p:cNvSpPr/>
          <p:nvPr/>
        </p:nvSpPr>
        <p:spPr>
          <a:xfrm>
            <a:off x="5508104" y="1628800"/>
            <a:ext cx="24416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/>
              <a:t>Things I’ll need </a:t>
            </a:r>
            <a:r>
              <a:rPr lang="en-AU" dirty="0" smtClean="0"/>
              <a:t>help for</a:t>
            </a:r>
            <a:r>
              <a:rPr lang="en-AU" dirty="0"/>
              <a:t>:</a:t>
            </a:r>
            <a:endParaRPr lang="en-AU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672508945"/>
              </p:ext>
            </p:extLst>
          </p:nvPr>
        </p:nvGraphicFramePr>
        <p:xfrm>
          <a:off x="734656" y="2006097"/>
          <a:ext cx="3816424" cy="4032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557129560"/>
              </p:ext>
            </p:extLst>
          </p:nvPr>
        </p:nvGraphicFramePr>
        <p:xfrm>
          <a:off x="5148064" y="2420888"/>
          <a:ext cx="3240360" cy="3168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355603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1912</Words>
  <Application>Microsoft Office PowerPoint</Application>
  <PresentationFormat>On-screen Show (4:3)</PresentationFormat>
  <Paragraphs>257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Calibri</vt:lpstr>
      <vt:lpstr>Courier New</vt:lpstr>
      <vt:lpstr>FZYaoTi</vt:lpstr>
      <vt:lpstr>Symbol</vt:lpstr>
      <vt:lpstr>Tahoma</vt:lpstr>
      <vt:lpstr>Trebuchet MS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UGL Limited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Ashley Anderson</dc:creator>
  <cp:lastModifiedBy>User</cp:lastModifiedBy>
  <cp:revision>8</cp:revision>
  <dcterms:created xsi:type="dcterms:W3CDTF">2014-07-10T07:24:20Z</dcterms:created>
  <dcterms:modified xsi:type="dcterms:W3CDTF">2014-07-10T11:24:35Z</dcterms:modified>
</cp:coreProperties>
</file>