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7E4F68-1613-4D8D-BDB3-B8BD10035CE5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000"/>
    <a:srgbClr val="343434"/>
    <a:srgbClr val="1D1D1D"/>
    <a:srgbClr val="D9D9D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8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93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2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1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69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3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0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3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2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60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E3454-C1F1-4B84-BC2B-FE414F068E4B}" type="datetimeFigureOut">
              <a:rPr lang="en-US" smtClean="0"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A245-1F9A-43F2-8D0B-1D17DA05C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70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895600" y="228600"/>
            <a:ext cx="6400800" cy="64008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0"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94000">
                  <a:srgbClr val="1D1D1D"/>
                </a:gs>
                <a:gs pos="5000">
                  <a:srgbClr val="343434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18099" y="700668"/>
            <a:ext cx="2400240" cy="894320"/>
          </a:xfrm>
          <a:prstGeom prst="rect">
            <a:avLst/>
          </a:prstGeom>
          <a:noFill/>
        </p:spPr>
        <p:txBody>
          <a:bodyPr wrap="square" lIns="91440" rtlCol="0">
            <a:prstTxWarp prst="textArchUp">
              <a:avLst>
                <a:gd name="adj" fmla="val 11338254"/>
              </a:avLst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6000" b="1" dirty="0" smtClean="0">
                <a:ln w="0">
                  <a:noFill/>
                </a:ln>
                <a:gradFill flip="none" rotWithShape="1">
                  <a:gsLst>
                    <a:gs pos="0">
                      <a:srgbClr val="7A0000"/>
                    </a:gs>
                    <a:gs pos="76000">
                      <a:srgbClr val="FF0000"/>
                    </a:gs>
                  </a:gsLst>
                  <a:lin ang="16200000" scaled="1"/>
                  <a:tileRect/>
                </a:gradFill>
              </a:rPr>
              <a:t>FORGE</a:t>
            </a:r>
            <a:endParaRPr lang="en-US" sz="6000" b="1" dirty="0">
              <a:ln w="0">
                <a:noFill/>
              </a:ln>
              <a:gradFill flip="none" rotWithShape="1">
                <a:gsLst>
                  <a:gs pos="0">
                    <a:srgbClr val="7A0000"/>
                  </a:gs>
                  <a:gs pos="76000">
                    <a:srgbClr val="FF0000"/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4141" y="4172707"/>
            <a:ext cx="4291885" cy="2148598"/>
          </a:xfrm>
          <a:prstGeom prst="rect">
            <a:avLst/>
          </a:prstGeom>
          <a:noFill/>
          <a:effectLst>
            <a:softEdge rad="0"/>
          </a:effectLst>
          <a:scene3d>
            <a:camera prst="orthographicFront"/>
            <a:lightRig rig="threePt" dir="t"/>
          </a:scene3d>
          <a:sp3d/>
        </p:spPr>
        <p:txBody>
          <a:bodyPr wrap="square" rtlCol="0">
            <a:prstTxWarp prst="textArchDown">
              <a:avLst>
                <a:gd name="adj" fmla="val 275540"/>
              </a:avLst>
            </a:prstTxWarp>
            <a:spAutoFit/>
          </a:bodyPr>
          <a:lstStyle/>
          <a:p>
            <a:pPr algn="ctr"/>
            <a:r>
              <a:rPr lang="en-US" sz="5400" b="1" dirty="0" smtClean="0">
                <a:gradFill flip="none" rotWithShape="1">
                  <a:gsLst>
                    <a:gs pos="0">
                      <a:srgbClr val="7A0000"/>
                    </a:gs>
                    <a:gs pos="62000">
                      <a:srgbClr val="FF0000"/>
                    </a:gs>
                  </a:gsLst>
                  <a:lin ang="16200000" scaled="1"/>
                  <a:tileRect/>
                </a:gradFill>
              </a:rPr>
              <a:t>CUTTING</a:t>
            </a:r>
            <a:r>
              <a:rPr lang="en-US" sz="5400" dirty="0" smtClean="0">
                <a:gradFill flip="none" rotWithShape="1">
                  <a:gsLst>
                    <a:gs pos="0">
                      <a:srgbClr val="7A0000"/>
                    </a:gs>
                    <a:gs pos="62000">
                      <a:srgbClr val="FF0000"/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en-US" sz="5400" b="1" dirty="0" smtClean="0">
                <a:gradFill flip="none" rotWithShape="1">
                  <a:gsLst>
                    <a:gs pos="0">
                      <a:srgbClr val="7A0000"/>
                    </a:gs>
                    <a:gs pos="62000">
                      <a:srgbClr val="FF0000"/>
                    </a:gs>
                  </a:gsLst>
                  <a:lin ang="16200000" scaled="1"/>
                  <a:tileRect/>
                </a:gradFill>
              </a:rPr>
              <a:t>BOARDS</a:t>
            </a:r>
            <a:endParaRPr lang="en-US" sz="5400" b="1" dirty="0">
              <a:gradFill flip="none" rotWithShape="1">
                <a:gsLst>
                  <a:gs pos="0">
                    <a:srgbClr val="7A0000"/>
                  </a:gs>
                  <a:gs pos="62000">
                    <a:srgbClr val="FF0000"/>
                  </a:gs>
                </a:gsLst>
                <a:lin ang="16200000" scaled="1"/>
                <a:tileRect/>
              </a:gra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1D1D1D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42" t="21582" r="8902" b="21033"/>
          <a:stretch/>
        </p:blipFill>
        <p:spPr>
          <a:xfrm>
            <a:off x="4324588" y="3316462"/>
            <a:ext cx="3587262" cy="1688123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343434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33" t="5433" r="11177" b="3026"/>
          <a:stretch/>
        </p:blipFill>
        <p:spPr>
          <a:xfrm rot="19400846">
            <a:off x="6058927" y="1475261"/>
            <a:ext cx="1035316" cy="209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1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Nathanael Thalhofer</dc:creator>
  <cp:lastModifiedBy>Nathanael Thalhofer</cp:lastModifiedBy>
  <cp:revision>15</cp:revision>
  <dcterms:created xsi:type="dcterms:W3CDTF">2014-03-23T06:05:41Z</dcterms:created>
  <dcterms:modified xsi:type="dcterms:W3CDTF">2014-03-31T04:07:32Z</dcterms:modified>
</cp:coreProperties>
</file>