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9" d="100"/>
          <a:sy n="139" d="100"/>
        </p:scale>
        <p:origin x="-15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147AD-4580-6C4D-B65C-BF49B9CCFA6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0B3E-A246-644C-96F8-995A792F0D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147AD-4580-6C4D-B65C-BF49B9CCFA6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0B3E-A246-644C-96F8-995A792F0D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147AD-4580-6C4D-B65C-BF49B9CCFA6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0B3E-A246-644C-96F8-995A792F0D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147AD-4580-6C4D-B65C-BF49B9CCFA6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0B3E-A246-644C-96F8-995A792F0D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147AD-4580-6C4D-B65C-BF49B9CCFA6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0B3E-A246-644C-96F8-995A792F0D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147AD-4580-6C4D-B65C-BF49B9CCFA6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0B3E-A246-644C-96F8-995A792F0D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147AD-4580-6C4D-B65C-BF49B9CCFA6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0B3E-A246-644C-96F8-995A792F0D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147AD-4580-6C4D-B65C-BF49B9CCFA6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0B3E-A246-644C-96F8-995A792F0D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147AD-4580-6C4D-B65C-BF49B9CCFA6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0B3E-A246-644C-96F8-995A792F0D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147AD-4580-6C4D-B65C-BF49B9CCFA6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0B3E-A246-644C-96F8-995A792F0D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147AD-4580-6C4D-B65C-BF49B9CCFA6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0B3E-A246-644C-96F8-995A792F0D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147AD-4580-6C4D-B65C-BF49B9CCFA6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80B3E-A246-644C-96F8-995A792F0DE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roup 159"/>
          <p:cNvGrpSpPr/>
          <p:nvPr/>
        </p:nvGrpSpPr>
        <p:grpSpPr>
          <a:xfrm>
            <a:off x="2041378" y="1062303"/>
            <a:ext cx="4842203" cy="4754417"/>
            <a:chOff x="2971800" y="1897994"/>
            <a:chExt cx="2705538" cy="2656488"/>
          </a:xfrm>
        </p:grpSpPr>
        <p:grpSp>
          <p:nvGrpSpPr>
            <p:cNvPr id="117" name="Group 116"/>
            <p:cNvGrpSpPr/>
            <p:nvPr/>
          </p:nvGrpSpPr>
          <p:grpSpPr>
            <a:xfrm>
              <a:off x="2971800" y="1897994"/>
              <a:ext cx="2705538" cy="1277882"/>
              <a:chOff x="1637862" y="1042276"/>
              <a:chExt cx="2705538" cy="1277882"/>
            </a:xfrm>
            <a:solidFill>
              <a:schemeClr val="tx2"/>
            </a:solidFill>
          </p:grpSpPr>
          <p:grpSp>
            <p:nvGrpSpPr>
              <p:cNvPr id="98" name="Group 97"/>
              <p:cNvGrpSpPr/>
              <p:nvPr/>
            </p:nvGrpSpPr>
            <p:grpSpPr>
              <a:xfrm>
                <a:off x="1637862" y="1042276"/>
                <a:ext cx="2705538" cy="601716"/>
                <a:chOff x="1637862" y="1042276"/>
                <a:chExt cx="2705538" cy="601716"/>
              </a:xfrm>
              <a:grpFill/>
            </p:grpSpPr>
            <p:grpSp>
              <p:nvGrpSpPr>
                <p:cNvPr id="88" name="Group 87"/>
                <p:cNvGrpSpPr/>
                <p:nvPr/>
              </p:nvGrpSpPr>
              <p:grpSpPr>
                <a:xfrm>
                  <a:off x="1637862" y="1042276"/>
                  <a:ext cx="2705538" cy="262758"/>
                  <a:chOff x="1637862" y="1042276"/>
                  <a:chExt cx="2705538" cy="262758"/>
                </a:xfrm>
                <a:grpFill/>
              </p:grpSpPr>
              <p:sp>
                <p:nvSpPr>
                  <p:cNvPr id="4" name="Rectangle 3"/>
                  <p:cNvSpPr/>
                  <p:nvPr/>
                </p:nvSpPr>
                <p:spPr>
                  <a:xfrm>
                    <a:off x="16378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5" name="Rectangle 4"/>
                  <p:cNvSpPr/>
                  <p:nvPr/>
                </p:nvSpPr>
                <p:spPr>
                  <a:xfrm>
                    <a:off x="19934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7" name="Rectangle 6"/>
                  <p:cNvSpPr/>
                  <p:nvPr/>
                </p:nvSpPr>
                <p:spPr>
                  <a:xfrm>
                    <a:off x="23490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8" name="Rectangle 7"/>
                  <p:cNvSpPr/>
                  <p:nvPr/>
                </p:nvSpPr>
                <p:spPr>
                  <a:xfrm>
                    <a:off x="27046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9" name="Rectangle 8"/>
                  <p:cNvSpPr/>
                  <p:nvPr/>
                </p:nvSpPr>
                <p:spPr>
                  <a:xfrm>
                    <a:off x="30602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9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0" name="Rectangle 9"/>
                  <p:cNvSpPr/>
                  <p:nvPr/>
                </p:nvSpPr>
                <p:spPr>
                  <a:xfrm>
                    <a:off x="3403600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9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1" name="Rectangle 10"/>
                  <p:cNvSpPr/>
                  <p:nvPr/>
                </p:nvSpPr>
                <p:spPr>
                  <a:xfrm>
                    <a:off x="3733800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9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2" name="Rectangle 11"/>
                  <p:cNvSpPr/>
                  <p:nvPr/>
                </p:nvSpPr>
                <p:spPr>
                  <a:xfrm>
                    <a:off x="4089400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9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</p:grpSp>
            <p:grpSp>
              <p:nvGrpSpPr>
                <p:cNvPr id="89" name="Group 88"/>
                <p:cNvGrpSpPr/>
                <p:nvPr/>
              </p:nvGrpSpPr>
              <p:grpSpPr>
                <a:xfrm>
                  <a:off x="1637862" y="1371600"/>
                  <a:ext cx="2705538" cy="272392"/>
                  <a:chOff x="1637862" y="1032642"/>
                  <a:chExt cx="2705538" cy="272392"/>
                </a:xfrm>
                <a:grpFill/>
              </p:grpSpPr>
              <p:sp>
                <p:nvSpPr>
                  <p:cNvPr id="90" name="Rectangle 89"/>
                  <p:cNvSpPr/>
                  <p:nvPr/>
                </p:nvSpPr>
                <p:spPr>
                  <a:xfrm>
                    <a:off x="16378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91" name="Rectangle 90"/>
                  <p:cNvSpPr/>
                  <p:nvPr/>
                </p:nvSpPr>
                <p:spPr>
                  <a:xfrm>
                    <a:off x="19934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9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92" name="Rectangle 91"/>
                  <p:cNvSpPr/>
                  <p:nvPr/>
                </p:nvSpPr>
                <p:spPr>
                  <a:xfrm>
                    <a:off x="23490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9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93" name="Rectangle 92"/>
                  <p:cNvSpPr/>
                  <p:nvPr/>
                </p:nvSpPr>
                <p:spPr>
                  <a:xfrm>
                    <a:off x="27046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9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94" name="Rectangle 93"/>
                  <p:cNvSpPr/>
                  <p:nvPr/>
                </p:nvSpPr>
                <p:spPr>
                  <a:xfrm>
                    <a:off x="30602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207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95" name="Rectangle 94"/>
                  <p:cNvSpPr/>
                  <p:nvPr/>
                </p:nvSpPr>
                <p:spPr>
                  <a:xfrm>
                    <a:off x="3403600" y="1032642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207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96" name="Rectangle 95"/>
                  <p:cNvSpPr/>
                  <p:nvPr/>
                </p:nvSpPr>
                <p:spPr>
                  <a:xfrm>
                    <a:off x="3733800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207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97" name="Rectangle 96"/>
                  <p:cNvSpPr/>
                  <p:nvPr/>
                </p:nvSpPr>
                <p:spPr>
                  <a:xfrm>
                    <a:off x="4089400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9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</p:grpSp>
          </p:grpSp>
          <p:grpSp>
            <p:nvGrpSpPr>
              <p:cNvPr id="99" name="Group 98"/>
              <p:cNvGrpSpPr/>
              <p:nvPr/>
            </p:nvGrpSpPr>
            <p:grpSpPr>
              <a:xfrm>
                <a:off x="1637862" y="1718442"/>
                <a:ext cx="2705538" cy="262758"/>
                <a:chOff x="1637862" y="1042276"/>
                <a:chExt cx="2705538" cy="262758"/>
              </a:xfrm>
              <a:grpFill/>
            </p:grpSpPr>
            <p:sp>
              <p:nvSpPr>
                <p:cNvPr id="100" name="Rectangle 99"/>
                <p:cNvSpPr/>
                <p:nvPr/>
              </p:nvSpPr>
              <p:spPr>
                <a:xfrm>
                  <a:off x="16378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01" name="Rectangle 100"/>
                <p:cNvSpPr/>
                <p:nvPr/>
              </p:nvSpPr>
              <p:spPr>
                <a:xfrm>
                  <a:off x="19934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9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03" name="Rectangle 102"/>
                <p:cNvSpPr/>
                <p:nvPr/>
              </p:nvSpPr>
              <p:spPr>
                <a:xfrm>
                  <a:off x="27046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6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04" name="Rectangle 103"/>
                <p:cNvSpPr/>
                <p:nvPr/>
              </p:nvSpPr>
              <p:spPr>
                <a:xfrm>
                  <a:off x="30602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210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05" name="Rectangle 104"/>
                <p:cNvSpPr/>
                <p:nvPr/>
              </p:nvSpPr>
              <p:spPr>
                <a:xfrm>
                  <a:off x="3403600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210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06" name="Rectangle 105"/>
                <p:cNvSpPr/>
                <p:nvPr/>
              </p:nvSpPr>
              <p:spPr>
                <a:xfrm>
                  <a:off x="3733800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207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07" name="Rectangle 106"/>
                <p:cNvSpPr/>
                <p:nvPr/>
              </p:nvSpPr>
              <p:spPr>
                <a:xfrm>
                  <a:off x="4089400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9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</p:grpSp>
          <p:grpSp>
            <p:nvGrpSpPr>
              <p:cNvPr id="108" name="Group 107"/>
              <p:cNvGrpSpPr/>
              <p:nvPr/>
            </p:nvGrpSpPr>
            <p:grpSpPr>
              <a:xfrm>
                <a:off x="1637862" y="2057400"/>
                <a:ext cx="2705538" cy="262758"/>
                <a:chOff x="1637862" y="1042276"/>
                <a:chExt cx="2705538" cy="262758"/>
              </a:xfrm>
              <a:grpFill/>
            </p:grpSpPr>
            <p:sp>
              <p:nvSpPr>
                <p:cNvPr id="109" name="Rectangle 108"/>
                <p:cNvSpPr/>
                <p:nvPr/>
              </p:nvSpPr>
              <p:spPr>
                <a:xfrm>
                  <a:off x="16378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10" name="Rectangle 109"/>
                <p:cNvSpPr/>
                <p:nvPr/>
              </p:nvSpPr>
              <p:spPr>
                <a:xfrm>
                  <a:off x="19934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9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23490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6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7046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3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13" name="Rectangle 112"/>
                <p:cNvSpPr>
                  <a:spLocks/>
                </p:cNvSpPr>
                <p:nvPr/>
              </p:nvSpPr>
              <p:spPr>
                <a:xfrm>
                  <a:off x="30602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21299999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3403600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210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15" name="Rectangle 114"/>
                <p:cNvSpPr/>
                <p:nvPr/>
              </p:nvSpPr>
              <p:spPr>
                <a:xfrm>
                  <a:off x="3733800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207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16" name="Rectangle 115"/>
                <p:cNvSpPr/>
                <p:nvPr/>
              </p:nvSpPr>
              <p:spPr>
                <a:xfrm>
                  <a:off x="4089400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9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</p:grpSp>
        </p:grpSp>
        <p:grpSp>
          <p:nvGrpSpPr>
            <p:cNvPr id="118" name="Group 117"/>
            <p:cNvGrpSpPr/>
            <p:nvPr/>
          </p:nvGrpSpPr>
          <p:grpSpPr>
            <a:xfrm>
              <a:off x="2971800" y="3276600"/>
              <a:ext cx="2705538" cy="1277882"/>
              <a:chOff x="1637862" y="1042276"/>
              <a:chExt cx="2705538" cy="1277882"/>
            </a:xfrm>
            <a:solidFill>
              <a:schemeClr val="tx2"/>
            </a:solidFill>
          </p:grpSpPr>
          <p:grpSp>
            <p:nvGrpSpPr>
              <p:cNvPr id="119" name="Group 97"/>
              <p:cNvGrpSpPr/>
              <p:nvPr/>
            </p:nvGrpSpPr>
            <p:grpSpPr>
              <a:xfrm>
                <a:off x="1637862" y="1042276"/>
                <a:ext cx="2705538" cy="601716"/>
                <a:chOff x="1637862" y="1042276"/>
                <a:chExt cx="2705538" cy="601716"/>
              </a:xfrm>
              <a:grpFill/>
            </p:grpSpPr>
            <p:grpSp>
              <p:nvGrpSpPr>
                <p:cNvPr id="138" name="Group 87"/>
                <p:cNvGrpSpPr/>
                <p:nvPr/>
              </p:nvGrpSpPr>
              <p:grpSpPr>
                <a:xfrm>
                  <a:off x="1637862" y="1042276"/>
                  <a:ext cx="2705538" cy="262758"/>
                  <a:chOff x="1637862" y="1042276"/>
                  <a:chExt cx="2705538" cy="262758"/>
                </a:xfrm>
                <a:grpFill/>
              </p:grpSpPr>
              <p:sp>
                <p:nvSpPr>
                  <p:cNvPr id="148" name="Rectangle 3"/>
                  <p:cNvSpPr/>
                  <p:nvPr/>
                </p:nvSpPr>
                <p:spPr>
                  <a:xfrm>
                    <a:off x="16378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49" name="Rectangle 4"/>
                  <p:cNvSpPr/>
                  <p:nvPr/>
                </p:nvSpPr>
                <p:spPr>
                  <a:xfrm>
                    <a:off x="19934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9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50" name="Rectangle 149"/>
                  <p:cNvSpPr/>
                  <p:nvPr/>
                </p:nvSpPr>
                <p:spPr>
                  <a:xfrm>
                    <a:off x="23490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6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51" name="Rectangle 150"/>
                  <p:cNvSpPr/>
                  <p:nvPr/>
                </p:nvSpPr>
                <p:spPr>
                  <a:xfrm>
                    <a:off x="27046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3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52" name="Rectangle 151"/>
                  <p:cNvSpPr/>
                  <p:nvPr/>
                </p:nvSpPr>
                <p:spPr>
                  <a:xfrm>
                    <a:off x="30602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213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53" name="Rectangle 152"/>
                  <p:cNvSpPr/>
                  <p:nvPr/>
                </p:nvSpPr>
                <p:spPr>
                  <a:xfrm>
                    <a:off x="3403600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210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54" name="Rectangle 153"/>
                  <p:cNvSpPr/>
                  <p:nvPr/>
                </p:nvSpPr>
                <p:spPr>
                  <a:xfrm>
                    <a:off x="3733800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207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55" name="Rectangle 154"/>
                  <p:cNvSpPr/>
                  <p:nvPr/>
                </p:nvSpPr>
                <p:spPr>
                  <a:xfrm>
                    <a:off x="4089400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9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</p:grpSp>
            <p:grpSp>
              <p:nvGrpSpPr>
                <p:cNvPr id="139" name="Group 88"/>
                <p:cNvGrpSpPr/>
                <p:nvPr/>
              </p:nvGrpSpPr>
              <p:grpSpPr>
                <a:xfrm>
                  <a:off x="1637862" y="1371600"/>
                  <a:ext cx="2705538" cy="272392"/>
                  <a:chOff x="1637862" y="1032642"/>
                  <a:chExt cx="2705538" cy="272392"/>
                </a:xfrm>
                <a:grpFill/>
              </p:grpSpPr>
              <p:sp>
                <p:nvSpPr>
                  <p:cNvPr id="140" name="Rectangle 139"/>
                  <p:cNvSpPr/>
                  <p:nvPr/>
                </p:nvSpPr>
                <p:spPr>
                  <a:xfrm>
                    <a:off x="16378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41" name="Rectangle 140"/>
                  <p:cNvSpPr/>
                  <p:nvPr/>
                </p:nvSpPr>
                <p:spPr>
                  <a:xfrm>
                    <a:off x="19934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9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42" name="Rectangle 141"/>
                  <p:cNvSpPr/>
                  <p:nvPr/>
                </p:nvSpPr>
                <p:spPr>
                  <a:xfrm>
                    <a:off x="23490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6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43" name="Rectangle 142"/>
                  <p:cNvSpPr/>
                  <p:nvPr/>
                </p:nvSpPr>
                <p:spPr>
                  <a:xfrm>
                    <a:off x="27046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6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44" name="Rectangle 143"/>
                  <p:cNvSpPr/>
                  <p:nvPr/>
                </p:nvSpPr>
                <p:spPr>
                  <a:xfrm>
                    <a:off x="3060262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210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45" name="Rectangle 144"/>
                  <p:cNvSpPr/>
                  <p:nvPr/>
                </p:nvSpPr>
                <p:spPr>
                  <a:xfrm>
                    <a:off x="3403600" y="1032642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210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46" name="Rectangle 145"/>
                  <p:cNvSpPr/>
                  <p:nvPr/>
                </p:nvSpPr>
                <p:spPr>
                  <a:xfrm>
                    <a:off x="3733800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207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  <p:sp>
                <p:nvSpPr>
                  <p:cNvPr id="147" name="Rectangle 146"/>
                  <p:cNvSpPr/>
                  <p:nvPr/>
                </p:nvSpPr>
                <p:spPr>
                  <a:xfrm>
                    <a:off x="4089400" y="1042276"/>
                    <a:ext cx="254000" cy="262758"/>
                  </a:xfrm>
                  <a:prstGeom prst="rect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cene3d>
                    <a:camera prst="orthographicFront">
                      <a:rot lat="0" lon="0" rev="19800000"/>
                    </a:camera>
                    <a:lightRig rig="threePt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en-US" b="1" spc="300">
                      <a:ln w="11430" cmpd="sng">
                        <a:solidFill>
                          <a:schemeClr val="accent1">
                            <a:tint val="10000"/>
                          </a:schemeClr>
                        </a:solidFill>
                        <a:prstDash val="solid"/>
                        <a:miter lim="800000"/>
                      </a:ln>
                      <a:gradFill>
                        <a:gsLst>
                          <a:gs pos="10000">
                            <a:schemeClr val="accent1">
                              <a:tint val="83000"/>
                              <a:shade val="100000"/>
                              <a:satMod val="200000"/>
                            </a:schemeClr>
                          </a:gs>
                          <a:gs pos="75000">
                            <a:schemeClr val="accent1">
                              <a:tint val="100000"/>
                              <a:shade val="50000"/>
                              <a:satMod val="150000"/>
                            </a:schemeClr>
                          </a:gs>
                        </a:gsLst>
                        <a:lin ang="5400000"/>
                      </a:gradFill>
                      <a:effectLst>
                        <a:glow rad="45500">
                          <a:schemeClr val="accent1">
                            <a:satMod val="220000"/>
                            <a:alpha val="35000"/>
                          </a:schemeClr>
                        </a:glow>
                      </a:effectLst>
                    </a:endParaRPr>
                  </a:p>
                </p:txBody>
              </p:sp>
            </p:grpSp>
          </p:grpSp>
          <p:grpSp>
            <p:nvGrpSpPr>
              <p:cNvPr id="120" name="Group 98"/>
              <p:cNvGrpSpPr/>
              <p:nvPr/>
            </p:nvGrpSpPr>
            <p:grpSpPr>
              <a:xfrm>
                <a:off x="1637862" y="1718442"/>
                <a:ext cx="2705538" cy="262758"/>
                <a:chOff x="1637862" y="1042276"/>
                <a:chExt cx="2705538" cy="262758"/>
              </a:xfrm>
              <a:grpFill/>
            </p:grpSpPr>
            <p:sp>
              <p:nvSpPr>
                <p:cNvPr id="130" name="Rectangle 129"/>
                <p:cNvSpPr/>
                <p:nvPr/>
              </p:nvSpPr>
              <p:spPr>
                <a:xfrm>
                  <a:off x="16378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31" name="Rectangle 130"/>
                <p:cNvSpPr/>
                <p:nvPr/>
              </p:nvSpPr>
              <p:spPr>
                <a:xfrm>
                  <a:off x="19934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9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32" name="Rectangle 131"/>
                <p:cNvSpPr/>
                <p:nvPr/>
              </p:nvSpPr>
              <p:spPr>
                <a:xfrm>
                  <a:off x="23490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9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33" name="Rectangle 132"/>
                <p:cNvSpPr/>
                <p:nvPr/>
              </p:nvSpPr>
              <p:spPr>
                <a:xfrm>
                  <a:off x="27046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9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34" name="Rectangle 133"/>
                <p:cNvSpPr/>
                <p:nvPr/>
              </p:nvSpPr>
              <p:spPr>
                <a:xfrm>
                  <a:off x="30602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207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35" name="Rectangle 134"/>
                <p:cNvSpPr/>
                <p:nvPr/>
              </p:nvSpPr>
              <p:spPr>
                <a:xfrm>
                  <a:off x="3403600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207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36" name="Rectangle 135"/>
                <p:cNvSpPr/>
                <p:nvPr/>
              </p:nvSpPr>
              <p:spPr>
                <a:xfrm>
                  <a:off x="3733800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207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37" name="Rectangle 136"/>
                <p:cNvSpPr/>
                <p:nvPr/>
              </p:nvSpPr>
              <p:spPr>
                <a:xfrm>
                  <a:off x="4089400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9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</p:grpSp>
          <p:grpSp>
            <p:nvGrpSpPr>
              <p:cNvPr id="121" name="Group 107"/>
              <p:cNvGrpSpPr/>
              <p:nvPr/>
            </p:nvGrpSpPr>
            <p:grpSpPr>
              <a:xfrm>
                <a:off x="1637862" y="2057400"/>
                <a:ext cx="2705538" cy="262758"/>
                <a:chOff x="1637862" y="1042276"/>
                <a:chExt cx="2705538" cy="262758"/>
              </a:xfrm>
              <a:grpFill/>
            </p:grpSpPr>
            <p:sp>
              <p:nvSpPr>
                <p:cNvPr id="122" name="Rectangle 121"/>
                <p:cNvSpPr/>
                <p:nvPr/>
              </p:nvSpPr>
              <p:spPr>
                <a:xfrm>
                  <a:off x="16378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23" name="Rectangle 122"/>
                <p:cNvSpPr/>
                <p:nvPr/>
              </p:nvSpPr>
              <p:spPr>
                <a:xfrm>
                  <a:off x="19934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24" name="Rectangle 123"/>
                <p:cNvSpPr/>
                <p:nvPr/>
              </p:nvSpPr>
              <p:spPr>
                <a:xfrm>
                  <a:off x="23490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25" name="Rectangle 124"/>
                <p:cNvSpPr/>
                <p:nvPr/>
              </p:nvSpPr>
              <p:spPr>
                <a:xfrm>
                  <a:off x="27046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26" name="Rectangle 125"/>
                <p:cNvSpPr/>
                <p:nvPr/>
              </p:nvSpPr>
              <p:spPr>
                <a:xfrm>
                  <a:off x="3060262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9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27" name="Rectangle 126"/>
                <p:cNvSpPr/>
                <p:nvPr/>
              </p:nvSpPr>
              <p:spPr>
                <a:xfrm>
                  <a:off x="3403600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9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28" name="Rectangle 127"/>
                <p:cNvSpPr/>
                <p:nvPr/>
              </p:nvSpPr>
              <p:spPr>
                <a:xfrm>
                  <a:off x="3733800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9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  <p:sp>
              <p:nvSpPr>
                <p:cNvPr id="129" name="Rectangle 128"/>
                <p:cNvSpPr/>
                <p:nvPr/>
              </p:nvSpPr>
              <p:spPr>
                <a:xfrm>
                  <a:off x="4089400" y="1042276"/>
                  <a:ext cx="254000" cy="262758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scene3d>
                  <a:camera prst="orthographicFront">
                    <a:rot lat="0" lon="0" rev="19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dist"/>
                  <a:endParaRPr lang="en-US" b="1" spc="30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endParaRPr>
                </a:p>
              </p:txBody>
            </p:sp>
          </p:grpSp>
        </p:grpSp>
      </p:grpSp>
      <p:sp>
        <p:nvSpPr>
          <p:cNvPr id="157" name="TextBox 156"/>
          <p:cNvSpPr txBox="1"/>
          <p:nvPr/>
        </p:nvSpPr>
        <p:spPr>
          <a:xfrm>
            <a:off x="1905000" y="113832"/>
            <a:ext cx="5181600" cy="76944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50800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BROWN UNIVERSITY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2041378" y="5848073"/>
            <a:ext cx="5045222" cy="76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DISASTER MEDICINE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480872" y="99060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861872" y="91440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42872" y="87630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623872" y="91440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995887" y="981464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358765" y="1113815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706319" y="1313451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019800" y="1550204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519316" y="213360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286814" y="182880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124200" y="1140399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847263" y="323850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781800" y="285750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667814" y="2495883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2610587" y="4227544"/>
            <a:ext cx="353568" cy="353568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2801087" y="4571746"/>
            <a:ext cx="353568" cy="353568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3054757" y="4867664"/>
            <a:ext cx="362712" cy="36271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3365325" y="5105400"/>
            <a:ext cx="362712" cy="36271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3703875" y="5295900"/>
            <a:ext cx="362712" cy="36271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4075776" y="5416574"/>
            <a:ext cx="362712" cy="36271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4456776" y="5507934"/>
            <a:ext cx="362712" cy="36271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4838700" y="5554820"/>
            <a:ext cx="374904" cy="37490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5219700" y="5557932"/>
            <a:ext cx="374904" cy="37490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5591002" y="5441352"/>
            <a:ext cx="374904" cy="37490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5943600" y="5266936"/>
            <a:ext cx="374904" cy="37490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6261649" y="5045824"/>
            <a:ext cx="374904" cy="37490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477000" y="4715264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654279" y="437211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781800" y="400050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847263" y="361950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5609276" y="2271981"/>
            <a:ext cx="335280" cy="33528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4971692" y="1828800"/>
            <a:ext cx="344424" cy="34442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4593662" y="1752728"/>
            <a:ext cx="344424" cy="34442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4212662" y="1722049"/>
            <a:ext cx="344424" cy="34442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3843921" y="1752600"/>
            <a:ext cx="344424" cy="34442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5316182" y="2010164"/>
            <a:ext cx="335280" cy="33528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3496063" y="1903796"/>
            <a:ext cx="344424" cy="34442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3164498" y="2113772"/>
            <a:ext cx="344424" cy="34442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2877923" y="2382028"/>
            <a:ext cx="353568" cy="353568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2678286" y="2715792"/>
            <a:ext cx="353568" cy="353568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2525715" y="3082355"/>
            <a:ext cx="353568" cy="353568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2476500" y="3465544"/>
            <a:ext cx="353568" cy="353568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2503911" y="3855680"/>
            <a:ext cx="353568" cy="353568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4902659" y="4943610"/>
            <a:ext cx="316992" cy="31699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620487" y="4743974"/>
            <a:ext cx="326136" cy="326136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6029070" y="4077051"/>
            <a:ext cx="326136" cy="326136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>
            <a:spLocks noChangeAspect="1"/>
          </p:cNvSpPr>
          <p:nvPr/>
        </p:nvSpPr>
        <p:spPr>
          <a:xfrm>
            <a:off x="5880649" y="4453323"/>
            <a:ext cx="326136" cy="326136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5276035" y="4929111"/>
            <a:ext cx="326136" cy="326136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6126856" y="3696051"/>
            <a:ext cx="326136" cy="326136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6105593" y="3307120"/>
            <a:ext cx="335280" cy="33528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6014898" y="2926120"/>
            <a:ext cx="335280" cy="33528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5842672" y="2581664"/>
            <a:ext cx="335280" cy="33528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3807144" y="4618822"/>
            <a:ext cx="316992" cy="31699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4128532" y="4831341"/>
            <a:ext cx="316992" cy="31699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4524742" y="4904208"/>
            <a:ext cx="316992" cy="31699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>
            <a:spLocks noChangeAspect="1"/>
          </p:cNvSpPr>
          <p:nvPr/>
        </p:nvSpPr>
        <p:spPr>
          <a:xfrm>
            <a:off x="3456696" y="3189487"/>
            <a:ext cx="301752" cy="30175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3390900" y="3570487"/>
            <a:ext cx="301752" cy="30175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3400415" y="3962400"/>
            <a:ext cx="301752" cy="30175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>
            <a:spLocks noChangeAspect="1"/>
          </p:cNvSpPr>
          <p:nvPr/>
        </p:nvSpPr>
        <p:spPr>
          <a:xfrm>
            <a:off x="3557072" y="4325128"/>
            <a:ext cx="316992" cy="31699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5056611" y="3028172"/>
            <a:ext cx="280416" cy="280416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4768781" y="2769182"/>
            <a:ext cx="280416" cy="280416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4396918" y="2647172"/>
            <a:ext cx="280416" cy="280416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>
            <a:spLocks noChangeAspect="1"/>
          </p:cNvSpPr>
          <p:nvPr/>
        </p:nvSpPr>
        <p:spPr>
          <a:xfrm>
            <a:off x="4015918" y="2671253"/>
            <a:ext cx="301752" cy="30175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>
            <a:spLocks noChangeAspect="1"/>
          </p:cNvSpPr>
          <p:nvPr/>
        </p:nvSpPr>
        <p:spPr>
          <a:xfrm>
            <a:off x="3694776" y="2876883"/>
            <a:ext cx="301752" cy="30175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>
            <a:spLocks noChangeAspect="1"/>
          </p:cNvSpPr>
          <p:nvPr/>
        </p:nvSpPr>
        <p:spPr>
          <a:xfrm>
            <a:off x="3807144" y="3739386"/>
            <a:ext cx="252984" cy="25298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>
            <a:spLocks noChangeAspect="1"/>
          </p:cNvSpPr>
          <p:nvPr/>
        </p:nvSpPr>
        <p:spPr>
          <a:xfrm>
            <a:off x="3976172" y="4083206"/>
            <a:ext cx="262128" cy="262128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>
            <a:spLocks noChangeAspect="1"/>
          </p:cNvSpPr>
          <p:nvPr/>
        </p:nvSpPr>
        <p:spPr>
          <a:xfrm>
            <a:off x="4282675" y="4325128"/>
            <a:ext cx="262128" cy="262128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>
            <a:spLocks noChangeAspect="1"/>
          </p:cNvSpPr>
          <p:nvPr/>
        </p:nvSpPr>
        <p:spPr>
          <a:xfrm>
            <a:off x="4663675" y="4337689"/>
            <a:ext cx="262128" cy="262128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>
            <a:spLocks noChangeAspect="1"/>
          </p:cNvSpPr>
          <p:nvPr/>
        </p:nvSpPr>
        <p:spPr>
          <a:xfrm>
            <a:off x="4993887" y="4147189"/>
            <a:ext cx="262128" cy="262128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>
            <a:spLocks noChangeAspect="1"/>
          </p:cNvSpPr>
          <p:nvPr/>
        </p:nvSpPr>
        <p:spPr>
          <a:xfrm>
            <a:off x="5186539" y="3790172"/>
            <a:ext cx="262128" cy="262128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5186539" y="3409172"/>
            <a:ext cx="280416" cy="280416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4784162" y="3601228"/>
            <a:ext cx="252984" cy="25298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>
            <a:spLocks noChangeAspect="1"/>
          </p:cNvSpPr>
          <p:nvPr/>
        </p:nvSpPr>
        <p:spPr>
          <a:xfrm>
            <a:off x="4648200" y="3238500"/>
            <a:ext cx="252984" cy="25298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4282675" y="3193707"/>
            <a:ext cx="252984" cy="25298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3938072" y="3369045"/>
            <a:ext cx="252984" cy="252984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2789494" y="1342002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4282675" y="3696051"/>
            <a:ext cx="234696" cy="234696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4596555" y="3944128"/>
            <a:ext cx="234696" cy="234696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1817045" y="4461225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1691027" y="4089361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1638870" y="3702206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1638870" y="3303091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1709340" y="2922091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1829370" y="254512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1989271" y="2190322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2220450" y="1876036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2485637" y="1587131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3441183" y="6021356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3086308" y="586740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2756087" y="5658628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2455579" y="5416574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2198045" y="5124974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1980134" y="481063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578281" y="6124964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197281" y="6134100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3813046" y="6106692"/>
            <a:ext cx="381000" cy="3810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51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480872" y="99060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61872" y="91440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242872" y="87630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23872" y="91440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995887" y="981464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58765" y="1113815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06319" y="1313451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019800" y="1550204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519316" y="213360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86814" y="182880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124200" y="1140399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847263" y="323850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781800" y="285750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667814" y="2495883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2610587" y="4227544"/>
            <a:ext cx="353568" cy="35356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2801087" y="4571746"/>
            <a:ext cx="353568" cy="35356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3054757" y="4867664"/>
            <a:ext cx="362712" cy="3627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3365325" y="5105400"/>
            <a:ext cx="362712" cy="3627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3703875" y="5295900"/>
            <a:ext cx="362712" cy="3627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4075776" y="5416574"/>
            <a:ext cx="362712" cy="3627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4456776" y="5507934"/>
            <a:ext cx="362712" cy="3627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4838700" y="5554820"/>
            <a:ext cx="374904" cy="37490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5219700" y="5557932"/>
            <a:ext cx="374904" cy="37490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5591002" y="5441352"/>
            <a:ext cx="374904" cy="37490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5943600" y="5266936"/>
            <a:ext cx="374904" cy="37490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6261649" y="5045824"/>
            <a:ext cx="374904" cy="37490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477000" y="4715264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654279" y="437211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781800" y="400050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847263" y="361950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5609276" y="2271981"/>
            <a:ext cx="335280" cy="33528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4971692" y="1828800"/>
            <a:ext cx="344424" cy="34442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4593662" y="1752728"/>
            <a:ext cx="344424" cy="34442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4212662" y="1722049"/>
            <a:ext cx="344424" cy="34442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3843921" y="1752600"/>
            <a:ext cx="344424" cy="34442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>
            <a:spLocks noChangeAspect="1"/>
          </p:cNvSpPr>
          <p:nvPr/>
        </p:nvSpPr>
        <p:spPr>
          <a:xfrm>
            <a:off x="5316182" y="2010164"/>
            <a:ext cx="335280" cy="33528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3496063" y="1903796"/>
            <a:ext cx="344424" cy="34442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3164498" y="2113772"/>
            <a:ext cx="344424" cy="34442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2877923" y="2382028"/>
            <a:ext cx="353568" cy="35356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2678286" y="2715792"/>
            <a:ext cx="353568" cy="35356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2525715" y="3082355"/>
            <a:ext cx="353568" cy="35356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2476500" y="3465544"/>
            <a:ext cx="353568" cy="35356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2503911" y="3855680"/>
            <a:ext cx="353568" cy="35356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4902659" y="4943610"/>
            <a:ext cx="316992" cy="31699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5620487" y="4743974"/>
            <a:ext cx="326136" cy="32613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6029070" y="4077051"/>
            <a:ext cx="326136" cy="32613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5880649" y="4453323"/>
            <a:ext cx="326136" cy="32613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5276035" y="4929111"/>
            <a:ext cx="326136" cy="32613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6126856" y="3696051"/>
            <a:ext cx="326136" cy="32613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6105593" y="3307120"/>
            <a:ext cx="335280" cy="33528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6014898" y="2926120"/>
            <a:ext cx="335280" cy="33528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5842672" y="2581664"/>
            <a:ext cx="335280" cy="33528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>
            <a:spLocks noChangeAspect="1"/>
          </p:cNvSpPr>
          <p:nvPr/>
        </p:nvSpPr>
        <p:spPr>
          <a:xfrm>
            <a:off x="3807144" y="4618822"/>
            <a:ext cx="316992" cy="31699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4128532" y="4831341"/>
            <a:ext cx="316992" cy="31699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4524742" y="4904208"/>
            <a:ext cx="316992" cy="31699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3456696" y="3189487"/>
            <a:ext cx="301752" cy="30175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3390900" y="3570487"/>
            <a:ext cx="301752" cy="30175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3400415" y="3962400"/>
            <a:ext cx="301752" cy="30175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3557072" y="4325128"/>
            <a:ext cx="316992" cy="31699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5056611" y="3028172"/>
            <a:ext cx="280416" cy="28041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4768781" y="2769182"/>
            <a:ext cx="280416" cy="28041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>
            <a:spLocks noChangeAspect="1"/>
          </p:cNvSpPr>
          <p:nvPr/>
        </p:nvSpPr>
        <p:spPr>
          <a:xfrm>
            <a:off x="4396918" y="2647172"/>
            <a:ext cx="280416" cy="28041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4015918" y="2671253"/>
            <a:ext cx="301752" cy="30175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3694776" y="2876883"/>
            <a:ext cx="301752" cy="30175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>
            <a:spLocks noChangeAspect="1"/>
          </p:cNvSpPr>
          <p:nvPr/>
        </p:nvSpPr>
        <p:spPr>
          <a:xfrm>
            <a:off x="3807144" y="3739386"/>
            <a:ext cx="252984" cy="25298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3976172" y="4083206"/>
            <a:ext cx="262128" cy="26212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4282675" y="4325128"/>
            <a:ext cx="262128" cy="26212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4663675" y="4337689"/>
            <a:ext cx="262128" cy="26212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>
            <a:spLocks noChangeAspect="1"/>
          </p:cNvSpPr>
          <p:nvPr/>
        </p:nvSpPr>
        <p:spPr>
          <a:xfrm>
            <a:off x="4993887" y="4147189"/>
            <a:ext cx="262128" cy="26212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>
            <a:spLocks noChangeAspect="1"/>
          </p:cNvSpPr>
          <p:nvPr/>
        </p:nvSpPr>
        <p:spPr>
          <a:xfrm>
            <a:off x="5186539" y="3790172"/>
            <a:ext cx="262128" cy="26212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>
            <a:spLocks noChangeAspect="1"/>
          </p:cNvSpPr>
          <p:nvPr/>
        </p:nvSpPr>
        <p:spPr>
          <a:xfrm>
            <a:off x="5186539" y="3409172"/>
            <a:ext cx="280416" cy="28041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>
            <a:spLocks noChangeAspect="1"/>
          </p:cNvSpPr>
          <p:nvPr/>
        </p:nvSpPr>
        <p:spPr>
          <a:xfrm>
            <a:off x="4784162" y="3601228"/>
            <a:ext cx="252984" cy="25298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>
            <a:spLocks noChangeAspect="1"/>
          </p:cNvSpPr>
          <p:nvPr/>
        </p:nvSpPr>
        <p:spPr>
          <a:xfrm>
            <a:off x="4648200" y="3238500"/>
            <a:ext cx="252984" cy="25298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>
            <a:spLocks noChangeAspect="1"/>
          </p:cNvSpPr>
          <p:nvPr/>
        </p:nvSpPr>
        <p:spPr>
          <a:xfrm>
            <a:off x="4282675" y="3193707"/>
            <a:ext cx="252984" cy="25298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>
            <a:spLocks noChangeAspect="1"/>
          </p:cNvSpPr>
          <p:nvPr/>
        </p:nvSpPr>
        <p:spPr>
          <a:xfrm>
            <a:off x="3938072" y="3369045"/>
            <a:ext cx="252984" cy="25298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789494" y="1342002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4282675" y="3696051"/>
            <a:ext cx="234696" cy="23469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4596555" y="3944128"/>
            <a:ext cx="234696" cy="23469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1817045" y="4461225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691027" y="4089361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1638870" y="3702206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1638870" y="3303091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1709340" y="2922091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1829370" y="254512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1989271" y="2190322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2220450" y="1876036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2485637" y="1587131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441183" y="6021356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3086308" y="586740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2756087" y="5658628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2455579" y="5416574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2198045" y="5124974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1980134" y="481063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8281" y="6124964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7281" y="6134100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3813046" y="6106692"/>
            <a:ext cx="381000" cy="381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266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/>
          </p:cNvSpPr>
          <p:nvPr/>
        </p:nvSpPr>
        <p:spPr>
          <a:xfrm>
            <a:off x="1041692" y="5807005"/>
            <a:ext cx="909672" cy="906179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381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>
            <a:spLocks/>
          </p:cNvSpPr>
          <p:nvPr/>
        </p:nvSpPr>
        <p:spPr>
          <a:xfrm>
            <a:off x="1041692" y="4789147"/>
            <a:ext cx="909672" cy="906179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381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/>
          </p:cNvSpPr>
          <p:nvPr/>
        </p:nvSpPr>
        <p:spPr>
          <a:xfrm rot="462051">
            <a:off x="1254025" y="3780426"/>
            <a:ext cx="909672" cy="906179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381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/>
          </p:cNvSpPr>
          <p:nvPr/>
        </p:nvSpPr>
        <p:spPr>
          <a:xfrm rot="1285628">
            <a:off x="1774611" y="2834585"/>
            <a:ext cx="909672" cy="906179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381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/>
          </p:cNvSpPr>
          <p:nvPr/>
        </p:nvSpPr>
        <p:spPr>
          <a:xfrm rot="3025823">
            <a:off x="2932098" y="2447937"/>
            <a:ext cx="909672" cy="906179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381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59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20109386">
            <a:off x="1480218" y="3197735"/>
            <a:ext cx="593914" cy="231150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rot="958981">
            <a:off x="3195065" y="3197735"/>
            <a:ext cx="593914" cy="231150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rot="4240433">
            <a:off x="2339014" y="1909473"/>
            <a:ext cx="593914" cy="231150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rot="20775835">
            <a:off x="1306611" y="365407"/>
            <a:ext cx="2722870" cy="2238414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728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</a:t>
            </a:r>
            <a:r>
              <a:rPr lang="en-US" dirty="0" smtClean="0"/>
              <a:t>escuer hand touching</a:t>
            </a:r>
            <a:br>
              <a:rPr lang="en-US" dirty="0" smtClean="0"/>
            </a:br>
            <a:r>
              <a:rPr lang="en-US" dirty="0" smtClean="0"/>
              <a:t>Fragmented hand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351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17891" y="890433"/>
            <a:ext cx="8305800" cy="5516503"/>
            <a:chOff x="417891" y="890433"/>
            <a:chExt cx="8305800" cy="5516503"/>
          </a:xfrm>
        </p:grpSpPr>
        <p:pic>
          <p:nvPicPr>
            <p:cNvPr id="4" name="Picture 3" descr="imageFeed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11" b="12771"/>
            <a:stretch/>
          </p:blipFill>
          <p:spPr>
            <a:xfrm>
              <a:off x="417891" y="1589731"/>
              <a:ext cx="8305800" cy="3755056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66503" y="1379594"/>
              <a:ext cx="201018" cy="3161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10780" y="1367546"/>
              <a:ext cx="201018" cy="3161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257986" y="1385818"/>
              <a:ext cx="201018" cy="3161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617275" y="1367546"/>
              <a:ext cx="201018" cy="3161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001035" y="1367546"/>
              <a:ext cx="201018" cy="3161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366520" y="1385818"/>
              <a:ext cx="201018" cy="3161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722869" y="1379589"/>
              <a:ext cx="201018" cy="3161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88355" y="1367546"/>
              <a:ext cx="201018" cy="3161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462979" y="1397875"/>
              <a:ext cx="201018" cy="3161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819327" y="1397875"/>
              <a:ext cx="201018" cy="3161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175675" y="1297366"/>
              <a:ext cx="201018" cy="3161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22888" y="1297366"/>
              <a:ext cx="201018" cy="3161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03166" y="890433"/>
              <a:ext cx="6910101" cy="101566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50800"/>
            </a:sp3d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FF0000"/>
                  </a:solidFill>
                </a:rPr>
                <a:t>BROWN UNIVERSITY</a:t>
              </a:r>
              <a:endParaRPr lang="en-US" sz="6000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11797" y="5391273"/>
              <a:ext cx="70202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FF0000"/>
                  </a:solidFill>
                </a:rPr>
                <a:t>DISASTER MEDICINE</a:t>
              </a:r>
              <a:endParaRPr lang="en-US" sz="60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389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1406</TotalTime>
  <Words>11</Words>
  <Application>Microsoft Macintosh PowerPoint</Application>
  <PresentationFormat>On-screen Show (4:3)</PresentationFormat>
  <Paragraphs>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Rescuer hand touching Fragmented hand</vt:lpstr>
      <vt:lpstr>PowerPoint Presentation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Selim Suner</dc:creator>
  <cp:lastModifiedBy>Selim Suner</cp:lastModifiedBy>
  <cp:revision>12</cp:revision>
  <dcterms:created xsi:type="dcterms:W3CDTF">2014-05-26T18:11:44Z</dcterms:created>
  <dcterms:modified xsi:type="dcterms:W3CDTF">2014-05-30T21:50:15Z</dcterms:modified>
</cp:coreProperties>
</file>