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41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21DF-3BA3-44DE-BEB6-8ED35847AEA7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E024-83CB-4EFD-9945-6B0DCC453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69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21DF-3BA3-44DE-BEB6-8ED35847AEA7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E024-83CB-4EFD-9945-6B0DCC453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408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21DF-3BA3-44DE-BEB6-8ED35847AEA7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E024-83CB-4EFD-9945-6B0DCC453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21DF-3BA3-44DE-BEB6-8ED35847AEA7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E024-83CB-4EFD-9945-6B0DCC453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0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21DF-3BA3-44DE-BEB6-8ED35847AEA7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E024-83CB-4EFD-9945-6B0DCC453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12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21DF-3BA3-44DE-BEB6-8ED35847AEA7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E024-83CB-4EFD-9945-6B0DCC453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396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21DF-3BA3-44DE-BEB6-8ED35847AEA7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E024-83CB-4EFD-9945-6B0DCC453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13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21DF-3BA3-44DE-BEB6-8ED35847AEA7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E024-83CB-4EFD-9945-6B0DCC453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64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21DF-3BA3-44DE-BEB6-8ED35847AEA7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E024-83CB-4EFD-9945-6B0DCC453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55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21DF-3BA3-44DE-BEB6-8ED35847AEA7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E024-83CB-4EFD-9945-6B0DCC453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69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21DF-3BA3-44DE-BEB6-8ED35847AEA7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E024-83CB-4EFD-9945-6B0DCC453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C21DF-3BA3-44DE-BEB6-8ED35847AEA7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BE024-83CB-4EFD-9945-6B0DCC453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65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444" y="285621"/>
            <a:ext cx="4783155" cy="6459104"/>
          </a:xfrm>
          <a:prstGeom prst="rect">
            <a:avLst/>
          </a:prstGeom>
        </p:spPr>
      </p:pic>
      <p:pic>
        <p:nvPicPr>
          <p:cNvPr id="1038" name="Picture 14" descr="LogoProgres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892" y="738007"/>
            <a:ext cx="1937768" cy="2194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6679" y="3052709"/>
            <a:ext cx="6788982" cy="275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2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Anas Al-Safi</dc:creator>
  <cp:lastModifiedBy>Anas Al-Safi</cp:lastModifiedBy>
  <cp:revision>4</cp:revision>
  <dcterms:created xsi:type="dcterms:W3CDTF">2014-07-02T23:51:58Z</dcterms:created>
  <dcterms:modified xsi:type="dcterms:W3CDTF">2014-07-04T22:17:00Z</dcterms:modified>
</cp:coreProperties>
</file>