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5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71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26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1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0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0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70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0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10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AD0C3-681A-4BAB-BCA8-A24FF202825C}" type="datetimeFigureOut">
              <a:rPr lang="en-US" smtClean="0"/>
              <a:t>6/13/2014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FA407-DFDC-4CC8-93F8-E9A2E2166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9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600200" y="2133600"/>
            <a:ext cx="4267200" cy="210306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52600" y="2209800"/>
            <a:ext cx="4114800" cy="202686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2362200"/>
            <a:ext cx="27142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/>
                <a:solidFill>
                  <a:schemeClr val="accent3"/>
                </a:solidFill>
                <a:latin typeface="Brush Script MT" panose="03060802040406070304" pitchFamily="66" charset="0"/>
              </a:rPr>
              <a:t>Charg</a:t>
            </a:r>
            <a:endParaRPr lang="en-US" sz="9600" b="1" cap="none" spc="0" dirty="0">
              <a:ln/>
              <a:solidFill>
                <a:schemeClr val="accent3"/>
              </a:solidFill>
              <a:effectLst/>
              <a:latin typeface="Brush Script MT" panose="030608020404060703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2362200"/>
            <a:ext cx="10214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/>
                <a:solidFill>
                  <a:schemeClr val="accent3"/>
                </a:solidFill>
                <a:latin typeface="Brush Script MT" panose="03060802040406070304" pitchFamily="66" charset="0"/>
              </a:rPr>
              <a:t>on</a:t>
            </a:r>
            <a:endParaRPr lang="en-US" sz="9600" b="1" cap="none" spc="0" dirty="0">
              <a:ln/>
              <a:solidFill>
                <a:schemeClr val="accent3"/>
              </a:solidFill>
              <a:effectLst/>
              <a:latin typeface="Brush Script MT" panose="030608020404060703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63518" y="2468940"/>
            <a:ext cx="51328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 smtClean="0">
                <a:ln/>
                <a:solidFill>
                  <a:schemeClr val="accent3"/>
                </a:solidFill>
                <a:effectLst/>
              </a:rPr>
              <a:t>I</a:t>
            </a:r>
            <a:endParaRPr lang="en-US" sz="9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085" y="2590800"/>
            <a:ext cx="274148" cy="28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9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</dc:creator>
  <cp:lastModifiedBy>Gordon</cp:lastModifiedBy>
  <cp:revision>5</cp:revision>
  <dcterms:created xsi:type="dcterms:W3CDTF">2014-06-13T17:45:47Z</dcterms:created>
  <dcterms:modified xsi:type="dcterms:W3CDTF">2014-06-13T22:02:34Z</dcterms:modified>
</cp:coreProperties>
</file>