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-149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0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3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7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8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8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5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0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2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0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F39C4-A74C-3A4A-A7D5-837D154B5785}" type="datetimeFigureOut">
              <a:rPr lang="en-US" smtClean="0"/>
              <a:t>6/27/14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2B87B-EAE7-6E44-9CD6-2DC51425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2022" y="3043415"/>
            <a:ext cx="2224732" cy="22248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5400000">
            <a:off x="3828835" y="3972236"/>
            <a:ext cx="1021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Community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954426" y="4837482"/>
            <a:ext cx="1021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Context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1951120" y="3769460"/>
            <a:ext cx="1021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Self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954426" y="3104741"/>
            <a:ext cx="1021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Learners</a:t>
            </a:r>
            <a:endParaRPr lang="en-US" sz="1400" dirty="0"/>
          </a:p>
        </p:txBody>
      </p:sp>
      <p:sp>
        <p:nvSpPr>
          <p:cNvPr id="20" name="Frame 19"/>
          <p:cNvSpPr/>
          <p:nvPr/>
        </p:nvSpPr>
        <p:spPr>
          <a:xfrm>
            <a:off x="706568" y="1117190"/>
            <a:ext cx="5557057" cy="6149313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2051" y="1137773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811183" y="6726935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PEDAGOGY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02051" y="6745301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25" name="Teardrop 24"/>
          <p:cNvSpPr/>
          <p:nvPr/>
        </p:nvSpPr>
        <p:spPr>
          <a:xfrm>
            <a:off x="3838379" y="1957468"/>
            <a:ext cx="1489521" cy="1447720"/>
          </a:xfrm>
          <a:prstGeom prst="teardrop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ardrop 25"/>
          <p:cNvSpPr/>
          <p:nvPr/>
        </p:nvSpPr>
        <p:spPr>
          <a:xfrm rot="10800000">
            <a:off x="1050299" y="4400351"/>
            <a:ext cx="1489521" cy="1447720"/>
          </a:xfrm>
          <a:prstGeom prst="teardrop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ardrop 26"/>
          <p:cNvSpPr/>
          <p:nvPr/>
        </p:nvSpPr>
        <p:spPr>
          <a:xfrm rot="5400000">
            <a:off x="4258492" y="4353401"/>
            <a:ext cx="1489521" cy="1447720"/>
          </a:xfrm>
          <a:prstGeom prst="teardrop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/>
          <p:nvPr/>
        </p:nvSpPr>
        <p:spPr>
          <a:xfrm rot="16200000">
            <a:off x="1533548" y="1940173"/>
            <a:ext cx="1489521" cy="1447720"/>
          </a:xfrm>
          <a:prstGeom prst="teardrop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583093" y="2352171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Standards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142809" y="2282097"/>
            <a:ext cx="1336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Work Products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203073" y="4960592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Texts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334512" y="4855554"/>
            <a:ext cx="1497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Instructional Strategies</a:t>
            </a:r>
            <a:endParaRPr lang="en-US" dirty="0"/>
          </a:p>
        </p:txBody>
      </p:sp>
      <p:sp>
        <p:nvSpPr>
          <p:cNvPr id="37" name="Teardrop 36"/>
          <p:cNvSpPr/>
          <p:nvPr/>
        </p:nvSpPr>
        <p:spPr>
          <a:xfrm rot="8002879">
            <a:off x="2676615" y="5295737"/>
            <a:ext cx="1489521" cy="1447720"/>
          </a:xfrm>
          <a:prstGeom prst="teardrop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053615" y="5936375"/>
            <a:ext cx="133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604478" y="3405188"/>
            <a:ext cx="1613647" cy="143229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TASK or ACTIVITY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564044" y="1130413"/>
            <a:ext cx="156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590736" y="8159151"/>
            <a:ext cx="5829300" cy="491901"/>
          </a:xfrm>
        </p:spPr>
        <p:txBody>
          <a:bodyPr>
            <a:normAutofit/>
          </a:bodyPr>
          <a:lstStyle/>
          <a:p>
            <a:r>
              <a:rPr lang="en-US" sz="1400" dirty="0" smtClean="0"/>
              <a:t>Digital </a:t>
            </a:r>
            <a:r>
              <a:rPr lang="en-US" sz="1400" dirty="0" smtClean="0"/>
              <a:t>Literacy </a:t>
            </a:r>
            <a:r>
              <a:rPr lang="en-US" sz="1400" dirty="0" smtClean="0"/>
              <a:t>Curriculum Framework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671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Digital Literacy Curriculum Framework</vt:lpstr>
    </vt:vector>
  </TitlesOfParts>
  <Company>University of Rhode Island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Literacy Curriculum Framework</dc:title>
  <dc:creator>Renee Hobbs</dc:creator>
  <cp:lastModifiedBy>Renee Hobbs</cp:lastModifiedBy>
  <cp:revision>1</cp:revision>
  <dcterms:created xsi:type="dcterms:W3CDTF">2014-06-27T19:04:21Z</dcterms:created>
  <dcterms:modified xsi:type="dcterms:W3CDTF">2014-06-27T19:04:58Z</dcterms:modified>
</cp:coreProperties>
</file>