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3" r:id="rId2"/>
  </p:sldMasterIdLst>
  <p:notesMasterIdLst>
    <p:notesMasterId r:id="rId15"/>
  </p:notesMasterIdLst>
  <p:handoutMasterIdLst>
    <p:handoutMasterId r:id="rId16"/>
  </p:handoutMasterIdLst>
  <p:sldIdLst>
    <p:sldId id="256" r:id="rId3"/>
    <p:sldId id="258" r:id="rId4"/>
    <p:sldId id="281" r:id="rId5"/>
    <p:sldId id="282" r:id="rId6"/>
    <p:sldId id="284" r:id="rId7"/>
    <p:sldId id="286" r:id="rId8"/>
    <p:sldId id="294" r:id="rId9"/>
    <p:sldId id="285" r:id="rId10"/>
    <p:sldId id="288" r:id="rId11"/>
    <p:sldId id="290" r:id="rId12"/>
    <p:sldId id="289" r:id="rId13"/>
    <p:sldId id="291" r:id="rId1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3888">
          <p15:clr>
            <a:srgbClr val="A4A3A4"/>
          </p15:clr>
        </p15:guide>
        <p15:guide id="3" orient="horz" pos="432">
          <p15:clr>
            <a:srgbClr val="A4A3A4"/>
          </p15:clr>
        </p15:guide>
        <p15:guide id="4" orient="horz" pos="3072">
          <p15:clr>
            <a:srgbClr val="A4A3A4"/>
          </p15:clr>
        </p15:guide>
        <p15:guide id="5" orient="horz" pos="3408">
          <p15:clr>
            <a:srgbClr val="A4A3A4"/>
          </p15:clr>
        </p15:guide>
        <p15:guide id="6" pos="3839">
          <p15:clr>
            <a:srgbClr val="A4A3A4"/>
          </p15:clr>
        </p15:guide>
        <p15:guide id="7" pos="383">
          <p15:clr>
            <a:srgbClr val="A4A3A4"/>
          </p15:clr>
        </p15:guide>
        <p15:guide id="8" pos="7295">
          <p15:clr>
            <a:srgbClr val="A4A3A4"/>
          </p15:clr>
        </p15:guide>
        <p15:guide id="9" pos="815">
          <p15:clr>
            <a:srgbClr val="A4A3A4"/>
          </p15:clr>
        </p15:guide>
        <p15:guide id="10" pos="2879">
          <p15:clr>
            <a:srgbClr val="A4A3A4"/>
          </p15:clr>
        </p15:guide>
        <p15:guide id="11" pos="307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A2C5"/>
    <a:srgbClr val="2B7C9D"/>
    <a:srgbClr val="9ABDD2"/>
    <a:srgbClr val="2E86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67384" autoAdjust="0"/>
  </p:normalViewPr>
  <p:slideViewPr>
    <p:cSldViewPr>
      <p:cViewPr varScale="1">
        <p:scale>
          <a:sx n="74" d="100"/>
          <a:sy n="74" d="100"/>
        </p:scale>
        <p:origin x="582" y="72"/>
      </p:cViewPr>
      <p:guideLst>
        <p:guide orient="horz" pos="2160"/>
        <p:guide orient="horz" pos="3888"/>
        <p:guide orient="horz" pos="432"/>
        <p:guide orient="horz" pos="3072"/>
        <p:guide orient="horz" pos="3408"/>
        <p:guide pos="3839"/>
        <p:guide pos="383"/>
        <p:guide pos="7295"/>
        <p:guide pos="815"/>
        <p:guide pos="2879"/>
        <p:guide pos="3071"/>
      </p:guideLst>
    </p:cSldViewPr>
  </p:slideViewPr>
  <p:notesTextViewPr>
    <p:cViewPr>
      <p:scale>
        <a:sx n="1" d="1"/>
        <a:sy n="1" d="1"/>
      </p:scale>
      <p:origin x="0" y="0"/>
    </p:cViewPr>
  </p:notesTextViewPr>
  <p:notesViewPr>
    <p:cSldViewPr showGuides="1">
      <p:cViewPr varScale="1">
        <p:scale>
          <a:sx n="80" d="100"/>
          <a:sy n="80" d="100"/>
        </p:scale>
        <p:origin x="3174"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9C94B1-B9A8-43FD-9A82-584B609EF70D}" type="doc">
      <dgm:prSet loTypeId="urn:microsoft.com/office/officeart/2005/8/layout/hProcess7#1" loCatId="list" qsTypeId="urn:microsoft.com/office/officeart/2005/8/quickstyle/simple1" qsCatId="simple" csTypeId="urn:microsoft.com/office/officeart/2005/8/colors/accent6_3" csCatId="accent6" phldr="1"/>
      <dgm:spPr/>
      <dgm:t>
        <a:bodyPr/>
        <a:lstStyle/>
        <a:p>
          <a:endParaRPr lang="en-AU"/>
        </a:p>
      </dgm:t>
    </dgm:pt>
    <dgm:pt modelId="{B58F020A-AE1D-4887-B998-0CF39BB70F67}">
      <dgm:prSet phldrT="[Text]"/>
      <dgm:spPr/>
      <dgm:t>
        <a:bodyPr/>
        <a:lstStyle/>
        <a:p>
          <a:r>
            <a:rPr lang="en-AU" dirty="0" smtClean="0"/>
            <a:t>Business Consultancy</a:t>
          </a:r>
          <a:endParaRPr lang="en-AU" dirty="0"/>
        </a:p>
      </dgm:t>
    </dgm:pt>
    <dgm:pt modelId="{62AC2FBE-5D3F-42C9-AF4D-1D66CD8786B7}" type="parTrans" cxnId="{FAB11230-982D-4C6C-8168-2C3DBAB59FC4}">
      <dgm:prSet/>
      <dgm:spPr/>
      <dgm:t>
        <a:bodyPr/>
        <a:lstStyle/>
        <a:p>
          <a:endParaRPr lang="en-AU"/>
        </a:p>
      </dgm:t>
    </dgm:pt>
    <dgm:pt modelId="{9CF62853-7C5E-4234-84A7-A9C8E0D462C2}" type="sibTrans" cxnId="{FAB11230-982D-4C6C-8168-2C3DBAB59FC4}">
      <dgm:prSet/>
      <dgm:spPr/>
      <dgm:t>
        <a:bodyPr/>
        <a:lstStyle/>
        <a:p>
          <a:endParaRPr lang="en-AU"/>
        </a:p>
      </dgm:t>
    </dgm:pt>
    <dgm:pt modelId="{A6BF6230-17CC-4942-B6E1-94E8B2B01634}">
      <dgm:prSet phldrT="[Text]"/>
      <dgm:spPr/>
      <dgm:t>
        <a:bodyPr/>
        <a:lstStyle/>
        <a:p>
          <a:r>
            <a:rPr lang="en-AU" b="0" i="0" dirty="0" smtClean="0"/>
            <a:t>Through Our team and network of highly competent and experienced Business improvement professionals, we provide Business Consultancy services that offer Value creation and enable Innovation and Sustainability by mirroring global best business practices and implementing advanced improvement methodologies to eliminate waste and decrease variation and increase customer satisfaction in their products and services.</a:t>
          </a:r>
          <a:endParaRPr lang="en-AU" dirty="0"/>
        </a:p>
      </dgm:t>
    </dgm:pt>
    <dgm:pt modelId="{42F89FC8-BF9F-4904-95DA-359FB21CE03F}" type="parTrans" cxnId="{39D15019-6324-423A-BE10-28651C301362}">
      <dgm:prSet/>
      <dgm:spPr/>
      <dgm:t>
        <a:bodyPr/>
        <a:lstStyle/>
        <a:p>
          <a:endParaRPr lang="en-AU"/>
        </a:p>
      </dgm:t>
    </dgm:pt>
    <dgm:pt modelId="{47376403-D222-4FFA-9175-8A438C4AC317}" type="sibTrans" cxnId="{39D15019-6324-423A-BE10-28651C301362}">
      <dgm:prSet/>
      <dgm:spPr/>
      <dgm:t>
        <a:bodyPr/>
        <a:lstStyle/>
        <a:p>
          <a:endParaRPr lang="en-AU"/>
        </a:p>
      </dgm:t>
    </dgm:pt>
    <dgm:pt modelId="{A36DE947-5FD2-4D9A-B072-F129DF9E2C11}">
      <dgm:prSet phldrT="[Text]"/>
      <dgm:spPr>
        <a:solidFill>
          <a:srgbClr val="5CA2C5"/>
        </a:solidFill>
      </dgm:spPr>
      <dgm:t>
        <a:bodyPr/>
        <a:lstStyle/>
        <a:p>
          <a:r>
            <a:rPr lang="en-AU" dirty="0" smtClean="0"/>
            <a:t>Training</a:t>
          </a:r>
          <a:endParaRPr lang="en-AU" dirty="0"/>
        </a:p>
      </dgm:t>
    </dgm:pt>
    <dgm:pt modelId="{9D3830AB-8859-4A46-9A62-B12739B407B9}" type="parTrans" cxnId="{ADE3786A-4440-4908-B431-CAD08922C76C}">
      <dgm:prSet/>
      <dgm:spPr/>
      <dgm:t>
        <a:bodyPr/>
        <a:lstStyle/>
        <a:p>
          <a:endParaRPr lang="en-AU"/>
        </a:p>
      </dgm:t>
    </dgm:pt>
    <dgm:pt modelId="{1E09820B-295D-4826-BC1F-ED1622F4D1B5}" type="sibTrans" cxnId="{ADE3786A-4440-4908-B431-CAD08922C76C}">
      <dgm:prSet/>
      <dgm:spPr/>
      <dgm:t>
        <a:bodyPr/>
        <a:lstStyle/>
        <a:p>
          <a:endParaRPr lang="en-AU"/>
        </a:p>
      </dgm:t>
    </dgm:pt>
    <dgm:pt modelId="{93231B7A-43B1-4811-89E2-8DBD66FF0509}">
      <dgm:prSet phldrT="[Text]"/>
      <dgm:spPr/>
      <dgm:t>
        <a:bodyPr/>
        <a:lstStyle/>
        <a:p>
          <a:r>
            <a:rPr lang="en-AU" b="0" i="0" dirty="0" smtClean="0"/>
            <a:t>What sets our program apart from others is our focus on providing extremely intuitive, interactive and engaging training material. Accredited by multiple global bodies including IASSC and SSC our online training platform and curriculum, is one of the worlds best for Business improvement training and is used by leading enterprises, government entities and universities to increase training impact and reduce training time, costs, and disruption.</a:t>
          </a:r>
          <a:endParaRPr lang="en-AU" dirty="0"/>
        </a:p>
      </dgm:t>
    </dgm:pt>
    <dgm:pt modelId="{E28C7A5B-605B-4C6F-B89D-6EA817103398}" type="parTrans" cxnId="{DD22B539-4ECE-40D3-A62C-DB1A2F8FF1B8}">
      <dgm:prSet/>
      <dgm:spPr/>
      <dgm:t>
        <a:bodyPr/>
        <a:lstStyle/>
        <a:p>
          <a:endParaRPr lang="en-AU"/>
        </a:p>
      </dgm:t>
    </dgm:pt>
    <dgm:pt modelId="{D6B66F43-B711-4348-8157-6F33CD40023E}" type="sibTrans" cxnId="{DD22B539-4ECE-40D3-A62C-DB1A2F8FF1B8}">
      <dgm:prSet/>
      <dgm:spPr/>
      <dgm:t>
        <a:bodyPr/>
        <a:lstStyle/>
        <a:p>
          <a:endParaRPr lang="en-AU"/>
        </a:p>
      </dgm:t>
    </dgm:pt>
    <dgm:pt modelId="{0804FB47-B940-4E7A-A6F5-C22059B91857}">
      <dgm:prSet phldrT="[Text]"/>
      <dgm:spPr/>
      <dgm:t>
        <a:bodyPr/>
        <a:lstStyle/>
        <a:p>
          <a:r>
            <a:rPr lang="en-AU" dirty="0" smtClean="0"/>
            <a:t>C-Sat Surveys &amp; Analysis</a:t>
          </a:r>
          <a:endParaRPr lang="en-AU" dirty="0"/>
        </a:p>
      </dgm:t>
    </dgm:pt>
    <dgm:pt modelId="{9D74A190-FB29-48A8-BE7D-DCBFBED47938}" type="parTrans" cxnId="{8AE3A16A-5500-495E-97B2-76BC9DC95F65}">
      <dgm:prSet/>
      <dgm:spPr/>
      <dgm:t>
        <a:bodyPr/>
        <a:lstStyle/>
        <a:p>
          <a:endParaRPr lang="en-AU"/>
        </a:p>
      </dgm:t>
    </dgm:pt>
    <dgm:pt modelId="{94E61AEC-6FBB-4BFB-9A00-ED3CA2D73907}" type="sibTrans" cxnId="{8AE3A16A-5500-495E-97B2-76BC9DC95F65}">
      <dgm:prSet/>
      <dgm:spPr/>
      <dgm:t>
        <a:bodyPr/>
        <a:lstStyle/>
        <a:p>
          <a:endParaRPr lang="en-AU"/>
        </a:p>
      </dgm:t>
    </dgm:pt>
    <dgm:pt modelId="{6FA1A485-A885-4A58-BFF7-C73960EDC94B}">
      <dgm:prSet phldrT="[Text]"/>
      <dgm:spPr/>
      <dgm:t>
        <a:bodyPr/>
        <a:lstStyle/>
        <a:p>
          <a:r>
            <a:rPr lang="en-IN" b="0" i="0" noProof="0" dirty="0" smtClean="0"/>
            <a:t>Our team of experienced Specialists and Business Analysts help you understand your customers well by measuring  customer sentiments, customer effort and loyalty using well established methods of Customer Satisfaction research and Mystery Shopping Insights.</a:t>
          </a:r>
          <a:endParaRPr lang="en-AU" b="0" i="0" dirty="0"/>
        </a:p>
      </dgm:t>
    </dgm:pt>
    <dgm:pt modelId="{4B7D7686-2926-4D75-9A23-F725CB991B2B}" type="parTrans" cxnId="{2E2770DE-72B9-4E6F-8CA3-EA65119D8A36}">
      <dgm:prSet/>
      <dgm:spPr/>
      <dgm:t>
        <a:bodyPr/>
        <a:lstStyle/>
        <a:p>
          <a:endParaRPr lang="en-AU"/>
        </a:p>
      </dgm:t>
    </dgm:pt>
    <dgm:pt modelId="{773272DC-3DC1-4BB3-A611-8CE5A94D6A46}" type="sibTrans" cxnId="{2E2770DE-72B9-4E6F-8CA3-EA65119D8A36}">
      <dgm:prSet/>
      <dgm:spPr/>
      <dgm:t>
        <a:bodyPr/>
        <a:lstStyle/>
        <a:p>
          <a:endParaRPr lang="en-AU"/>
        </a:p>
      </dgm:t>
    </dgm:pt>
    <dgm:pt modelId="{64A1B1BD-1F06-4550-B085-DF426C66B932}" type="pres">
      <dgm:prSet presAssocID="{449C94B1-B9A8-43FD-9A82-584B609EF70D}" presName="Name0" presStyleCnt="0">
        <dgm:presLayoutVars>
          <dgm:dir/>
          <dgm:animLvl val="lvl"/>
          <dgm:resizeHandles val="exact"/>
        </dgm:presLayoutVars>
      </dgm:prSet>
      <dgm:spPr/>
      <dgm:t>
        <a:bodyPr/>
        <a:lstStyle/>
        <a:p>
          <a:endParaRPr lang="en-US"/>
        </a:p>
      </dgm:t>
    </dgm:pt>
    <dgm:pt modelId="{56C707F1-A8C2-42E8-BDED-D1F148C3BDBB}" type="pres">
      <dgm:prSet presAssocID="{B58F020A-AE1D-4887-B998-0CF39BB70F67}" presName="compositeNode" presStyleCnt="0">
        <dgm:presLayoutVars>
          <dgm:bulletEnabled val="1"/>
        </dgm:presLayoutVars>
      </dgm:prSet>
      <dgm:spPr/>
    </dgm:pt>
    <dgm:pt modelId="{8D7AA4F5-67E6-4B69-AEDD-98DC8D9338A1}" type="pres">
      <dgm:prSet presAssocID="{B58F020A-AE1D-4887-B998-0CF39BB70F67}" presName="bgRect" presStyleLbl="node1" presStyleIdx="0" presStyleCnt="3"/>
      <dgm:spPr/>
      <dgm:t>
        <a:bodyPr/>
        <a:lstStyle/>
        <a:p>
          <a:endParaRPr lang="en-US"/>
        </a:p>
      </dgm:t>
    </dgm:pt>
    <dgm:pt modelId="{1CA3F705-31B9-4E91-A87E-2ADC4F77AFEC}" type="pres">
      <dgm:prSet presAssocID="{B58F020A-AE1D-4887-B998-0CF39BB70F67}" presName="parentNode" presStyleLbl="node1" presStyleIdx="0" presStyleCnt="3">
        <dgm:presLayoutVars>
          <dgm:chMax val="0"/>
          <dgm:bulletEnabled val="1"/>
        </dgm:presLayoutVars>
      </dgm:prSet>
      <dgm:spPr/>
      <dgm:t>
        <a:bodyPr/>
        <a:lstStyle/>
        <a:p>
          <a:endParaRPr lang="en-US"/>
        </a:p>
      </dgm:t>
    </dgm:pt>
    <dgm:pt modelId="{5B9B1CE7-B7F1-4E65-AC64-3076585ECF82}" type="pres">
      <dgm:prSet presAssocID="{B58F020A-AE1D-4887-B998-0CF39BB70F67}" presName="childNode" presStyleLbl="node1" presStyleIdx="0" presStyleCnt="3">
        <dgm:presLayoutVars>
          <dgm:bulletEnabled val="1"/>
        </dgm:presLayoutVars>
      </dgm:prSet>
      <dgm:spPr/>
      <dgm:t>
        <a:bodyPr/>
        <a:lstStyle/>
        <a:p>
          <a:endParaRPr lang="en-AU"/>
        </a:p>
      </dgm:t>
    </dgm:pt>
    <dgm:pt modelId="{5F2B0392-BB73-4A9A-A02B-573A647CD0FB}" type="pres">
      <dgm:prSet presAssocID="{9CF62853-7C5E-4234-84A7-A9C8E0D462C2}" presName="hSp" presStyleCnt="0"/>
      <dgm:spPr/>
    </dgm:pt>
    <dgm:pt modelId="{5F7590FE-FA9A-43B7-814C-EA7E14D88F16}" type="pres">
      <dgm:prSet presAssocID="{9CF62853-7C5E-4234-84A7-A9C8E0D462C2}" presName="vProcSp" presStyleCnt="0"/>
      <dgm:spPr/>
    </dgm:pt>
    <dgm:pt modelId="{2825602B-9091-4CA1-A772-1BFEACBF298B}" type="pres">
      <dgm:prSet presAssocID="{9CF62853-7C5E-4234-84A7-A9C8E0D462C2}" presName="vSp1" presStyleCnt="0"/>
      <dgm:spPr/>
    </dgm:pt>
    <dgm:pt modelId="{F4F78751-18A0-4100-931B-62B429D167FF}" type="pres">
      <dgm:prSet presAssocID="{9CF62853-7C5E-4234-84A7-A9C8E0D462C2}" presName="simulatedConn" presStyleLbl="solidFgAcc1" presStyleIdx="0" presStyleCnt="2"/>
      <dgm:spPr/>
    </dgm:pt>
    <dgm:pt modelId="{9FA3DE50-D9E6-43A7-BC83-FF83D5D71F24}" type="pres">
      <dgm:prSet presAssocID="{9CF62853-7C5E-4234-84A7-A9C8E0D462C2}" presName="vSp2" presStyleCnt="0"/>
      <dgm:spPr/>
    </dgm:pt>
    <dgm:pt modelId="{58C76997-A49E-4330-9B75-760EEBC5C27A}" type="pres">
      <dgm:prSet presAssocID="{9CF62853-7C5E-4234-84A7-A9C8E0D462C2}" presName="sibTrans" presStyleCnt="0"/>
      <dgm:spPr/>
    </dgm:pt>
    <dgm:pt modelId="{0D510D8E-669F-47F4-B687-C3E6A1291804}" type="pres">
      <dgm:prSet presAssocID="{A36DE947-5FD2-4D9A-B072-F129DF9E2C11}" presName="compositeNode" presStyleCnt="0">
        <dgm:presLayoutVars>
          <dgm:bulletEnabled val="1"/>
        </dgm:presLayoutVars>
      </dgm:prSet>
      <dgm:spPr/>
    </dgm:pt>
    <dgm:pt modelId="{7C165314-5CA1-4563-80D3-24F83C1991A2}" type="pres">
      <dgm:prSet presAssocID="{A36DE947-5FD2-4D9A-B072-F129DF9E2C11}" presName="bgRect" presStyleLbl="node1" presStyleIdx="1" presStyleCnt="3"/>
      <dgm:spPr/>
      <dgm:t>
        <a:bodyPr/>
        <a:lstStyle/>
        <a:p>
          <a:endParaRPr lang="en-AU"/>
        </a:p>
      </dgm:t>
    </dgm:pt>
    <dgm:pt modelId="{9286F28A-48F0-4973-87EA-E3649237ECD8}" type="pres">
      <dgm:prSet presAssocID="{A36DE947-5FD2-4D9A-B072-F129DF9E2C11}" presName="parentNode" presStyleLbl="node1" presStyleIdx="1" presStyleCnt="3">
        <dgm:presLayoutVars>
          <dgm:chMax val="0"/>
          <dgm:bulletEnabled val="1"/>
        </dgm:presLayoutVars>
      </dgm:prSet>
      <dgm:spPr/>
      <dgm:t>
        <a:bodyPr/>
        <a:lstStyle/>
        <a:p>
          <a:endParaRPr lang="en-AU"/>
        </a:p>
      </dgm:t>
    </dgm:pt>
    <dgm:pt modelId="{9F55B184-7EAB-49B6-9DE3-6AB47D431BF6}" type="pres">
      <dgm:prSet presAssocID="{A36DE947-5FD2-4D9A-B072-F129DF9E2C11}" presName="childNode" presStyleLbl="node1" presStyleIdx="1" presStyleCnt="3">
        <dgm:presLayoutVars>
          <dgm:bulletEnabled val="1"/>
        </dgm:presLayoutVars>
      </dgm:prSet>
      <dgm:spPr/>
      <dgm:t>
        <a:bodyPr/>
        <a:lstStyle/>
        <a:p>
          <a:endParaRPr lang="en-AU"/>
        </a:p>
      </dgm:t>
    </dgm:pt>
    <dgm:pt modelId="{7892400A-C976-45EA-80D0-EB1D0C84327B}" type="pres">
      <dgm:prSet presAssocID="{1E09820B-295D-4826-BC1F-ED1622F4D1B5}" presName="hSp" presStyleCnt="0"/>
      <dgm:spPr/>
    </dgm:pt>
    <dgm:pt modelId="{76F3BCE6-51A6-4E8D-B1E7-BF35811FC720}" type="pres">
      <dgm:prSet presAssocID="{1E09820B-295D-4826-BC1F-ED1622F4D1B5}" presName="vProcSp" presStyleCnt="0"/>
      <dgm:spPr/>
    </dgm:pt>
    <dgm:pt modelId="{F39FCF7A-44DF-44A8-9AB4-51BF4DE17804}" type="pres">
      <dgm:prSet presAssocID="{1E09820B-295D-4826-BC1F-ED1622F4D1B5}" presName="vSp1" presStyleCnt="0"/>
      <dgm:spPr/>
    </dgm:pt>
    <dgm:pt modelId="{6BFAFD12-7303-44CB-9776-58EB7AD338C5}" type="pres">
      <dgm:prSet presAssocID="{1E09820B-295D-4826-BC1F-ED1622F4D1B5}" presName="simulatedConn" presStyleLbl="solidFgAcc1" presStyleIdx="1" presStyleCnt="2"/>
      <dgm:spPr/>
    </dgm:pt>
    <dgm:pt modelId="{AF831DD4-ED63-4E3F-95B5-67ACC03B0021}" type="pres">
      <dgm:prSet presAssocID="{1E09820B-295D-4826-BC1F-ED1622F4D1B5}" presName="vSp2" presStyleCnt="0"/>
      <dgm:spPr/>
    </dgm:pt>
    <dgm:pt modelId="{4275E81C-3C7D-42B9-8826-EF17BD8D4E7A}" type="pres">
      <dgm:prSet presAssocID="{1E09820B-295D-4826-BC1F-ED1622F4D1B5}" presName="sibTrans" presStyleCnt="0"/>
      <dgm:spPr/>
    </dgm:pt>
    <dgm:pt modelId="{C44BF009-EE14-4982-9828-7D3642F225DF}" type="pres">
      <dgm:prSet presAssocID="{0804FB47-B940-4E7A-A6F5-C22059B91857}" presName="compositeNode" presStyleCnt="0">
        <dgm:presLayoutVars>
          <dgm:bulletEnabled val="1"/>
        </dgm:presLayoutVars>
      </dgm:prSet>
      <dgm:spPr/>
    </dgm:pt>
    <dgm:pt modelId="{A17351A3-562F-4BF0-92AF-7045CCD1F145}" type="pres">
      <dgm:prSet presAssocID="{0804FB47-B940-4E7A-A6F5-C22059B91857}" presName="bgRect" presStyleLbl="node1" presStyleIdx="2" presStyleCnt="3"/>
      <dgm:spPr/>
      <dgm:t>
        <a:bodyPr/>
        <a:lstStyle/>
        <a:p>
          <a:endParaRPr lang="en-AU"/>
        </a:p>
      </dgm:t>
    </dgm:pt>
    <dgm:pt modelId="{46EF9D2F-FDC9-469C-B1E5-B1EB83265ECF}" type="pres">
      <dgm:prSet presAssocID="{0804FB47-B940-4E7A-A6F5-C22059B91857}" presName="parentNode" presStyleLbl="node1" presStyleIdx="2" presStyleCnt="3">
        <dgm:presLayoutVars>
          <dgm:chMax val="0"/>
          <dgm:bulletEnabled val="1"/>
        </dgm:presLayoutVars>
      </dgm:prSet>
      <dgm:spPr/>
      <dgm:t>
        <a:bodyPr/>
        <a:lstStyle/>
        <a:p>
          <a:endParaRPr lang="en-AU"/>
        </a:p>
      </dgm:t>
    </dgm:pt>
    <dgm:pt modelId="{66697477-EBAC-4464-A473-0CB3D792C2F4}" type="pres">
      <dgm:prSet presAssocID="{0804FB47-B940-4E7A-A6F5-C22059B91857}" presName="childNode" presStyleLbl="node1" presStyleIdx="2" presStyleCnt="3">
        <dgm:presLayoutVars>
          <dgm:bulletEnabled val="1"/>
        </dgm:presLayoutVars>
      </dgm:prSet>
      <dgm:spPr/>
      <dgm:t>
        <a:bodyPr/>
        <a:lstStyle/>
        <a:p>
          <a:endParaRPr lang="en-AU"/>
        </a:p>
      </dgm:t>
    </dgm:pt>
  </dgm:ptLst>
  <dgm:cxnLst>
    <dgm:cxn modelId="{2D6DC339-6170-45AF-9774-E112AA9FB58A}" type="presOf" srcId="{93231B7A-43B1-4811-89E2-8DBD66FF0509}" destId="{9F55B184-7EAB-49B6-9DE3-6AB47D431BF6}" srcOrd="0" destOrd="0" presId="urn:microsoft.com/office/officeart/2005/8/layout/hProcess7#1"/>
    <dgm:cxn modelId="{2E2770DE-72B9-4E6F-8CA3-EA65119D8A36}" srcId="{0804FB47-B940-4E7A-A6F5-C22059B91857}" destId="{6FA1A485-A885-4A58-BFF7-C73960EDC94B}" srcOrd="0" destOrd="0" parTransId="{4B7D7686-2926-4D75-9A23-F725CB991B2B}" sibTransId="{773272DC-3DC1-4BB3-A611-8CE5A94D6A46}"/>
    <dgm:cxn modelId="{41C8B529-6046-4F0D-8ACD-0A7452BD9ECC}" type="presOf" srcId="{449C94B1-B9A8-43FD-9A82-584B609EF70D}" destId="{64A1B1BD-1F06-4550-B085-DF426C66B932}" srcOrd="0" destOrd="0" presId="urn:microsoft.com/office/officeart/2005/8/layout/hProcess7#1"/>
    <dgm:cxn modelId="{431BE3F1-7D63-4D4C-A1EC-6EE4659AAAC8}" type="presOf" srcId="{A36DE947-5FD2-4D9A-B072-F129DF9E2C11}" destId="{9286F28A-48F0-4973-87EA-E3649237ECD8}" srcOrd="1" destOrd="0" presId="urn:microsoft.com/office/officeart/2005/8/layout/hProcess7#1"/>
    <dgm:cxn modelId="{09B683DA-95AA-4380-9F68-727E600064CE}" type="presOf" srcId="{B58F020A-AE1D-4887-B998-0CF39BB70F67}" destId="{8D7AA4F5-67E6-4B69-AEDD-98DC8D9338A1}" srcOrd="0" destOrd="0" presId="urn:microsoft.com/office/officeart/2005/8/layout/hProcess7#1"/>
    <dgm:cxn modelId="{FAB11230-982D-4C6C-8168-2C3DBAB59FC4}" srcId="{449C94B1-B9A8-43FD-9A82-584B609EF70D}" destId="{B58F020A-AE1D-4887-B998-0CF39BB70F67}" srcOrd="0" destOrd="0" parTransId="{62AC2FBE-5D3F-42C9-AF4D-1D66CD8786B7}" sibTransId="{9CF62853-7C5E-4234-84A7-A9C8E0D462C2}"/>
    <dgm:cxn modelId="{45C9EB39-D7F9-423A-9051-F7FD25DB7DB4}" type="presOf" srcId="{0804FB47-B940-4E7A-A6F5-C22059B91857}" destId="{A17351A3-562F-4BF0-92AF-7045CCD1F145}" srcOrd="0" destOrd="0" presId="urn:microsoft.com/office/officeart/2005/8/layout/hProcess7#1"/>
    <dgm:cxn modelId="{07EF372A-2D98-47F8-9063-CDA0538D723F}" type="presOf" srcId="{0804FB47-B940-4E7A-A6F5-C22059B91857}" destId="{46EF9D2F-FDC9-469C-B1E5-B1EB83265ECF}" srcOrd="1" destOrd="0" presId="urn:microsoft.com/office/officeart/2005/8/layout/hProcess7#1"/>
    <dgm:cxn modelId="{8AE3A16A-5500-495E-97B2-76BC9DC95F65}" srcId="{449C94B1-B9A8-43FD-9A82-584B609EF70D}" destId="{0804FB47-B940-4E7A-A6F5-C22059B91857}" srcOrd="2" destOrd="0" parTransId="{9D74A190-FB29-48A8-BE7D-DCBFBED47938}" sibTransId="{94E61AEC-6FBB-4BFB-9A00-ED3CA2D73907}"/>
    <dgm:cxn modelId="{15A7AB50-8F83-4197-913C-73B8DB6EACCF}" type="presOf" srcId="{A36DE947-5FD2-4D9A-B072-F129DF9E2C11}" destId="{7C165314-5CA1-4563-80D3-24F83C1991A2}" srcOrd="0" destOrd="0" presId="urn:microsoft.com/office/officeart/2005/8/layout/hProcess7#1"/>
    <dgm:cxn modelId="{39D15019-6324-423A-BE10-28651C301362}" srcId="{B58F020A-AE1D-4887-B998-0CF39BB70F67}" destId="{A6BF6230-17CC-4942-B6E1-94E8B2B01634}" srcOrd="0" destOrd="0" parTransId="{42F89FC8-BF9F-4904-95DA-359FB21CE03F}" sibTransId="{47376403-D222-4FFA-9175-8A438C4AC317}"/>
    <dgm:cxn modelId="{55559B52-A9CA-49AA-8DDA-EA38548C1FAA}" type="presOf" srcId="{B58F020A-AE1D-4887-B998-0CF39BB70F67}" destId="{1CA3F705-31B9-4E91-A87E-2ADC4F77AFEC}" srcOrd="1" destOrd="0" presId="urn:microsoft.com/office/officeart/2005/8/layout/hProcess7#1"/>
    <dgm:cxn modelId="{ADE3786A-4440-4908-B431-CAD08922C76C}" srcId="{449C94B1-B9A8-43FD-9A82-584B609EF70D}" destId="{A36DE947-5FD2-4D9A-B072-F129DF9E2C11}" srcOrd="1" destOrd="0" parTransId="{9D3830AB-8859-4A46-9A62-B12739B407B9}" sibTransId="{1E09820B-295D-4826-BC1F-ED1622F4D1B5}"/>
    <dgm:cxn modelId="{8D6E56FB-5DA9-457B-B6D2-E5BEED683AB4}" type="presOf" srcId="{A6BF6230-17CC-4942-B6E1-94E8B2B01634}" destId="{5B9B1CE7-B7F1-4E65-AC64-3076585ECF82}" srcOrd="0" destOrd="0" presId="urn:microsoft.com/office/officeart/2005/8/layout/hProcess7#1"/>
    <dgm:cxn modelId="{11ED1BB7-0EA3-435D-9005-465D83298EDF}" type="presOf" srcId="{6FA1A485-A885-4A58-BFF7-C73960EDC94B}" destId="{66697477-EBAC-4464-A473-0CB3D792C2F4}" srcOrd="0" destOrd="0" presId="urn:microsoft.com/office/officeart/2005/8/layout/hProcess7#1"/>
    <dgm:cxn modelId="{DD22B539-4ECE-40D3-A62C-DB1A2F8FF1B8}" srcId="{A36DE947-5FD2-4D9A-B072-F129DF9E2C11}" destId="{93231B7A-43B1-4811-89E2-8DBD66FF0509}" srcOrd="0" destOrd="0" parTransId="{E28C7A5B-605B-4C6F-B89D-6EA817103398}" sibTransId="{D6B66F43-B711-4348-8157-6F33CD40023E}"/>
    <dgm:cxn modelId="{BFAA8C47-EE5C-46D2-835A-7C00F8486C11}" type="presParOf" srcId="{64A1B1BD-1F06-4550-B085-DF426C66B932}" destId="{56C707F1-A8C2-42E8-BDED-D1F148C3BDBB}" srcOrd="0" destOrd="0" presId="urn:microsoft.com/office/officeart/2005/8/layout/hProcess7#1"/>
    <dgm:cxn modelId="{84E7FEA9-6836-4EF8-95D9-A63F5BD5D12C}" type="presParOf" srcId="{56C707F1-A8C2-42E8-BDED-D1F148C3BDBB}" destId="{8D7AA4F5-67E6-4B69-AEDD-98DC8D9338A1}" srcOrd="0" destOrd="0" presId="urn:microsoft.com/office/officeart/2005/8/layout/hProcess7#1"/>
    <dgm:cxn modelId="{823611B2-D810-4E0E-A731-C8AE9D1416E4}" type="presParOf" srcId="{56C707F1-A8C2-42E8-BDED-D1F148C3BDBB}" destId="{1CA3F705-31B9-4E91-A87E-2ADC4F77AFEC}" srcOrd="1" destOrd="0" presId="urn:microsoft.com/office/officeart/2005/8/layout/hProcess7#1"/>
    <dgm:cxn modelId="{BE2B996D-9AEF-4088-826E-642DD8BD487E}" type="presParOf" srcId="{56C707F1-A8C2-42E8-BDED-D1F148C3BDBB}" destId="{5B9B1CE7-B7F1-4E65-AC64-3076585ECF82}" srcOrd="2" destOrd="0" presId="urn:microsoft.com/office/officeart/2005/8/layout/hProcess7#1"/>
    <dgm:cxn modelId="{2C64D22F-A8C6-4FE4-8F13-375302322474}" type="presParOf" srcId="{64A1B1BD-1F06-4550-B085-DF426C66B932}" destId="{5F2B0392-BB73-4A9A-A02B-573A647CD0FB}" srcOrd="1" destOrd="0" presId="urn:microsoft.com/office/officeart/2005/8/layout/hProcess7#1"/>
    <dgm:cxn modelId="{133734E8-58C2-46BF-B9E3-B0EA938CF3EB}" type="presParOf" srcId="{64A1B1BD-1F06-4550-B085-DF426C66B932}" destId="{5F7590FE-FA9A-43B7-814C-EA7E14D88F16}" srcOrd="2" destOrd="0" presId="urn:microsoft.com/office/officeart/2005/8/layout/hProcess7#1"/>
    <dgm:cxn modelId="{DB5B8781-E91B-4A7B-AD36-1B280E201072}" type="presParOf" srcId="{5F7590FE-FA9A-43B7-814C-EA7E14D88F16}" destId="{2825602B-9091-4CA1-A772-1BFEACBF298B}" srcOrd="0" destOrd="0" presId="urn:microsoft.com/office/officeart/2005/8/layout/hProcess7#1"/>
    <dgm:cxn modelId="{189FE604-0EC8-40B8-A7A2-C440E846A7C3}" type="presParOf" srcId="{5F7590FE-FA9A-43B7-814C-EA7E14D88F16}" destId="{F4F78751-18A0-4100-931B-62B429D167FF}" srcOrd="1" destOrd="0" presId="urn:microsoft.com/office/officeart/2005/8/layout/hProcess7#1"/>
    <dgm:cxn modelId="{6EA5EDCE-7EBB-44B8-A242-F8147F1C84D9}" type="presParOf" srcId="{5F7590FE-FA9A-43B7-814C-EA7E14D88F16}" destId="{9FA3DE50-D9E6-43A7-BC83-FF83D5D71F24}" srcOrd="2" destOrd="0" presId="urn:microsoft.com/office/officeart/2005/8/layout/hProcess7#1"/>
    <dgm:cxn modelId="{B1F05805-65A3-4AFF-B1FE-0332A6C2DD6C}" type="presParOf" srcId="{64A1B1BD-1F06-4550-B085-DF426C66B932}" destId="{58C76997-A49E-4330-9B75-760EEBC5C27A}" srcOrd="3" destOrd="0" presId="urn:microsoft.com/office/officeart/2005/8/layout/hProcess7#1"/>
    <dgm:cxn modelId="{9F56F3A9-9937-4A2D-8651-2E0BC850081A}" type="presParOf" srcId="{64A1B1BD-1F06-4550-B085-DF426C66B932}" destId="{0D510D8E-669F-47F4-B687-C3E6A1291804}" srcOrd="4" destOrd="0" presId="urn:microsoft.com/office/officeart/2005/8/layout/hProcess7#1"/>
    <dgm:cxn modelId="{9B6FD349-1AC1-47BA-A209-ACD09B05A50D}" type="presParOf" srcId="{0D510D8E-669F-47F4-B687-C3E6A1291804}" destId="{7C165314-5CA1-4563-80D3-24F83C1991A2}" srcOrd="0" destOrd="0" presId="urn:microsoft.com/office/officeart/2005/8/layout/hProcess7#1"/>
    <dgm:cxn modelId="{9711D71C-3CF7-4887-9C1B-C5C20DAC76AC}" type="presParOf" srcId="{0D510D8E-669F-47F4-B687-C3E6A1291804}" destId="{9286F28A-48F0-4973-87EA-E3649237ECD8}" srcOrd="1" destOrd="0" presId="urn:microsoft.com/office/officeart/2005/8/layout/hProcess7#1"/>
    <dgm:cxn modelId="{D4897C74-F711-4969-A282-87E5ABDB801B}" type="presParOf" srcId="{0D510D8E-669F-47F4-B687-C3E6A1291804}" destId="{9F55B184-7EAB-49B6-9DE3-6AB47D431BF6}" srcOrd="2" destOrd="0" presId="urn:microsoft.com/office/officeart/2005/8/layout/hProcess7#1"/>
    <dgm:cxn modelId="{B9895CE0-2887-4C94-9DDB-A5E29461857C}" type="presParOf" srcId="{64A1B1BD-1F06-4550-B085-DF426C66B932}" destId="{7892400A-C976-45EA-80D0-EB1D0C84327B}" srcOrd="5" destOrd="0" presId="urn:microsoft.com/office/officeart/2005/8/layout/hProcess7#1"/>
    <dgm:cxn modelId="{E36C114A-E938-49A6-A260-C7F2184F375F}" type="presParOf" srcId="{64A1B1BD-1F06-4550-B085-DF426C66B932}" destId="{76F3BCE6-51A6-4E8D-B1E7-BF35811FC720}" srcOrd="6" destOrd="0" presId="urn:microsoft.com/office/officeart/2005/8/layout/hProcess7#1"/>
    <dgm:cxn modelId="{73B99AD7-68C0-4F74-BC50-F9D49951C27F}" type="presParOf" srcId="{76F3BCE6-51A6-4E8D-B1E7-BF35811FC720}" destId="{F39FCF7A-44DF-44A8-9AB4-51BF4DE17804}" srcOrd="0" destOrd="0" presId="urn:microsoft.com/office/officeart/2005/8/layout/hProcess7#1"/>
    <dgm:cxn modelId="{3282ED9B-2201-4667-99B2-BA0950196968}" type="presParOf" srcId="{76F3BCE6-51A6-4E8D-B1E7-BF35811FC720}" destId="{6BFAFD12-7303-44CB-9776-58EB7AD338C5}" srcOrd="1" destOrd="0" presId="urn:microsoft.com/office/officeart/2005/8/layout/hProcess7#1"/>
    <dgm:cxn modelId="{9C3AE5D6-D650-49D2-9F66-193C035AD887}" type="presParOf" srcId="{76F3BCE6-51A6-4E8D-B1E7-BF35811FC720}" destId="{AF831DD4-ED63-4E3F-95B5-67ACC03B0021}" srcOrd="2" destOrd="0" presId="urn:microsoft.com/office/officeart/2005/8/layout/hProcess7#1"/>
    <dgm:cxn modelId="{CA1A8E0F-A8C7-4C2E-9A0F-6625BB368529}" type="presParOf" srcId="{64A1B1BD-1F06-4550-B085-DF426C66B932}" destId="{4275E81C-3C7D-42B9-8826-EF17BD8D4E7A}" srcOrd="7" destOrd="0" presId="urn:microsoft.com/office/officeart/2005/8/layout/hProcess7#1"/>
    <dgm:cxn modelId="{F933ACFC-3900-4468-AA31-1D82325C8EEF}" type="presParOf" srcId="{64A1B1BD-1F06-4550-B085-DF426C66B932}" destId="{C44BF009-EE14-4982-9828-7D3642F225DF}" srcOrd="8" destOrd="0" presId="urn:microsoft.com/office/officeart/2005/8/layout/hProcess7#1"/>
    <dgm:cxn modelId="{27D01B33-DF65-4109-A104-7FEAF43A1CAE}" type="presParOf" srcId="{C44BF009-EE14-4982-9828-7D3642F225DF}" destId="{A17351A3-562F-4BF0-92AF-7045CCD1F145}" srcOrd="0" destOrd="0" presId="urn:microsoft.com/office/officeart/2005/8/layout/hProcess7#1"/>
    <dgm:cxn modelId="{DFDFE407-34B6-4FD6-B442-B5F930DA0B78}" type="presParOf" srcId="{C44BF009-EE14-4982-9828-7D3642F225DF}" destId="{46EF9D2F-FDC9-469C-B1E5-B1EB83265ECF}" srcOrd="1" destOrd="0" presId="urn:microsoft.com/office/officeart/2005/8/layout/hProcess7#1"/>
    <dgm:cxn modelId="{23494FCE-C893-45E0-8ACE-4A23CEB4D9F1}" type="presParOf" srcId="{C44BF009-EE14-4982-9828-7D3642F225DF}" destId="{66697477-EBAC-4464-A473-0CB3D792C2F4}" srcOrd="2" destOrd="0" presId="urn:microsoft.com/office/officeart/2005/8/layout/hProcess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447197-A292-47EF-939C-92F44520214B}" type="doc">
      <dgm:prSet loTypeId="urn:microsoft.com/office/officeart/2005/8/layout/hList1" loCatId="list" qsTypeId="urn:microsoft.com/office/officeart/2005/8/quickstyle/simple2" qsCatId="simple" csTypeId="urn:microsoft.com/office/officeart/2005/8/colors/accent2_2" csCatId="accent2" phldr="1"/>
      <dgm:spPr/>
      <dgm:t>
        <a:bodyPr/>
        <a:lstStyle/>
        <a:p>
          <a:endParaRPr lang="en-AU"/>
        </a:p>
      </dgm:t>
    </dgm:pt>
    <dgm:pt modelId="{D80E9D2B-0DB8-4D5C-82D3-BAB70D724008}">
      <dgm:prSet phldrT="[Text]"/>
      <dgm:spPr/>
      <dgm:t>
        <a:bodyPr/>
        <a:lstStyle/>
        <a:p>
          <a:r>
            <a:rPr lang="en-AU"/>
            <a:t>Benefits for Individuals</a:t>
          </a:r>
        </a:p>
      </dgm:t>
    </dgm:pt>
    <dgm:pt modelId="{E1BFD4A7-59CC-4803-B6FA-09C682B07FCA}" type="parTrans" cxnId="{98AB502E-8B9D-4EC6-8DA2-4D2A2110F6EE}">
      <dgm:prSet/>
      <dgm:spPr/>
      <dgm:t>
        <a:bodyPr/>
        <a:lstStyle/>
        <a:p>
          <a:endParaRPr lang="en-AU"/>
        </a:p>
      </dgm:t>
    </dgm:pt>
    <dgm:pt modelId="{391E1C0E-002B-4F90-BE26-77820E4EAE40}" type="sibTrans" cxnId="{98AB502E-8B9D-4EC6-8DA2-4D2A2110F6EE}">
      <dgm:prSet/>
      <dgm:spPr/>
      <dgm:t>
        <a:bodyPr/>
        <a:lstStyle/>
        <a:p>
          <a:endParaRPr lang="en-AU"/>
        </a:p>
      </dgm:t>
    </dgm:pt>
    <dgm:pt modelId="{8CC3C087-2D68-4934-928F-E8FA178177EA}">
      <dgm:prSet phldrT="[Text]"/>
      <dgm:spPr/>
      <dgm:t>
        <a:bodyPr/>
        <a:lstStyle/>
        <a:p>
          <a:r>
            <a:rPr lang="en-AU" dirty="0"/>
            <a:t>Gain Knowledge on advanced Business &amp; Process </a:t>
          </a:r>
          <a:r>
            <a:rPr lang="en-AU" dirty="0" smtClean="0"/>
            <a:t>Improvement methodologies.</a:t>
          </a:r>
          <a:endParaRPr lang="en-AU" dirty="0"/>
        </a:p>
      </dgm:t>
    </dgm:pt>
    <dgm:pt modelId="{4C0066C3-09A5-4A06-B56F-D0B4F664A6DA}" type="parTrans" cxnId="{77F72939-0F2F-4ADF-B59D-41E7D1089029}">
      <dgm:prSet/>
      <dgm:spPr/>
      <dgm:t>
        <a:bodyPr/>
        <a:lstStyle/>
        <a:p>
          <a:endParaRPr lang="en-AU"/>
        </a:p>
      </dgm:t>
    </dgm:pt>
    <dgm:pt modelId="{1102AB0F-FB5E-4E04-B8A3-0384DFA33EAC}" type="sibTrans" cxnId="{77F72939-0F2F-4ADF-B59D-41E7D1089029}">
      <dgm:prSet/>
      <dgm:spPr/>
      <dgm:t>
        <a:bodyPr/>
        <a:lstStyle/>
        <a:p>
          <a:endParaRPr lang="en-AU"/>
        </a:p>
      </dgm:t>
    </dgm:pt>
    <dgm:pt modelId="{2AB4D2E2-22B7-4127-ACAE-AE388684B922}">
      <dgm:prSet phldrT="[Text]"/>
      <dgm:spPr/>
      <dgm:t>
        <a:bodyPr/>
        <a:lstStyle/>
        <a:p>
          <a:r>
            <a:rPr lang="en-AU" dirty="0"/>
            <a:t>Career Progression</a:t>
          </a:r>
        </a:p>
      </dgm:t>
    </dgm:pt>
    <dgm:pt modelId="{B47468A3-FD56-495F-8973-D405B26991BD}" type="parTrans" cxnId="{F6969EAF-6E44-47D8-ABE8-247CDF129681}">
      <dgm:prSet/>
      <dgm:spPr/>
      <dgm:t>
        <a:bodyPr/>
        <a:lstStyle/>
        <a:p>
          <a:endParaRPr lang="en-AU"/>
        </a:p>
      </dgm:t>
    </dgm:pt>
    <dgm:pt modelId="{034F93FE-4490-4C2E-8A8D-9560D1F38646}" type="sibTrans" cxnId="{F6969EAF-6E44-47D8-ABE8-247CDF129681}">
      <dgm:prSet/>
      <dgm:spPr/>
      <dgm:t>
        <a:bodyPr/>
        <a:lstStyle/>
        <a:p>
          <a:endParaRPr lang="en-AU"/>
        </a:p>
      </dgm:t>
    </dgm:pt>
    <dgm:pt modelId="{0B0023FB-6B90-46A7-970F-D83FE68A88C8}">
      <dgm:prSet phldrT="[Text]"/>
      <dgm:spPr/>
      <dgm:t>
        <a:bodyPr/>
        <a:lstStyle/>
        <a:p>
          <a:r>
            <a:rPr lang="en-AU"/>
            <a:t>Benefits For Business</a:t>
          </a:r>
        </a:p>
      </dgm:t>
    </dgm:pt>
    <dgm:pt modelId="{0F074666-947C-4A59-8CC5-868CA66C6B92}" type="parTrans" cxnId="{69FEAD7B-E11C-428C-BDA4-C6B74601F69F}">
      <dgm:prSet/>
      <dgm:spPr/>
      <dgm:t>
        <a:bodyPr/>
        <a:lstStyle/>
        <a:p>
          <a:endParaRPr lang="en-AU"/>
        </a:p>
      </dgm:t>
    </dgm:pt>
    <dgm:pt modelId="{E1D42D49-9DA0-4836-9523-9D8480F48AB9}" type="sibTrans" cxnId="{69FEAD7B-E11C-428C-BDA4-C6B74601F69F}">
      <dgm:prSet/>
      <dgm:spPr/>
      <dgm:t>
        <a:bodyPr/>
        <a:lstStyle/>
        <a:p>
          <a:endParaRPr lang="en-AU"/>
        </a:p>
      </dgm:t>
    </dgm:pt>
    <dgm:pt modelId="{7DE7EC1E-E828-45F6-B4B8-8716CA6C5E6B}">
      <dgm:prSet phldrT="[Text]"/>
      <dgm:spPr/>
      <dgm:t>
        <a:bodyPr/>
        <a:lstStyle/>
        <a:p>
          <a:r>
            <a:rPr lang="en-AU"/>
            <a:t>Decrease Operating costs while increasing quality &amp; output.</a:t>
          </a:r>
        </a:p>
      </dgm:t>
    </dgm:pt>
    <dgm:pt modelId="{376347BF-D212-4193-B46A-EC1FE480224B}" type="parTrans" cxnId="{AA2FCB87-D2F9-4663-85FF-97F4AB642BF2}">
      <dgm:prSet/>
      <dgm:spPr/>
      <dgm:t>
        <a:bodyPr/>
        <a:lstStyle/>
        <a:p>
          <a:endParaRPr lang="en-AU"/>
        </a:p>
      </dgm:t>
    </dgm:pt>
    <dgm:pt modelId="{7271A9CD-7B2F-4EFA-BD52-EE76177271D5}" type="sibTrans" cxnId="{AA2FCB87-D2F9-4663-85FF-97F4AB642BF2}">
      <dgm:prSet/>
      <dgm:spPr/>
      <dgm:t>
        <a:bodyPr/>
        <a:lstStyle/>
        <a:p>
          <a:endParaRPr lang="en-AU"/>
        </a:p>
      </dgm:t>
    </dgm:pt>
    <dgm:pt modelId="{22F21D47-3139-4F79-B5F8-0426A1FCA172}">
      <dgm:prSet phldrT="[Text]"/>
      <dgm:spPr/>
      <dgm:t>
        <a:bodyPr/>
        <a:lstStyle/>
        <a:p>
          <a:r>
            <a:rPr lang="en-AU"/>
            <a:t>Increase customer Loyalty and shareholder value.</a:t>
          </a:r>
        </a:p>
      </dgm:t>
    </dgm:pt>
    <dgm:pt modelId="{FC53464C-4449-4C94-9B1B-2CB956B0E24A}" type="parTrans" cxnId="{571C8129-C8FC-43AA-B679-780595CBCDD8}">
      <dgm:prSet/>
      <dgm:spPr/>
      <dgm:t>
        <a:bodyPr/>
        <a:lstStyle/>
        <a:p>
          <a:endParaRPr lang="en-AU"/>
        </a:p>
      </dgm:t>
    </dgm:pt>
    <dgm:pt modelId="{963F2B18-CF5D-4934-A246-A7DC1047465B}" type="sibTrans" cxnId="{571C8129-C8FC-43AA-B679-780595CBCDD8}">
      <dgm:prSet/>
      <dgm:spPr/>
      <dgm:t>
        <a:bodyPr/>
        <a:lstStyle/>
        <a:p>
          <a:endParaRPr lang="en-AU"/>
        </a:p>
      </dgm:t>
    </dgm:pt>
    <dgm:pt modelId="{A3E9AE10-C50E-4266-BA16-4A065363EF62}">
      <dgm:prSet phldrT="[Text]"/>
      <dgm:spPr/>
      <dgm:t>
        <a:bodyPr/>
        <a:lstStyle/>
        <a:p>
          <a:r>
            <a:rPr lang="en-AU" dirty="0"/>
            <a:t>Ability to start thinking Strategically.</a:t>
          </a:r>
        </a:p>
      </dgm:t>
    </dgm:pt>
    <dgm:pt modelId="{47B1189B-E715-4B45-87BE-BDA8614898CB}" type="parTrans" cxnId="{561CCE6C-892A-4C28-B6C8-079DA087A6C4}">
      <dgm:prSet/>
      <dgm:spPr/>
      <dgm:t>
        <a:bodyPr/>
        <a:lstStyle/>
        <a:p>
          <a:endParaRPr lang="en-AU"/>
        </a:p>
      </dgm:t>
    </dgm:pt>
    <dgm:pt modelId="{FDEC0D74-BF6F-46E0-A1A4-58356D3D3563}" type="sibTrans" cxnId="{561CCE6C-892A-4C28-B6C8-079DA087A6C4}">
      <dgm:prSet/>
      <dgm:spPr/>
      <dgm:t>
        <a:bodyPr/>
        <a:lstStyle/>
        <a:p>
          <a:endParaRPr lang="en-AU"/>
        </a:p>
      </dgm:t>
    </dgm:pt>
    <dgm:pt modelId="{C0FCF4E8-C026-406B-9CF7-F3226AEAFB9D}">
      <dgm:prSet phldrT="[Text]"/>
      <dgm:spPr/>
      <dgm:t>
        <a:bodyPr/>
        <a:lstStyle/>
        <a:p>
          <a:r>
            <a:rPr lang="en-AU"/>
            <a:t>Enable tactical improvements within your division / department / team.</a:t>
          </a:r>
        </a:p>
      </dgm:t>
    </dgm:pt>
    <dgm:pt modelId="{88CA44B1-6902-4852-A62D-C282FF8BFD48}" type="parTrans" cxnId="{EE0DB434-C71F-40A1-A4C7-19FC0E773E16}">
      <dgm:prSet/>
      <dgm:spPr/>
      <dgm:t>
        <a:bodyPr/>
        <a:lstStyle/>
        <a:p>
          <a:endParaRPr lang="en-AU"/>
        </a:p>
      </dgm:t>
    </dgm:pt>
    <dgm:pt modelId="{DDD72945-F002-43D7-8249-90A618D64EF7}" type="sibTrans" cxnId="{EE0DB434-C71F-40A1-A4C7-19FC0E773E16}">
      <dgm:prSet/>
      <dgm:spPr/>
      <dgm:t>
        <a:bodyPr/>
        <a:lstStyle/>
        <a:p>
          <a:endParaRPr lang="en-AU"/>
        </a:p>
      </dgm:t>
    </dgm:pt>
    <dgm:pt modelId="{8806CAAF-BCF1-472D-836F-B738F863C2DF}">
      <dgm:prSet phldrT="[Text]"/>
      <dgm:spPr/>
      <dgm:t>
        <a:bodyPr/>
        <a:lstStyle/>
        <a:p>
          <a:r>
            <a:rPr lang="en-AU" dirty="0"/>
            <a:t>Lead Process Improvement initiatives.</a:t>
          </a:r>
        </a:p>
      </dgm:t>
    </dgm:pt>
    <dgm:pt modelId="{375E1E75-03F5-47E5-91C1-DDCC82B32109}" type="parTrans" cxnId="{1D37CEA1-FFD3-4C1A-8079-E251402E7139}">
      <dgm:prSet/>
      <dgm:spPr/>
      <dgm:t>
        <a:bodyPr/>
        <a:lstStyle/>
        <a:p>
          <a:endParaRPr lang="en-AU"/>
        </a:p>
      </dgm:t>
    </dgm:pt>
    <dgm:pt modelId="{BB1B794E-6A95-4BA0-A061-B72B459F45E4}" type="sibTrans" cxnId="{1D37CEA1-FFD3-4C1A-8079-E251402E7139}">
      <dgm:prSet/>
      <dgm:spPr/>
      <dgm:t>
        <a:bodyPr/>
        <a:lstStyle/>
        <a:p>
          <a:endParaRPr lang="en-AU"/>
        </a:p>
      </dgm:t>
    </dgm:pt>
    <dgm:pt modelId="{91E66BE9-50BB-4394-B34A-23E530A37F2B}">
      <dgm:prSet phldrT="[Text]"/>
      <dgm:spPr/>
      <dgm:t>
        <a:bodyPr/>
        <a:lstStyle/>
        <a:p>
          <a:r>
            <a:rPr lang="en-AU" dirty="0"/>
            <a:t>Improve your project </a:t>
          </a:r>
          <a:r>
            <a:rPr lang="en-AU" dirty="0" smtClean="0"/>
            <a:t>management </a:t>
          </a:r>
          <a:r>
            <a:rPr lang="en-AU" dirty="0"/>
            <a:t>skills</a:t>
          </a:r>
        </a:p>
      </dgm:t>
    </dgm:pt>
    <dgm:pt modelId="{5D48A686-F517-4C0E-BF2E-8EC75D3ED43C}" type="parTrans" cxnId="{789E6AC0-696A-49F6-B823-E187E405154E}">
      <dgm:prSet/>
      <dgm:spPr/>
      <dgm:t>
        <a:bodyPr/>
        <a:lstStyle/>
        <a:p>
          <a:endParaRPr lang="en-AU"/>
        </a:p>
      </dgm:t>
    </dgm:pt>
    <dgm:pt modelId="{66E36FFC-86F8-4C8B-88F4-4F0E20C04E33}" type="sibTrans" cxnId="{789E6AC0-696A-49F6-B823-E187E405154E}">
      <dgm:prSet/>
      <dgm:spPr/>
      <dgm:t>
        <a:bodyPr/>
        <a:lstStyle/>
        <a:p>
          <a:endParaRPr lang="en-AU"/>
        </a:p>
      </dgm:t>
    </dgm:pt>
    <dgm:pt modelId="{FCBF1BF6-C7E8-4622-8A8C-839895C07092}">
      <dgm:prSet phldrT="[Text]"/>
      <dgm:spPr/>
      <dgm:t>
        <a:bodyPr/>
        <a:lstStyle/>
        <a:p>
          <a:r>
            <a:rPr lang="en-AU"/>
            <a:t>Master Stakeholder managemnet &amp; Change Management skills</a:t>
          </a:r>
        </a:p>
      </dgm:t>
    </dgm:pt>
    <dgm:pt modelId="{1E08BE8E-88D3-483F-82D5-F13C8F1E36D3}" type="parTrans" cxnId="{C1FF4D1F-04F0-4262-872E-7A5F078A9ECD}">
      <dgm:prSet/>
      <dgm:spPr/>
      <dgm:t>
        <a:bodyPr/>
        <a:lstStyle/>
        <a:p>
          <a:endParaRPr lang="en-AU"/>
        </a:p>
      </dgm:t>
    </dgm:pt>
    <dgm:pt modelId="{36B585B2-F546-46DD-A2AC-218483685B6C}" type="sibTrans" cxnId="{C1FF4D1F-04F0-4262-872E-7A5F078A9ECD}">
      <dgm:prSet/>
      <dgm:spPr/>
      <dgm:t>
        <a:bodyPr/>
        <a:lstStyle/>
        <a:p>
          <a:endParaRPr lang="en-AU"/>
        </a:p>
      </dgm:t>
    </dgm:pt>
    <dgm:pt modelId="{4F09424D-8784-4E3B-A4CA-49484D54125F}">
      <dgm:prSet phldrT="[Text]"/>
      <dgm:spPr/>
      <dgm:t>
        <a:bodyPr/>
        <a:lstStyle/>
        <a:p>
          <a:r>
            <a:rPr lang="en-AU"/>
            <a:t>Use data to drive improvements withing your domains</a:t>
          </a:r>
        </a:p>
      </dgm:t>
    </dgm:pt>
    <dgm:pt modelId="{097CDAD6-0F8A-4650-9779-CE5EA1B32B66}" type="parTrans" cxnId="{0E48457A-E1B1-44A3-BB4B-ABFD0C2BD4E9}">
      <dgm:prSet/>
      <dgm:spPr/>
      <dgm:t>
        <a:bodyPr/>
        <a:lstStyle/>
        <a:p>
          <a:endParaRPr lang="en-AU"/>
        </a:p>
      </dgm:t>
    </dgm:pt>
    <dgm:pt modelId="{43F3C3B4-4C63-4091-A9E4-6ECEA8A1106B}" type="sibTrans" cxnId="{0E48457A-E1B1-44A3-BB4B-ABFD0C2BD4E9}">
      <dgm:prSet/>
      <dgm:spPr/>
      <dgm:t>
        <a:bodyPr/>
        <a:lstStyle/>
        <a:p>
          <a:endParaRPr lang="en-AU"/>
        </a:p>
      </dgm:t>
    </dgm:pt>
    <dgm:pt modelId="{13FF3D1E-69CC-4ECD-91BD-360D85796F79}">
      <dgm:prSet phldrT="[Text]"/>
      <dgm:spPr/>
      <dgm:t>
        <a:bodyPr/>
        <a:lstStyle/>
        <a:p>
          <a:r>
            <a:rPr lang="en-AU"/>
            <a:t>Assist Executive level Management to make informed decisions through use of statistical &amp; logical analysis.</a:t>
          </a:r>
        </a:p>
      </dgm:t>
    </dgm:pt>
    <dgm:pt modelId="{5442A31A-55A8-4F29-B4DA-05020281C09B}" type="parTrans" cxnId="{B613DD24-BA10-47AA-95D8-47331B404F9F}">
      <dgm:prSet/>
      <dgm:spPr/>
      <dgm:t>
        <a:bodyPr/>
        <a:lstStyle/>
        <a:p>
          <a:endParaRPr lang="en-AU"/>
        </a:p>
      </dgm:t>
    </dgm:pt>
    <dgm:pt modelId="{0204489E-2C9D-4A6F-8D3D-9B250D545E4F}" type="sibTrans" cxnId="{B613DD24-BA10-47AA-95D8-47331B404F9F}">
      <dgm:prSet/>
      <dgm:spPr/>
      <dgm:t>
        <a:bodyPr/>
        <a:lstStyle/>
        <a:p>
          <a:endParaRPr lang="en-AU"/>
        </a:p>
      </dgm:t>
    </dgm:pt>
    <dgm:pt modelId="{573A869B-816F-4E39-904E-EE44785CFA8B}">
      <dgm:prSet phldrT="[Text]"/>
      <dgm:spPr/>
      <dgm:t>
        <a:bodyPr/>
        <a:lstStyle/>
        <a:p>
          <a:r>
            <a:rPr lang="en-AU"/>
            <a:t>Improve your leadership skills and Team management abilities.</a:t>
          </a:r>
        </a:p>
      </dgm:t>
    </dgm:pt>
    <dgm:pt modelId="{1865AC63-58D0-47C2-A486-CF7CAEAFBBB4}" type="parTrans" cxnId="{324B686C-4D1C-4FF5-8E47-2CFDC658747A}">
      <dgm:prSet/>
      <dgm:spPr/>
      <dgm:t>
        <a:bodyPr/>
        <a:lstStyle/>
        <a:p>
          <a:endParaRPr lang="en-AU"/>
        </a:p>
      </dgm:t>
    </dgm:pt>
    <dgm:pt modelId="{D0F8981C-B255-499E-AC38-3E44869A4F40}" type="sibTrans" cxnId="{324B686C-4D1C-4FF5-8E47-2CFDC658747A}">
      <dgm:prSet/>
      <dgm:spPr/>
      <dgm:t>
        <a:bodyPr/>
        <a:lstStyle/>
        <a:p>
          <a:endParaRPr lang="en-AU"/>
        </a:p>
      </dgm:t>
    </dgm:pt>
    <dgm:pt modelId="{A726B210-A60B-465C-9AC8-01A9867C1CD2}">
      <dgm:prSet phldrT="[Text]"/>
      <dgm:spPr/>
      <dgm:t>
        <a:bodyPr/>
        <a:lstStyle/>
        <a:p>
          <a:r>
            <a:rPr lang="en-AU"/>
            <a:t>Improve skill retention.</a:t>
          </a:r>
        </a:p>
      </dgm:t>
    </dgm:pt>
    <dgm:pt modelId="{303B72D0-3E3A-446E-B62C-D393DB76A77A}" type="parTrans" cxnId="{97DFF4D5-F3D6-40BB-AAC9-4894E3ADEEC7}">
      <dgm:prSet/>
      <dgm:spPr/>
      <dgm:t>
        <a:bodyPr/>
        <a:lstStyle/>
        <a:p>
          <a:endParaRPr lang="en-AU"/>
        </a:p>
      </dgm:t>
    </dgm:pt>
    <dgm:pt modelId="{1D3F12FB-BBB2-44BE-887F-E57848F750D0}" type="sibTrans" cxnId="{97DFF4D5-F3D6-40BB-AAC9-4894E3ADEEC7}">
      <dgm:prSet/>
      <dgm:spPr/>
      <dgm:t>
        <a:bodyPr/>
        <a:lstStyle/>
        <a:p>
          <a:endParaRPr lang="en-AU"/>
        </a:p>
      </dgm:t>
    </dgm:pt>
    <dgm:pt modelId="{0E3C82D8-0EFF-43AD-81CA-4044518C92F2}">
      <dgm:prSet phldrT="[Text]"/>
      <dgm:spPr/>
      <dgm:t>
        <a:bodyPr/>
        <a:lstStyle/>
        <a:p>
          <a:r>
            <a:rPr lang="en-AU"/>
            <a:t>Streamline processes and Reduce 'Waste' &amp; 'Variation'.</a:t>
          </a:r>
        </a:p>
      </dgm:t>
    </dgm:pt>
    <dgm:pt modelId="{59864422-D8D7-489B-969E-C598319EC195}" type="parTrans" cxnId="{02155DFD-292C-4259-87EF-A2EE870A6723}">
      <dgm:prSet/>
      <dgm:spPr/>
      <dgm:t>
        <a:bodyPr/>
        <a:lstStyle/>
        <a:p>
          <a:endParaRPr lang="en-AU"/>
        </a:p>
      </dgm:t>
    </dgm:pt>
    <dgm:pt modelId="{A0299C75-AD63-433A-9E68-D84024036346}" type="sibTrans" cxnId="{02155DFD-292C-4259-87EF-A2EE870A6723}">
      <dgm:prSet/>
      <dgm:spPr/>
      <dgm:t>
        <a:bodyPr/>
        <a:lstStyle/>
        <a:p>
          <a:endParaRPr lang="en-AU"/>
        </a:p>
      </dgm:t>
    </dgm:pt>
    <dgm:pt modelId="{28390B05-6851-4C3B-9B75-C44ED271B068}">
      <dgm:prSet phldrT="[Text]"/>
      <dgm:spPr/>
      <dgm:t>
        <a:bodyPr/>
        <a:lstStyle/>
        <a:p>
          <a:r>
            <a:rPr lang="en-AU"/>
            <a:t>Increase Customer satisfaction scores.</a:t>
          </a:r>
        </a:p>
      </dgm:t>
    </dgm:pt>
    <dgm:pt modelId="{B42D8995-3B48-445F-91F8-3C107A1725BD}" type="parTrans" cxnId="{EF275FC9-94AA-440C-852C-2D6BFD477829}">
      <dgm:prSet/>
      <dgm:spPr/>
      <dgm:t>
        <a:bodyPr/>
        <a:lstStyle/>
        <a:p>
          <a:endParaRPr lang="en-AU"/>
        </a:p>
      </dgm:t>
    </dgm:pt>
    <dgm:pt modelId="{8F9CB2ED-5561-4D8A-83E1-16FADC77833F}" type="sibTrans" cxnId="{EF275FC9-94AA-440C-852C-2D6BFD477829}">
      <dgm:prSet/>
      <dgm:spPr/>
      <dgm:t>
        <a:bodyPr/>
        <a:lstStyle/>
        <a:p>
          <a:endParaRPr lang="en-AU"/>
        </a:p>
      </dgm:t>
    </dgm:pt>
    <dgm:pt modelId="{1AAA14B9-71A1-442D-8C95-E9EF2F911844}">
      <dgm:prSet phldrT="[Text]"/>
      <dgm:spPr/>
      <dgm:t>
        <a:bodyPr/>
        <a:lstStyle/>
        <a:p>
          <a:r>
            <a:rPr lang="en-AU"/>
            <a:t>Create a more sustainable business.</a:t>
          </a:r>
        </a:p>
      </dgm:t>
    </dgm:pt>
    <dgm:pt modelId="{30C3346C-96DF-4CC6-9834-78CFB7562B20}" type="parTrans" cxnId="{8B4203A8-FCA0-4AED-934E-8B24AB39E0E9}">
      <dgm:prSet/>
      <dgm:spPr/>
      <dgm:t>
        <a:bodyPr/>
        <a:lstStyle/>
        <a:p>
          <a:endParaRPr lang="en-AU"/>
        </a:p>
      </dgm:t>
    </dgm:pt>
    <dgm:pt modelId="{227F0BD9-68E3-4FDF-887A-7F26AFC8B127}" type="sibTrans" cxnId="{8B4203A8-FCA0-4AED-934E-8B24AB39E0E9}">
      <dgm:prSet/>
      <dgm:spPr/>
      <dgm:t>
        <a:bodyPr/>
        <a:lstStyle/>
        <a:p>
          <a:endParaRPr lang="en-AU"/>
        </a:p>
      </dgm:t>
    </dgm:pt>
    <dgm:pt modelId="{1D295F2E-BB78-4FF6-A93E-FC6F31E5F593}">
      <dgm:prSet phldrT="[Text]"/>
      <dgm:spPr/>
      <dgm:t>
        <a:bodyPr/>
        <a:lstStyle/>
        <a:p>
          <a:r>
            <a:rPr lang="en-AU"/>
            <a:t>Create an environment and cultire of change &amp; innovation in the organisation.</a:t>
          </a:r>
        </a:p>
      </dgm:t>
    </dgm:pt>
    <dgm:pt modelId="{D86E473D-204F-4E0F-8F4B-23D59A44C467}" type="parTrans" cxnId="{CCF9EEEF-B574-455E-BC79-7A7384BA2D8E}">
      <dgm:prSet/>
      <dgm:spPr/>
      <dgm:t>
        <a:bodyPr/>
        <a:lstStyle/>
        <a:p>
          <a:endParaRPr lang="en-AU"/>
        </a:p>
      </dgm:t>
    </dgm:pt>
    <dgm:pt modelId="{48C1A833-90AE-408F-B439-E0DC559EACC8}" type="sibTrans" cxnId="{CCF9EEEF-B574-455E-BC79-7A7384BA2D8E}">
      <dgm:prSet/>
      <dgm:spPr/>
      <dgm:t>
        <a:bodyPr/>
        <a:lstStyle/>
        <a:p>
          <a:endParaRPr lang="en-AU"/>
        </a:p>
      </dgm:t>
    </dgm:pt>
    <dgm:pt modelId="{898CEDC2-EC8D-42D4-AB56-14288124565C}">
      <dgm:prSet phldrT="[Text]"/>
      <dgm:spPr/>
      <dgm:t>
        <a:bodyPr/>
        <a:lstStyle/>
        <a:p>
          <a:r>
            <a:rPr lang="en-AU"/>
            <a:t>Improve your employee engagement percentage.</a:t>
          </a:r>
        </a:p>
      </dgm:t>
    </dgm:pt>
    <dgm:pt modelId="{B2D04E21-FA00-49E1-880B-9DDC1950C9B8}" type="parTrans" cxnId="{AA012FA8-1456-458D-8C97-BA67B2D8DB83}">
      <dgm:prSet/>
      <dgm:spPr/>
      <dgm:t>
        <a:bodyPr/>
        <a:lstStyle/>
        <a:p>
          <a:endParaRPr lang="en-AU"/>
        </a:p>
      </dgm:t>
    </dgm:pt>
    <dgm:pt modelId="{93D0F2F0-1DFE-44BD-A699-52A83ECAB223}" type="sibTrans" cxnId="{AA012FA8-1456-458D-8C97-BA67B2D8DB83}">
      <dgm:prSet/>
      <dgm:spPr/>
      <dgm:t>
        <a:bodyPr/>
        <a:lstStyle/>
        <a:p>
          <a:endParaRPr lang="en-AU"/>
        </a:p>
      </dgm:t>
    </dgm:pt>
    <dgm:pt modelId="{D638C591-2B55-4E7B-BACC-8AE36C5F37B0}">
      <dgm:prSet phldrT="[Text]"/>
      <dgm:spPr/>
      <dgm:t>
        <a:bodyPr/>
        <a:lstStyle/>
        <a:p>
          <a:r>
            <a:rPr lang="en-AU"/>
            <a:t>Be recognised as an 'best-in-class' organisation with sound values and a sustainable value chain delivery model.</a:t>
          </a:r>
        </a:p>
      </dgm:t>
    </dgm:pt>
    <dgm:pt modelId="{5A4ABDFE-10CC-4769-8A63-549C93865DE0}" type="parTrans" cxnId="{214AE74E-E659-4E21-A994-4ECCC56D9E0E}">
      <dgm:prSet/>
      <dgm:spPr/>
      <dgm:t>
        <a:bodyPr/>
        <a:lstStyle/>
        <a:p>
          <a:endParaRPr lang="en-AU"/>
        </a:p>
      </dgm:t>
    </dgm:pt>
    <dgm:pt modelId="{1F9C9778-6DB3-4E9C-9EC2-1760FB3CAC48}" type="sibTrans" cxnId="{214AE74E-E659-4E21-A994-4ECCC56D9E0E}">
      <dgm:prSet/>
      <dgm:spPr/>
      <dgm:t>
        <a:bodyPr/>
        <a:lstStyle/>
        <a:p>
          <a:endParaRPr lang="en-AU"/>
        </a:p>
      </dgm:t>
    </dgm:pt>
    <dgm:pt modelId="{94B24D11-DC06-4994-82AB-977AF4536C9E}">
      <dgm:prSet phldrT="[Text]"/>
      <dgm:spPr/>
      <dgm:t>
        <a:bodyPr/>
        <a:lstStyle/>
        <a:p>
          <a:r>
            <a:rPr lang="en-AU" dirty="0"/>
            <a:t>Continuously improve products, services and exceed customer </a:t>
          </a:r>
          <a:r>
            <a:rPr lang="en-AU" dirty="0" smtClean="0"/>
            <a:t>expectations </a:t>
          </a:r>
          <a:r>
            <a:rPr lang="en-AU" dirty="0"/>
            <a:t>to </a:t>
          </a:r>
          <a:r>
            <a:rPr lang="en-AU" dirty="0" smtClean="0"/>
            <a:t>become a </a:t>
          </a:r>
          <a:r>
            <a:rPr lang="en-AU" dirty="0"/>
            <a:t>market leader.</a:t>
          </a:r>
        </a:p>
      </dgm:t>
    </dgm:pt>
    <dgm:pt modelId="{D84A11BA-0738-4DA4-ADD4-B2B4FB0CA86E}" type="parTrans" cxnId="{BBDB9A83-DB1D-438A-A3A9-2B412FB27688}">
      <dgm:prSet/>
      <dgm:spPr/>
      <dgm:t>
        <a:bodyPr/>
        <a:lstStyle/>
        <a:p>
          <a:endParaRPr lang="en-AU"/>
        </a:p>
      </dgm:t>
    </dgm:pt>
    <dgm:pt modelId="{172188B2-A8CC-40B3-BDDE-26C0AE120498}" type="sibTrans" cxnId="{BBDB9A83-DB1D-438A-A3A9-2B412FB27688}">
      <dgm:prSet/>
      <dgm:spPr/>
      <dgm:t>
        <a:bodyPr/>
        <a:lstStyle/>
        <a:p>
          <a:endParaRPr lang="en-AU"/>
        </a:p>
      </dgm:t>
    </dgm:pt>
    <dgm:pt modelId="{086CC82D-AB95-4CF3-864D-53B6FB769D2E}" type="pres">
      <dgm:prSet presAssocID="{82447197-A292-47EF-939C-92F44520214B}" presName="Name0" presStyleCnt="0">
        <dgm:presLayoutVars>
          <dgm:dir/>
          <dgm:animLvl val="lvl"/>
          <dgm:resizeHandles val="exact"/>
        </dgm:presLayoutVars>
      </dgm:prSet>
      <dgm:spPr/>
      <dgm:t>
        <a:bodyPr/>
        <a:lstStyle/>
        <a:p>
          <a:endParaRPr lang="en-AU"/>
        </a:p>
      </dgm:t>
    </dgm:pt>
    <dgm:pt modelId="{9B93E988-BBF9-4D59-9384-217B3F3C50AB}" type="pres">
      <dgm:prSet presAssocID="{D80E9D2B-0DB8-4D5C-82D3-BAB70D724008}" presName="composite" presStyleCnt="0"/>
      <dgm:spPr/>
      <dgm:t>
        <a:bodyPr/>
        <a:lstStyle/>
        <a:p>
          <a:endParaRPr lang="en-AU"/>
        </a:p>
      </dgm:t>
    </dgm:pt>
    <dgm:pt modelId="{FD066FC2-9E36-4E88-B450-8D9E1FB170D4}" type="pres">
      <dgm:prSet presAssocID="{D80E9D2B-0DB8-4D5C-82D3-BAB70D724008}" presName="parTx" presStyleLbl="alignNode1" presStyleIdx="0" presStyleCnt="2">
        <dgm:presLayoutVars>
          <dgm:chMax val="0"/>
          <dgm:chPref val="0"/>
          <dgm:bulletEnabled val="1"/>
        </dgm:presLayoutVars>
      </dgm:prSet>
      <dgm:spPr/>
      <dgm:t>
        <a:bodyPr/>
        <a:lstStyle/>
        <a:p>
          <a:endParaRPr lang="en-AU"/>
        </a:p>
      </dgm:t>
    </dgm:pt>
    <dgm:pt modelId="{CE67F643-0C40-465A-BF24-DE9498C3882B}" type="pres">
      <dgm:prSet presAssocID="{D80E9D2B-0DB8-4D5C-82D3-BAB70D724008}" presName="desTx" presStyleLbl="alignAccFollowNode1" presStyleIdx="0" presStyleCnt="2">
        <dgm:presLayoutVars>
          <dgm:bulletEnabled val="1"/>
        </dgm:presLayoutVars>
      </dgm:prSet>
      <dgm:spPr/>
      <dgm:t>
        <a:bodyPr/>
        <a:lstStyle/>
        <a:p>
          <a:endParaRPr lang="en-AU"/>
        </a:p>
      </dgm:t>
    </dgm:pt>
    <dgm:pt modelId="{35E0EF32-6F36-4309-9E84-7FAC651B76DD}" type="pres">
      <dgm:prSet presAssocID="{391E1C0E-002B-4F90-BE26-77820E4EAE40}" presName="space" presStyleCnt="0"/>
      <dgm:spPr/>
      <dgm:t>
        <a:bodyPr/>
        <a:lstStyle/>
        <a:p>
          <a:endParaRPr lang="en-AU"/>
        </a:p>
      </dgm:t>
    </dgm:pt>
    <dgm:pt modelId="{A8634F54-F011-42E8-AFA6-865C72F58108}" type="pres">
      <dgm:prSet presAssocID="{0B0023FB-6B90-46A7-970F-D83FE68A88C8}" presName="composite" presStyleCnt="0"/>
      <dgm:spPr/>
      <dgm:t>
        <a:bodyPr/>
        <a:lstStyle/>
        <a:p>
          <a:endParaRPr lang="en-AU"/>
        </a:p>
      </dgm:t>
    </dgm:pt>
    <dgm:pt modelId="{07DDA333-5462-4C57-91FF-DD7330964651}" type="pres">
      <dgm:prSet presAssocID="{0B0023FB-6B90-46A7-970F-D83FE68A88C8}" presName="parTx" presStyleLbl="alignNode1" presStyleIdx="1" presStyleCnt="2">
        <dgm:presLayoutVars>
          <dgm:chMax val="0"/>
          <dgm:chPref val="0"/>
          <dgm:bulletEnabled val="1"/>
        </dgm:presLayoutVars>
      </dgm:prSet>
      <dgm:spPr/>
      <dgm:t>
        <a:bodyPr/>
        <a:lstStyle/>
        <a:p>
          <a:endParaRPr lang="en-AU"/>
        </a:p>
      </dgm:t>
    </dgm:pt>
    <dgm:pt modelId="{B770355E-6BA4-4599-B1B5-60ABF8845D98}" type="pres">
      <dgm:prSet presAssocID="{0B0023FB-6B90-46A7-970F-D83FE68A88C8}" presName="desTx" presStyleLbl="alignAccFollowNode1" presStyleIdx="1" presStyleCnt="2">
        <dgm:presLayoutVars>
          <dgm:bulletEnabled val="1"/>
        </dgm:presLayoutVars>
      </dgm:prSet>
      <dgm:spPr/>
      <dgm:t>
        <a:bodyPr/>
        <a:lstStyle/>
        <a:p>
          <a:endParaRPr lang="en-AU"/>
        </a:p>
      </dgm:t>
    </dgm:pt>
  </dgm:ptLst>
  <dgm:cxnLst>
    <dgm:cxn modelId="{4B198642-CBC7-4C58-8C23-3B1207BADF71}" type="presOf" srcId="{1D295F2E-BB78-4FF6-A93E-FC6F31E5F593}" destId="{B770355E-6BA4-4599-B1B5-60ABF8845D98}" srcOrd="0" destOrd="6" presId="urn:microsoft.com/office/officeart/2005/8/layout/hList1"/>
    <dgm:cxn modelId="{F6969EAF-6E44-47D8-ABE8-247CDF129681}" srcId="{D80E9D2B-0DB8-4D5C-82D3-BAB70D724008}" destId="{2AB4D2E2-22B7-4127-ACAE-AE388684B922}" srcOrd="1" destOrd="0" parTransId="{B47468A3-FD56-495F-8973-D405B26991BD}" sibTransId="{034F93FE-4490-4C2E-8A8D-9560D1F38646}"/>
    <dgm:cxn modelId="{1334CC3B-720C-497F-BCA6-921315B3A159}" type="presOf" srcId="{94B24D11-DC06-4994-82AB-977AF4536C9E}" destId="{B770355E-6BA4-4599-B1B5-60ABF8845D98}" srcOrd="0" destOrd="9" presId="urn:microsoft.com/office/officeart/2005/8/layout/hList1"/>
    <dgm:cxn modelId="{571C8129-C8FC-43AA-B679-780595CBCDD8}" srcId="{0B0023FB-6B90-46A7-970F-D83FE68A88C8}" destId="{22F21D47-3139-4F79-B5F8-0426A1FCA172}" srcOrd="1" destOrd="0" parTransId="{FC53464C-4449-4C94-9B1B-2CB956B0E24A}" sibTransId="{963F2B18-CF5D-4934-A246-A7DC1047465B}"/>
    <dgm:cxn modelId="{02155DFD-292C-4259-87EF-A2EE870A6723}" srcId="{0B0023FB-6B90-46A7-970F-D83FE68A88C8}" destId="{0E3C82D8-0EFF-43AD-81CA-4044518C92F2}" srcOrd="3" destOrd="0" parTransId="{59864422-D8D7-489B-969E-C598319EC195}" sibTransId="{A0299C75-AD63-433A-9E68-D84024036346}"/>
    <dgm:cxn modelId="{B613DD24-BA10-47AA-95D8-47331B404F9F}" srcId="{D80E9D2B-0DB8-4D5C-82D3-BAB70D724008}" destId="{13FF3D1E-69CC-4ECD-91BD-360D85796F79}" srcOrd="8" destOrd="0" parTransId="{5442A31A-55A8-4F29-B4DA-05020281C09B}" sibTransId="{0204489E-2C9D-4A6F-8D3D-9B250D545E4F}"/>
    <dgm:cxn modelId="{EE0DB434-C71F-40A1-A4C7-19FC0E773E16}" srcId="{D80E9D2B-0DB8-4D5C-82D3-BAB70D724008}" destId="{C0FCF4E8-C026-406B-9CF7-F3226AEAFB9D}" srcOrd="3" destOrd="0" parTransId="{88CA44B1-6902-4852-A62D-C282FF8BFD48}" sibTransId="{DDD72945-F002-43D7-8249-90A618D64EF7}"/>
    <dgm:cxn modelId="{EE039404-CEBE-4A6C-AEBE-7A4695BC7FB2}" type="presOf" srcId="{8806CAAF-BCF1-472D-836F-B738F863C2DF}" destId="{CE67F643-0C40-465A-BF24-DE9498C3882B}" srcOrd="0" destOrd="4" presId="urn:microsoft.com/office/officeart/2005/8/layout/hList1"/>
    <dgm:cxn modelId="{AA2FCB87-D2F9-4663-85FF-97F4AB642BF2}" srcId="{0B0023FB-6B90-46A7-970F-D83FE68A88C8}" destId="{7DE7EC1E-E828-45F6-B4B8-8716CA6C5E6B}" srcOrd="0" destOrd="0" parTransId="{376347BF-D212-4193-B46A-EC1FE480224B}" sibTransId="{7271A9CD-7B2F-4EFA-BD52-EE76177271D5}"/>
    <dgm:cxn modelId="{77F72939-0F2F-4ADF-B59D-41E7D1089029}" srcId="{D80E9D2B-0DB8-4D5C-82D3-BAB70D724008}" destId="{8CC3C087-2D68-4934-928F-E8FA178177EA}" srcOrd="0" destOrd="0" parTransId="{4C0066C3-09A5-4A06-B56F-D0B4F664A6DA}" sibTransId="{1102AB0F-FB5E-4E04-B8A3-0384DFA33EAC}"/>
    <dgm:cxn modelId="{4275F2A1-FA54-47DA-9535-C8EBAA3F5D69}" type="presOf" srcId="{0B0023FB-6B90-46A7-970F-D83FE68A88C8}" destId="{07DDA333-5462-4C57-91FF-DD7330964651}" srcOrd="0" destOrd="0" presId="urn:microsoft.com/office/officeart/2005/8/layout/hList1"/>
    <dgm:cxn modelId="{3CCDCC51-D8C2-4E6F-9D61-FD2B7310265F}" type="presOf" srcId="{0E3C82D8-0EFF-43AD-81CA-4044518C92F2}" destId="{B770355E-6BA4-4599-B1B5-60ABF8845D98}" srcOrd="0" destOrd="3" presId="urn:microsoft.com/office/officeart/2005/8/layout/hList1"/>
    <dgm:cxn modelId="{324B686C-4D1C-4FF5-8E47-2CFDC658747A}" srcId="{D80E9D2B-0DB8-4D5C-82D3-BAB70D724008}" destId="{573A869B-816F-4E39-904E-EE44785CFA8B}" srcOrd="9" destOrd="0" parTransId="{1865AC63-58D0-47C2-A486-CF7CAEAFBBB4}" sibTransId="{D0F8981C-B255-499E-AC38-3E44869A4F40}"/>
    <dgm:cxn modelId="{69FEAD7B-E11C-428C-BDA4-C6B74601F69F}" srcId="{82447197-A292-47EF-939C-92F44520214B}" destId="{0B0023FB-6B90-46A7-970F-D83FE68A88C8}" srcOrd="1" destOrd="0" parTransId="{0F074666-947C-4A59-8CC5-868CA66C6B92}" sibTransId="{E1D42D49-9DA0-4836-9523-9D8480F48AB9}"/>
    <dgm:cxn modelId="{EF275FC9-94AA-440C-852C-2D6BFD477829}" srcId="{0B0023FB-6B90-46A7-970F-D83FE68A88C8}" destId="{28390B05-6851-4C3B-9B75-C44ED271B068}" srcOrd="4" destOrd="0" parTransId="{B42D8995-3B48-445F-91F8-3C107A1725BD}" sibTransId="{8F9CB2ED-5561-4D8A-83E1-16FADC77833F}"/>
    <dgm:cxn modelId="{98AB502E-8B9D-4EC6-8DA2-4D2A2110F6EE}" srcId="{82447197-A292-47EF-939C-92F44520214B}" destId="{D80E9D2B-0DB8-4D5C-82D3-BAB70D724008}" srcOrd="0" destOrd="0" parTransId="{E1BFD4A7-59CC-4803-B6FA-09C682B07FCA}" sibTransId="{391E1C0E-002B-4F90-BE26-77820E4EAE40}"/>
    <dgm:cxn modelId="{BBDB9A83-DB1D-438A-A3A9-2B412FB27688}" srcId="{0B0023FB-6B90-46A7-970F-D83FE68A88C8}" destId="{94B24D11-DC06-4994-82AB-977AF4536C9E}" srcOrd="9" destOrd="0" parTransId="{D84A11BA-0738-4DA4-ADD4-B2B4FB0CA86E}" sibTransId="{172188B2-A8CC-40B3-BDDE-26C0AE120498}"/>
    <dgm:cxn modelId="{2CAB8D44-194A-413B-B94C-3791B628CFC8}" type="presOf" srcId="{D80E9D2B-0DB8-4D5C-82D3-BAB70D724008}" destId="{FD066FC2-9E36-4E88-B450-8D9E1FB170D4}" srcOrd="0" destOrd="0" presId="urn:microsoft.com/office/officeart/2005/8/layout/hList1"/>
    <dgm:cxn modelId="{7D80CA53-3FB9-4DBE-8157-E0B801BC6EC1}" type="presOf" srcId="{FCBF1BF6-C7E8-4622-8A8C-839895C07092}" destId="{CE67F643-0C40-465A-BF24-DE9498C3882B}" srcOrd="0" destOrd="6" presId="urn:microsoft.com/office/officeart/2005/8/layout/hList1"/>
    <dgm:cxn modelId="{5691DE8A-3366-4B79-BF2C-06A29320A191}" type="presOf" srcId="{A726B210-A60B-465C-9AC8-01A9867C1CD2}" destId="{B770355E-6BA4-4599-B1B5-60ABF8845D98}" srcOrd="0" destOrd="2" presId="urn:microsoft.com/office/officeart/2005/8/layout/hList1"/>
    <dgm:cxn modelId="{142AF15C-C462-4271-89C1-EC66B55AD1BB}" type="presOf" srcId="{8CC3C087-2D68-4934-928F-E8FA178177EA}" destId="{CE67F643-0C40-465A-BF24-DE9498C3882B}" srcOrd="0" destOrd="0" presId="urn:microsoft.com/office/officeart/2005/8/layout/hList1"/>
    <dgm:cxn modelId="{986001CF-2E60-4F6F-8D5A-6B388630F985}" type="presOf" srcId="{4F09424D-8784-4E3B-A4CA-49484D54125F}" destId="{CE67F643-0C40-465A-BF24-DE9498C3882B}" srcOrd="0" destOrd="7" presId="urn:microsoft.com/office/officeart/2005/8/layout/hList1"/>
    <dgm:cxn modelId="{D26382FB-277A-47CB-9171-DEE7D252FBD3}" type="presOf" srcId="{82447197-A292-47EF-939C-92F44520214B}" destId="{086CC82D-AB95-4CF3-864D-53B6FB769D2E}" srcOrd="0" destOrd="0" presId="urn:microsoft.com/office/officeart/2005/8/layout/hList1"/>
    <dgm:cxn modelId="{561CCE6C-892A-4C28-B6C8-079DA087A6C4}" srcId="{D80E9D2B-0DB8-4D5C-82D3-BAB70D724008}" destId="{A3E9AE10-C50E-4266-BA16-4A065363EF62}" srcOrd="2" destOrd="0" parTransId="{47B1189B-E715-4B45-87BE-BDA8614898CB}" sibTransId="{FDEC0D74-BF6F-46E0-A1A4-58356D3D3563}"/>
    <dgm:cxn modelId="{6010C06B-198C-4BD0-BFD7-AA82531D3D55}" type="presOf" srcId="{C0FCF4E8-C026-406B-9CF7-F3226AEAFB9D}" destId="{CE67F643-0C40-465A-BF24-DE9498C3882B}" srcOrd="0" destOrd="3" presId="urn:microsoft.com/office/officeart/2005/8/layout/hList1"/>
    <dgm:cxn modelId="{97DFF4D5-F3D6-40BB-AAC9-4894E3ADEEC7}" srcId="{0B0023FB-6B90-46A7-970F-D83FE68A88C8}" destId="{A726B210-A60B-465C-9AC8-01A9867C1CD2}" srcOrd="2" destOrd="0" parTransId="{303B72D0-3E3A-446E-B62C-D393DB76A77A}" sibTransId="{1D3F12FB-BBB2-44BE-887F-E57848F750D0}"/>
    <dgm:cxn modelId="{789E6AC0-696A-49F6-B823-E187E405154E}" srcId="{D80E9D2B-0DB8-4D5C-82D3-BAB70D724008}" destId="{91E66BE9-50BB-4394-B34A-23E530A37F2B}" srcOrd="5" destOrd="0" parTransId="{5D48A686-F517-4C0E-BF2E-8EC75D3ED43C}" sibTransId="{66E36FFC-86F8-4C8B-88F4-4F0E20C04E33}"/>
    <dgm:cxn modelId="{C9B17A58-FC08-420E-B88F-1781A9209F2F}" type="presOf" srcId="{573A869B-816F-4E39-904E-EE44785CFA8B}" destId="{CE67F643-0C40-465A-BF24-DE9498C3882B}" srcOrd="0" destOrd="9" presId="urn:microsoft.com/office/officeart/2005/8/layout/hList1"/>
    <dgm:cxn modelId="{0E48457A-E1B1-44A3-BB4B-ABFD0C2BD4E9}" srcId="{D80E9D2B-0DB8-4D5C-82D3-BAB70D724008}" destId="{4F09424D-8784-4E3B-A4CA-49484D54125F}" srcOrd="7" destOrd="0" parTransId="{097CDAD6-0F8A-4650-9779-CE5EA1B32B66}" sibTransId="{43F3C3B4-4C63-4091-A9E4-6ECEA8A1106B}"/>
    <dgm:cxn modelId="{05772A36-31F0-43C8-935E-E91D12F9B36A}" type="presOf" srcId="{13FF3D1E-69CC-4ECD-91BD-360D85796F79}" destId="{CE67F643-0C40-465A-BF24-DE9498C3882B}" srcOrd="0" destOrd="8" presId="urn:microsoft.com/office/officeart/2005/8/layout/hList1"/>
    <dgm:cxn modelId="{56B298ED-926E-4941-974B-8EF5CC31C801}" type="presOf" srcId="{898CEDC2-EC8D-42D4-AB56-14288124565C}" destId="{B770355E-6BA4-4599-B1B5-60ABF8845D98}" srcOrd="0" destOrd="7" presId="urn:microsoft.com/office/officeart/2005/8/layout/hList1"/>
    <dgm:cxn modelId="{1D37CEA1-FFD3-4C1A-8079-E251402E7139}" srcId="{D80E9D2B-0DB8-4D5C-82D3-BAB70D724008}" destId="{8806CAAF-BCF1-472D-836F-B738F863C2DF}" srcOrd="4" destOrd="0" parTransId="{375E1E75-03F5-47E5-91C1-DDCC82B32109}" sibTransId="{BB1B794E-6A95-4BA0-A061-B72B459F45E4}"/>
    <dgm:cxn modelId="{5E2251CD-A9DD-41FC-8519-D4C2DFECE8D9}" type="presOf" srcId="{28390B05-6851-4C3B-9B75-C44ED271B068}" destId="{B770355E-6BA4-4599-B1B5-60ABF8845D98}" srcOrd="0" destOrd="4" presId="urn:microsoft.com/office/officeart/2005/8/layout/hList1"/>
    <dgm:cxn modelId="{8B4203A8-FCA0-4AED-934E-8B24AB39E0E9}" srcId="{0B0023FB-6B90-46A7-970F-D83FE68A88C8}" destId="{1AAA14B9-71A1-442D-8C95-E9EF2F911844}" srcOrd="5" destOrd="0" parTransId="{30C3346C-96DF-4CC6-9834-78CFB7562B20}" sibTransId="{227F0BD9-68E3-4FDF-887A-7F26AFC8B127}"/>
    <dgm:cxn modelId="{A7284E46-9BF9-4640-8818-4DF7B7EFC12E}" type="presOf" srcId="{D638C591-2B55-4E7B-BACC-8AE36C5F37B0}" destId="{B770355E-6BA4-4599-B1B5-60ABF8845D98}" srcOrd="0" destOrd="8" presId="urn:microsoft.com/office/officeart/2005/8/layout/hList1"/>
    <dgm:cxn modelId="{67A5C0E8-7F6B-4004-9FAF-13AE2E8A5EF7}" type="presOf" srcId="{91E66BE9-50BB-4394-B34A-23E530A37F2B}" destId="{CE67F643-0C40-465A-BF24-DE9498C3882B}" srcOrd="0" destOrd="5" presId="urn:microsoft.com/office/officeart/2005/8/layout/hList1"/>
    <dgm:cxn modelId="{8CD8FAC5-A2D6-4CA9-93CE-B682BB37650B}" type="presOf" srcId="{7DE7EC1E-E828-45F6-B4B8-8716CA6C5E6B}" destId="{B770355E-6BA4-4599-B1B5-60ABF8845D98}" srcOrd="0" destOrd="0" presId="urn:microsoft.com/office/officeart/2005/8/layout/hList1"/>
    <dgm:cxn modelId="{214AE74E-E659-4E21-A994-4ECCC56D9E0E}" srcId="{0B0023FB-6B90-46A7-970F-D83FE68A88C8}" destId="{D638C591-2B55-4E7B-BACC-8AE36C5F37B0}" srcOrd="8" destOrd="0" parTransId="{5A4ABDFE-10CC-4769-8A63-549C93865DE0}" sibTransId="{1F9C9778-6DB3-4E9C-9EC2-1760FB3CAC48}"/>
    <dgm:cxn modelId="{AA012FA8-1456-458D-8C97-BA67B2D8DB83}" srcId="{0B0023FB-6B90-46A7-970F-D83FE68A88C8}" destId="{898CEDC2-EC8D-42D4-AB56-14288124565C}" srcOrd="7" destOrd="0" parTransId="{B2D04E21-FA00-49E1-880B-9DDC1950C9B8}" sibTransId="{93D0F2F0-1DFE-44BD-A699-52A83ECAB223}"/>
    <dgm:cxn modelId="{A9C48E04-2996-40C4-95F2-7B51D704F0D8}" type="presOf" srcId="{A3E9AE10-C50E-4266-BA16-4A065363EF62}" destId="{CE67F643-0C40-465A-BF24-DE9498C3882B}" srcOrd="0" destOrd="2" presId="urn:microsoft.com/office/officeart/2005/8/layout/hList1"/>
    <dgm:cxn modelId="{2684BF78-B3E2-44BB-85A1-B94021F66648}" type="presOf" srcId="{1AAA14B9-71A1-442D-8C95-E9EF2F911844}" destId="{B770355E-6BA4-4599-B1B5-60ABF8845D98}" srcOrd="0" destOrd="5" presId="urn:microsoft.com/office/officeart/2005/8/layout/hList1"/>
    <dgm:cxn modelId="{CCF9EEEF-B574-455E-BC79-7A7384BA2D8E}" srcId="{0B0023FB-6B90-46A7-970F-D83FE68A88C8}" destId="{1D295F2E-BB78-4FF6-A93E-FC6F31E5F593}" srcOrd="6" destOrd="0" parTransId="{D86E473D-204F-4E0F-8F4B-23D59A44C467}" sibTransId="{48C1A833-90AE-408F-B439-E0DC559EACC8}"/>
    <dgm:cxn modelId="{CF3CA854-6E27-4DDC-AE20-8EF2AEF43872}" type="presOf" srcId="{2AB4D2E2-22B7-4127-ACAE-AE388684B922}" destId="{CE67F643-0C40-465A-BF24-DE9498C3882B}" srcOrd="0" destOrd="1" presId="urn:microsoft.com/office/officeart/2005/8/layout/hList1"/>
    <dgm:cxn modelId="{C1FF4D1F-04F0-4262-872E-7A5F078A9ECD}" srcId="{D80E9D2B-0DB8-4D5C-82D3-BAB70D724008}" destId="{FCBF1BF6-C7E8-4622-8A8C-839895C07092}" srcOrd="6" destOrd="0" parTransId="{1E08BE8E-88D3-483F-82D5-F13C8F1E36D3}" sibTransId="{36B585B2-F546-46DD-A2AC-218483685B6C}"/>
    <dgm:cxn modelId="{95A4E0F5-2856-499F-A9AE-289F36E4CFC5}" type="presOf" srcId="{22F21D47-3139-4F79-B5F8-0426A1FCA172}" destId="{B770355E-6BA4-4599-B1B5-60ABF8845D98}" srcOrd="0" destOrd="1" presId="urn:microsoft.com/office/officeart/2005/8/layout/hList1"/>
    <dgm:cxn modelId="{8DDB4441-9474-4115-8E2C-2C0BE64F29B1}" type="presParOf" srcId="{086CC82D-AB95-4CF3-864D-53B6FB769D2E}" destId="{9B93E988-BBF9-4D59-9384-217B3F3C50AB}" srcOrd="0" destOrd="0" presId="urn:microsoft.com/office/officeart/2005/8/layout/hList1"/>
    <dgm:cxn modelId="{939FED69-DAFA-4F7F-8897-62863627817F}" type="presParOf" srcId="{9B93E988-BBF9-4D59-9384-217B3F3C50AB}" destId="{FD066FC2-9E36-4E88-B450-8D9E1FB170D4}" srcOrd="0" destOrd="0" presId="urn:microsoft.com/office/officeart/2005/8/layout/hList1"/>
    <dgm:cxn modelId="{FC08AF2A-68D2-43D2-954B-936CF516F548}" type="presParOf" srcId="{9B93E988-BBF9-4D59-9384-217B3F3C50AB}" destId="{CE67F643-0C40-465A-BF24-DE9498C3882B}" srcOrd="1" destOrd="0" presId="urn:microsoft.com/office/officeart/2005/8/layout/hList1"/>
    <dgm:cxn modelId="{3FCB11FD-B7A7-426C-82F6-753F67D7BB22}" type="presParOf" srcId="{086CC82D-AB95-4CF3-864D-53B6FB769D2E}" destId="{35E0EF32-6F36-4309-9E84-7FAC651B76DD}" srcOrd="1" destOrd="0" presId="urn:microsoft.com/office/officeart/2005/8/layout/hList1"/>
    <dgm:cxn modelId="{9450B8DF-B190-4B30-8982-FAD04A418F62}" type="presParOf" srcId="{086CC82D-AB95-4CF3-864D-53B6FB769D2E}" destId="{A8634F54-F011-42E8-AFA6-865C72F58108}" srcOrd="2" destOrd="0" presId="urn:microsoft.com/office/officeart/2005/8/layout/hList1"/>
    <dgm:cxn modelId="{453C13C4-7828-404D-82A1-5EA563EC9B7D}" type="presParOf" srcId="{A8634F54-F011-42E8-AFA6-865C72F58108}" destId="{07DDA333-5462-4C57-91FF-DD7330964651}" srcOrd="0" destOrd="0" presId="urn:microsoft.com/office/officeart/2005/8/layout/hList1"/>
    <dgm:cxn modelId="{B16454CE-83D7-45A2-A1FD-203F75B30E8D}" type="presParOf" srcId="{A8634F54-F011-42E8-AFA6-865C72F58108}" destId="{B770355E-6BA4-4599-B1B5-60ABF8845D9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BABD4B-B967-49D8-978C-EB224BBD230B}"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IN"/>
        </a:p>
      </dgm:t>
    </dgm:pt>
    <dgm:pt modelId="{81F0E180-C1D4-4C74-B089-D0CD06783B00}">
      <dgm:prSet phldrT="[Text]" custT="1"/>
      <dgm:spPr/>
      <dgm:t>
        <a:bodyPr/>
        <a:lstStyle/>
        <a:p>
          <a:r>
            <a:rPr lang="en-IN" sz="1600" dirty="0" smtClean="0"/>
            <a:t>Internal Stakeholders</a:t>
          </a:r>
          <a:endParaRPr lang="en-IN" sz="1600" dirty="0"/>
        </a:p>
      </dgm:t>
    </dgm:pt>
    <dgm:pt modelId="{37634F46-DEEB-4A87-81D7-E7A7F8A6FF6A}" type="parTrans" cxnId="{CC6AED50-6D6F-4345-A1FD-70F9AE74C73F}">
      <dgm:prSet/>
      <dgm:spPr/>
      <dgm:t>
        <a:bodyPr/>
        <a:lstStyle/>
        <a:p>
          <a:endParaRPr lang="en-IN" sz="1600"/>
        </a:p>
      </dgm:t>
    </dgm:pt>
    <dgm:pt modelId="{DC7B9B2F-589D-4F14-8917-9070504AE09B}" type="sibTrans" cxnId="{CC6AED50-6D6F-4345-A1FD-70F9AE74C73F}">
      <dgm:prSet/>
      <dgm:spPr/>
      <dgm:t>
        <a:bodyPr/>
        <a:lstStyle/>
        <a:p>
          <a:endParaRPr lang="en-IN" sz="1600"/>
        </a:p>
      </dgm:t>
    </dgm:pt>
    <dgm:pt modelId="{AD370AA3-7DB0-4085-9BBC-32E40A29D11D}">
      <dgm:prSet phldrT="[Text]" custT="1"/>
      <dgm:spPr/>
      <dgm:t>
        <a:bodyPr/>
        <a:lstStyle/>
        <a:p>
          <a:r>
            <a:rPr lang="en-IN" sz="1600" dirty="0" smtClean="0"/>
            <a:t>Customer </a:t>
          </a:r>
          <a:endParaRPr lang="en-IN" sz="1600" dirty="0"/>
        </a:p>
      </dgm:t>
    </dgm:pt>
    <dgm:pt modelId="{ED14B452-1CDA-4252-A408-962726C59167}" type="parTrans" cxnId="{C8CB04A6-B16A-4AA5-A9B9-9400EB03140C}">
      <dgm:prSet/>
      <dgm:spPr/>
      <dgm:t>
        <a:bodyPr/>
        <a:lstStyle/>
        <a:p>
          <a:endParaRPr lang="en-IN" sz="1600"/>
        </a:p>
      </dgm:t>
    </dgm:pt>
    <dgm:pt modelId="{DF02A756-C1C3-4339-B781-07242D64B879}" type="sibTrans" cxnId="{C8CB04A6-B16A-4AA5-A9B9-9400EB03140C}">
      <dgm:prSet/>
      <dgm:spPr/>
      <dgm:t>
        <a:bodyPr/>
        <a:lstStyle/>
        <a:p>
          <a:endParaRPr lang="en-IN" sz="1600"/>
        </a:p>
      </dgm:t>
    </dgm:pt>
    <dgm:pt modelId="{4EA875C0-D129-4382-B840-D80AC16E571A}">
      <dgm:prSet phldrT="[Text]" custT="1"/>
      <dgm:spPr>
        <a:solidFill>
          <a:schemeClr val="bg2">
            <a:lumMod val="25000"/>
          </a:schemeClr>
        </a:solidFill>
      </dgm:spPr>
      <dgm:t>
        <a:bodyPr/>
        <a:lstStyle/>
        <a:p>
          <a:r>
            <a:rPr lang="en-IN" sz="1600" dirty="0" smtClean="0"/>
            <a:t>Customer Relationship assessment’</a:t>
          </a:r>
          <a:endParaRPr lang="en-IN" sz="1600" dirty="0"/>
        </a:p>
      </dgm:t>
    </dgm:pt>
    <dgm:pt modelId="{46AF8873-F4FA-4043-A288-1DB492D25FA3}" type="parTrans" cxnId="{B9146DE6-D753-4D24-9A44-BECC2BA1737A}">
      <dgm:prSet/>
      <dgm:spPr/>
      <dgm:t>
        <a:bodyPr/>
        <a:lstStyle/>
        <a:p>
          <a:endParaRPr lang="en-IN" sz="1600"/>
        </a:p>
      </dgm:t>
    </dgm:pt>
    <dgm:pt modelId="{CD8AE7BE-B92D-4A71-BE02-2A5F30C48FD3}" type="sibTrans" cxnId="{B9146DE6-D753-4D24-9A44-BECC2BA1737A}">
      <dgm:prSet/>
      <dgm:spPr/>
      <dgm:t>
        <a:bodyPr/>
        <a:lstStyle/>
        <a:p>
          <a:endParaRPr lang="en-IN" sz="1600"/>
        </a:p>
      </dgm:t>
    </dgm:pt>
    <dgm:pt modelId="{CF438408-C9DC-4685-BB0C-C74C87237494}">
      <dgm:prSet phldrT="[Text]" custT="1"/>
      <dgm:spPr/>
      <dgm:t>
        <a:bodyPr/>
        <a:lstStyle/>
        <a:p>
          <a:r>
            <a:rPr lang="en-IN" sz="1600" dirty="0" smtClean="0"/>
            <a:t>Employee</a:t>
          </a:r>
          <a:endParaRPr lang="en-IN" sz="1600" dirty="0"/>
        </a:p>
      </dgm:t>
    </dgm:pt>
    <dgm:pt modelId="{57172A59-4A69-4CA7-B2E9-8BD4941351C0}" type="parTrans" cxnId="{5E99EDC0-6C32-46B1-A2A2-1CDEFDA44124}">
      <dgm:prSet/>
      <dgm:spPr/>
      <dgm:t>
        <a:bodyPr/>
        <a:lstStyle/>
        <a:p>
          <a:endParaRPr lang="en-IN" sz="1600"/>
        </a:p>
      </dgm:t>
    </dgm:pt>
    <dgm:pt modelId="{FE5BAB9D-F622-472E-BB9D-6D3661A9CCB8}" type="sibTrans" cxnId="{5E99EDC0-6C32-46B1-A2A2-1CDEFDA44124}">
      <dgm:prSet/>
      <dgm:spPr/>
      <dgm:t>
        <a:bodyPr/>
        <a:lstStyle/>
        <a:p>
          <a:endParaRPr lang="en-IN" sz="1600"/>
        </a:p>
      </dgm:t>
    </dgm:pt>
    <dgm:pt modelId="{CA1F62BA-0C3B-4111-8BB9-68F7322A8AAA}">
      <dgm:prSet phldrT="[Text]" custT="1"/>
      <dgm:spPr>
        <a:solidFill>
          <a:schemeClr val="bg2">
            <a:lumMod val="25000"/>
          </a:schemeClr>
        </a:solidFill>
      </dgm:spPr>
      <dgm:t>
        <a:bodyPr/>
        <a:lstStyle/>
        <a:p>
          <a:r>
            <a:rPr lang="en-IN" sz="1600" dirty="0" smtClean="0"/>
            <a:t>Employee Relationship Assessment</a:t>
          </a:r>
          <a:endParaRPr lang="en-IN" sz="1600" dirty="0"/>
        </a:p>
      </dgm:t>
    </dgm:pt>
    <dgm:pt modelId="{06783BD7-AE85-4334-A81B-B42407221820}" type="parTrans" cxnId="{FAA3622A-EECD-4773-9392-F6D114C0F854}">
      <dgm:prSet/>
      <dgm:spPr/>
      <dgm:t>
        <a:bodyPr/>
        <a:lstStyle/>
        <a:p>
          <a:endParaRPr lang="en-IN" sz="1600"/>
        </a:p>
      </dgm:t>
    </dgm:pt>
    <dgm:pt modelId="{F5F71EA7-FD54-4CC3-8A34-5D4E09D9DC46}" type="sibTrans" cxnId="{FAA3622A-EECD-4773-9392-F6D114C0F854}">
      <dgm:prSet/>
      <dgm:spPr/>
      <dgm:t>
        <a:bodyPr/>
        <a:lstStyle/>
        <a:p>
          <a:endParaRPr lang="en-IN" sz="1600"/>
        </a:p>
      </dgm:t>
    </dgm:pt>
    <dgm:pt modelId="{AD386B5B-7A42-487E-8560-CADBE0C9DCDB}">
      <dgm:prSet phldrT="[Text]" custT="1"/>
      <dgm:spPr>
        <a:solidFill>
          <a:schemeClr val="bg2">
            <a:lumMod val="25000"/>
          </a:schemeClr>
        </a:solidFill>
      </dgm:spPr>
      <dgm:t>
        <a:bodyPr/>
        <a:lstStyle/>
        <a:p>
          <a:r>
            <a:rPr lang="en-IN" sz="1600" dirty="0" smtClean="0"/>
            <a:t>Lost Customer Assessment</a:t>
          </a:r>
          <a:endParaRPr lang="en-IN" sz="1600" dirty="0"/>
        </a:p>
      </dgm:t>
    </dgm:pt>
    <dgm:pt modelId="{643E5681-5D31-4A84-8CCA-EDAD0A5095DA}" type="parTrans" cxnId="{2143CDD2-8511-49F7-B4E5-E54FDDEC49D3}">
      <dgm:prSet/>
      <dgm:spPr/>
      <dgm:t>
        <a:bodyPr/>
        <a:lstStyle/>
        <a:p>
          <a:endParaRPr lang="en-IN" sz="1600"/>
        </a:p>
      </dgm:t>
    </dgm:pt>
    <dgm:pt modelId="{69B32954-DCA3-4984-A311-280491C5E5AC}" type="sibTrans" cxnId="{2143CDD2-8511-49F7-B4E5-E54FDDEC49D3}">
      <dgm:prSet/>
      <dgm:spPr/>
      <dgm:t>
        <a:bodyPr/>
        <a:lstStyle/>
        <a:p>
          <a:endParaRPr lang="en-IN" sz="1600"/>
        </a:p>
      </dgm:t>
    </dgm:pt>
    <dgm:pt modelId="{80A3EBF3-E766-4AA2-BC08-3604C6CE22CF}">
      <dgm:prSet phldrT="[Text]" custT="1"/>
      <dgm:spPr>
        <a:solidFill>
          <a:schemeClr val="bg2">
            <a:lumMod val="25000"/>
          </a:schemeClr>
        </a:solidFill>
      </dgm:spPr>
      <dgm:t>
        <a:bodyPr/>
        <a:lstStyle/>
        <a:p>
          <a:r>
            <a:rPr lang="en-IN" sz="1600" dirty="0" smtClean="0"/>
            <a:t>Mystery Audits</a:t>
          </a:r>
          <a:endParaRPr lang="en-IN" sz="1600" dirty="0"/>
        </a:p>
      </dgm:t>
    </dgm:pt>
    <dgm:pt modelId="{610BAB09-E9CF-4003-98BB-125C7C93EF17}" type="parTrans" cxnId="{2536FAA3-1172-4AEB-A091-CD7411DF0AA9}">
      <dgm:prSet/>
      <dgm:spPr/>
      <dgm:t>
        <a:bodyPr/>
        <a:lstStyle/>
        <a:p>
          <a:endParaRPr lang="en-IN" sz="1600"/>
        </a:p>
      </dgm:t>
    </dgm:pt>
    <dgm:pt modelId="{530A2294-9565-4180-9BAF-67D563AC4563}" type="sibTrans" cxnId="{2536FAA3-1172-4AEB-A091-CD7411DF0AA9}">
      <dgm:prSet/>
      <dgm:spPr/>
      <dgm:t>
        <a:bodyPr/>
        <a:lstStyle/>
        <a:p>
          <a:endParaRPr lang="en-IN" sz="1600"/>
        </a:p>
      </dgm:t>
    </dgm:pt>
    <dgm:pt modelId="{837712D9-A1ED-454E-8EAA-AF0147AF6B6A}">
      <dgm:prSet phldrT="[Text]" custT="1"/>
      <dgm:spPr>
        <a:solidFill>
          <a:schemeClr val="bg2">
            <a:lumMod val="25000"/>
          </a:schemeClr>
        </a:solidFill>
      </dgm:spPr>
      <dgm:t>
        <a:bodyPr/>
        <a:lstStyle/>
        <a:p>
          <a:r>
            <a:rPr lang="en-IN" sz="1600" dirty="0" smtClean="0"/>
            <a:t>Employee Attrition Analysis</a:t>
          </a:r>
          <a:endParaRPr lang="en-IN" sz="1600" dirty="0"/>
        </a:p>
      </dgm:t>
    </dgm:pt>
    <dgm:pt modelId="{D5D3DC97-08EA-4991-AE6C-FF8E1B5302C2}" type="parTrans" cxnId="{DE2FA776-DD94-4A43-9FC9-3338F51F8274}">
      <dgm:prSet/>
      <dgm:spPr/>
      <dgm:t>
        <a:bodyPr/>
        <a:lstStyle/>
        <a:p>
          <a:endParaRPr lang="en-IN" sz="1600"/>
        </a:p>
      </dgm:t>
    </dgm:pt>
    <dgm:pt modelId="{5547760B-FA5A-4C14-AA1D-39403B7A8BCF}" type="sibTrans" cxnId="{DE2FA776-DD94-4A43-9FC9-3338F51F8274}">
      <dgm:prSet/>
      <dgm:spPr/>
      <dgm:t>
        <a:bodyPr/>
        <a:lstStyle/>
        <a:p>
          <a:endParaRPr lang="en-IN" sz="1600"/>
        </a:p>
      </dgm:t>
    </dgm:pt>
    <dgm:pt modelId="{2F6A84E3-A64A-4A05-8E8D-F1D68AF7E82C}" type="pres">
      <dgm:prSet presAssocID="{B2BABD4B-B967-49D8-978C-EB224BBD230B}" presName="Name0" presStyleCnt="0">
        <dgm:presLayoutVars>
          <dgm:chPref val="1"/>
          <dgm:dir/>
          <dgm:animOne val="branch"/>
          <dgm:animLvl val="lvl"/>
          <dgm:resizeHandles/>
        </dgm:presLayoutVars>
      </dgm:prSet>
      <dgm:spPr/>
      <dgm:t>
        <a:bodyPr/>
        <a:lstStyle/>
        <a:p>
          <a:endParaRPr lang="en-IN"/>
        </a:p>
      </dgm:t>
    </dgm:pt>
    <dgm:pt modelId="{C250FBE8-7265-460C-B31F-C62FD21F446E}" type="pres">
      <dgm:prSet presAssocID="{81F0E180-C1D4-4C74-B089-D0CD06783B00}" presName="vertOne" presStyleCnt="0"/>
      <dgm:spPr/>
    </dgm:pt>
    <dgm:pt modelId="{9F634D95-84F2-4FE8-8216-3F6D99870C81}" type="pres">
      <dgm:prSet presAssocID="{81F0E180-C1D4-4C74-B089-D0CD06783B00}" presName="txOne" presStyleLbl="node0" presStyleIdx="0" presStyleCnt="1">
        <dgm:presLayoutVars>
          <dgm:chPref val="3"/>
        </dgm:presLayoutVars>
      </dgm:prSet>
      <dgm:spPr/>
      <dgm:t>
        <a:bodyPr/>
        <a:lstStyle/>
        <a:p>
          <a:endParaRPr lang="en-IN"/>
        </a:p>
      </dgm:t>
    </dgm:pt>
    <dgm:pt modelId="{0EBE88AE-3BD0-4D56-8059-B67CD885CFC0}" type="pres">
      <dgm:prSet presAssocID="{81F0E180-C1D4-4C74-B089-D0CD06783B00}" presName="parTransOne" presStyleCnt="0"/>
      <dgm:spPr/>
    </dgm:pt>
    <dgm:pt modelId="{51A2DB4E-13E7-4A7F-97D8-D5D327366D9D}" type="pres">
      <dgm:prSet presAssocID="{81F0E180-C1D4-4C74-B089-D0CD06783B00}" presName="horzOne" presStyleCnt="0"/>
      <dgm:spPr/>
    </dgm:pt>
    <dgm:pt modelId="{BAE38BB6-ED1D-4340-AF13-E13F650A9C32}" type="pres">
      <dgm:prSet presAssocID="{AD370AA3-7DB0-4085-9BBC-32E40A29D11D}" presName="vertTwo" presStyleCnt="0"/>
      <dgm:spPr/>
    </dgm:pt>
    <dgm:pt modelId="{E40018D4-72F7-4C21-9D05-88A444F0344C}" type="pres">
      <dgm:prSet presAssocID="{AD370AA3-7DB0-4085-9BBC-32E40A29D11D}" presName="txTwo" presStyleLbl="node2" presStyleIdx="0" presStyleCnt="2">
        <dgm:presLayoutVars>
          <dgm:chPref val="3"/>
        </dgm:presLayoutVars>
      </dgm:prSet>
      <dgm:spPr/>
      <dgm:t>
        <a:bodyPr/>
        <a:lstStyle/>
        <a:p>
          <a:endParaRPr lang="en-IN"/>
        </a:p>
      </dgm:t>
    </dgm:pt>
    <dgm:pt modelId="{16624D01-0817-4106-98AE-95B8AD62AC08}" type="pres">
      <dgm:prSet presAssocID="{AD370AA3-7DB0-4085-9BBC-32E40A29D11D}" presName="parTransTwo" presStyleCnt="0"/>
      <dgm:spPr/>
    </dgm:pt>
    <dgm:pt modelId="{F411E923-E65B-4F5F-A49C-27A2A48F7667}" type="pres">
      <dgm:prSet presAssocID="{AD370AA3-7DB0-4085-9BBC-32E40A29D11D}" presName="horzTwo" presStyleCnt="0"/>
      <dgm:spPr/>
    </dgm:pt>
    <dgm:pt modelId="{4CE2EBA5-1103-4AF0-9951-EFF657C9986B}" type="pres">
      <dgm:prSet presAssocID="{4EA875C0-D129-4382-B840-D80AC16E571A}" presName="vertThree" presStyleCnt="0"/>
      <dgm:spPr/>
    </dgm:pt>
    <dgm:pt modelId="{A347E93B-DBAF-4681-8DBC-F2260082F044}" type="pres">
      <dgm:prSet presAssocID="{4EA875C0-D129-4382-B840-D80AC16E571A}" presName="txThree" presStyleLbl="node3" presStyleIdx="0" presStyleCnt="2">
        <dgm:presLayoutVars>
          <dgm:chPref val="3"/>
        </dgm:presLayoutVars>
      </dgm:prSet>
      <dgm:spPr/>
      <dgm:t>
        <a:bodyPr/>
        <a:lstStyle/>
        <a:p>
          <a:endParaRPr lang="en-IN"/>
        </a:p>
      </dgm:t>
    </dgm:pt>
    <dgm:pt modelId="{1DF86DA3-B1F4-4D10-A65C-C69CCB9163E8}" type="pres">
      <dgm:prSet presAssocID="{4EA875C0-D129-4382-B840-D80AC16E571A}" presName="parTransThree" presStyleCnt="0"/>
      <dgm:spPr/>
    </dgm:pt>
    <dgm:pt modelId="{552D3878-0614-4CB0-9136-F7A95080870E}" type="pres">
      <dgm:prSet presAssocID="{4EA875C0-D129-4382-B840-D80AC16E571A}" presName="horzThree" presStyleCnt="0"/>
      <dgm:spPr/>
    </dgm:pt>
    <dgm:pt modelId="{111EAD70-57E1-45B3-BE39-F8B5988D5EC2}" type="pres">
      <dgm:prSet presAssocID="{AD386B5B-7A42-487E-8560-CADBE0C9DCDB}" presName="vertFour" presStyleCnt="0">
        <dgm:presLayoutVars>
          <dgm:chPref val="3"/>
        </dgm:presLayoutVars>
      </dgm:prSet>
      <dgm:spPr/>
    </dgm:pt>
    <dgm:pt modelId="{72CA3F0D-5ACA-4DF0-8ACD-5F1FC80AB7D2}" type="pres">
      <dgm:prSet presAssocID="{AD386B5B-7A42-487E-8560-CADBE0C9DCDB}" presName="txFour" presStyleLbl="node4" presStyleIdx="0" presStyleCnt="3">
        <dgm:presLayoutVars>
          <dgm:chPref val="3"/>
        </dgm:presLayoutVars>
      </dgm:prSet>
      <dgm:spPr/>
      <dgm:t>
        <a:bodyPr/>
        <a:lstStyle/>
        <a:p>
          <a:endParaRPr lang="en-IN"/>
        </a:p>
      </dgm:t>
    </dgm:pt>
    <dgm:pt modelId="{C4EDE113-F6C0-40A2-A101-A33372FD6933}" type="pres">
      <dgm:prSet presAssocID="{AD386B5B-7A42-487E-8560-CADBE0C9DCDB}" presName="parTransFour" presStyleCnt="0"/>
      <dgm:spPr/>
    </dgm:pt>
    <dgm:pt modelId="{4D2DDD2A-AE97-4673-BAF9-A1397830B383}" type="pres">
      <dgm:prSet presAssocID="{AD386B5B-7A42-487E-8560-CADBE0C9DCDB}" presName="horzFour" presStyleCnt="0"/>
      <dgm:spPr/>
    </dgm:pt>
    <dgm:pt modelId="{1A7EDBB1-B2D7-49AB-888D-2FAD79615025}" type="pres">
      <dgm:prSet presAssocID="{80A3EBF3-E766-4AA2-BC08-3604C6CE22CF}" presName="vertFour" presStyleCnt="0">
        <dgm:presLayoutVars>
          <dgm:chPref val="3"/>
        </dgm:presLayoutVars>
      </dgm:prSet>
      <dgm:spPr/>
    </dgm:pt>
    <dgm:pt modelId="{2778838E-ADEC-45BF-84F9-59A2D1EF854B}" type="pres">
      <dgm:prSet presAssocID="{80A3EBF3-E766-4AA2-BC08-3604C6CE22CF}" presName="txFour" presStyleLbl="node4" presStyleIdx="1" presStyleCnt="3">
        <dgm:presLayoutVars>
          <dgm:chPref val="3"/>
        </dgm:presLayoutVars>
      </dgm:prSet>
      <dgm:spPr/>
      <dgm:t>
        <a:bodyPr/>
        <a:lstStyle/>
        <a:p>
          <a:endParaRPr lang="en-IN"/>
        </a:p>
      </dgm:t>
    </dgm:pt>
    <dgm:pt modelId="{2613CA29-444A-4C56-B0FB-CE68A36D7CDC}" type="pres">
      <dgm:prSet presAssocID="{80A3EBF3-E766-4AA2-BC08-3604C6CE22CF}" presName="horzFour" presStyleCnt="0"/>
      <dgm:spPr/>
    </dgm:pt>
    <dgm:pt modelId="{FB7AAD41-629D-4768-9D90-693D77B86E11}" type="pres">
      <dgm:prSet presAssocID="{DF02A756-C1C3-4339-B781-07242D64B879}" presName="sibSpaceTwo" presStyleCnt="0"/>
      <dgm:spPr/>
    </dgm:pt>
    <dgm:pt modelId="{6707D86B-18C5-463D-9563-226C4F586332}" type="pres">
      <dgm:prSet presAssocID="{CF438408-C9DC-4685-BB0C-C74C87237494}" presName="vertTwo" presStyleCnt="0"/>
      <dgm:spPr/>
    </dgm:pt>
    <dgm:pt modelId="{C4B6EB0C-CD9F-4622-A456-7E162119BA38}" type="pres">
      <dgm:prSet presAssocID="{CF438408-C9DC-4685-BB0C-C74C87237494}" presName="txTwo" presStyleLbl="node2" presStyleIdx="1" presStyleCnt="2">
        <dgm:presLayoutVars>
          <dgm:chPref val="3"/>
        </dgm:presLayoutVars>
      </dgm:prSet>
      <dgm:spPr/>
      <dgm:t>
        <a:bodyPr/>
        <a:lstStyle/>
        <a:p>
          <a:endParaRPr lang="en-IN"/>
        </a:p>
      </dgm:t>
    </dgm:pt>
    <dgm:pt modelId="{98338C23-F8B2-43CE-94DF-F5CB6AA178D5}" type="pres">
      <dgm:prSet presAssocID="{CF438408-C9DC-4685-BB0C-C74C87237494}" presName="parTransTwo" presStyleCnt="0"/>
      <dgm:spPr/>
    </dgm:pt>
    <dgm:pt modelId="{692C698C-B1CE-4D57-822D-18CC0255C6C9}" type="pres">
      <dgm:prSet presAssocID="{CF438408-C9DC-4685-BB0C-C74C87237494}" presName="horzTwo" presStyleCnt="0"/>
      <dgm:spPr/>
    </dgm:pt>
    <dgm:pt modelId="{B036051F-14BE-4100-8313-BDE75F7EF7D1}" type="pres">
      <dgm:prSet presAssocID="{CA1F62BA-0C3B-4111-8BB9-68F7322A8AAA}" presName="vertThree" presStyleCnt="0"/>
      <dgm:spPr/>
    </dgm:pt>
    <dgm:pt modelId="{15A85B4A-A6EF-40F3-BF34-AC52D898638D}" type="pres">
      <dgm:prSet presAssocID="{CA1F62BA-0C3B-4111-8BB9-68F7322A8AAA}" presName="txThree" presStyleLbl="node3" presStyleIdx="1" presStyleCnt="2">
        <dgm:presLayoutVars>
          <dgm:chPref val="3"/>
        </dgm:presLayoutVars>
      </dgm:prSet>
      <dgm:spPr/>
      <dgm:t>
        <a:bodyPr/>
        <a:lstStyle/>
        <a:p>
          <a:endParaRPr lang="en-IN"/>
        </a:p>
      </dgm:t>
    </dgm:pt>
    <dgm:pt modelId="{DA794785-9A2A-4D8E-B39D-EF8094A86784}" type="pres">
      <dgm:prSet presAssocID="{CA1F62BA-0C3B-4111-8BB9-68F7322A8AAA}" presName="parTransThree" presStyleCnt="0"/>
      <dgm:spPr/>
    </dgm:pt>
    <dgm:pt modelId="{8E617F4F-939C-4605-AD76-CA2AE9CF8514}" type="pres">
      <dgm:prSet presAssocID="{CA1F62BA-0C3B-4111-8BB9-68F7322A8AAA}" presName="horzThree" presStyleCnt="0"/>
      <dgm:spPr/>
    </dgm:pt>
    <dgm:pt modelId="{16847C0E-4B52-4B0B-91B8-8FF384243C27}" type="pres">
      <dgm:prSet presAssocID="{837712D9-A1ED-454E-8EAA-AF0147AF6B6A}" presName="vertFour" presStyleCnt="0">
        <dgm:presLayoutVars>
          <dgm:chPref val="3"/>
        </dgm:presLayoutVars>
      </dgm:prSet>
      <dgm:spPr/>
    </dgm:pt>
    <dgm:pt modelId="{4E95B6BC-7FA4-4C8E-BDCB-CF88AF7A9686}" type="pres">
      <dgm:prSet presAssocID="{837712D9-A1ED-454E-8EAA-AF0147AF6B6A}" presName="txFour" presStyleLbl="node4" presStyleIdx="2" presStyleCnt="3">
        <dgm:presLayoutVars>
          <dgm:chPref val="3"/>
        </dgm:presLayoutVars>
      </dgm:prSet>
      <dgm:spPr/>
      <dgm:t>
        <a:bodyPr/>
        <a:lstStyle/>
        <a:p>
          <a:endParaRPr lang="en-IN"/>
        </a:p>
      </dgm:t>
    </dgm:pt>
    <dgm:pt modelId="{344D1C16-9C96-426A-BF17-B79582A09877}" type="pres">
      <dgm:prSet presAssocID="{837712D9-A1ED-454E-8EAA-AF0147AF6B6A}" presName="horzFour" presStyleCnt="0"/>
      <dgm:spPr/>
    </dgm:pt>
  </dgm:ptLst>
  <dgm:cxnLst>
    <dgm:cxn modelId="{7B2DB26F-4075-4950-985A-254DF66FE198}" type="presOf" srcId="{4EA875C0-D129-4382-B840-D80AC16E571A}" destId="{A347E93B-DBAF-4681-8DBC-F2260082F044}" srcOrd="0" destOrd="0" presId="urn:microsoft.com/office/officeart/2005/8/layout/hierarchy4"/>
    <dgm:cxn modelId="{DE2FA776-DD94-4A43-9FC9-3338F51F8274}" srcId="{CA1F62BA-0C3B-4111-8BB9-68F7322A8AAA}" destId="{837712D9-A1ED-454E-8EAA-AF0147AF6B6A}" srcOrd="0" destOrd="0" parTransId="{D5D3DC97-08EA-4991-AE6C-FF8E1B5302C2}" sibTransId="{5547760B-FA5A-4C14-AA1D-39403B7A8BCF}"/>
    <dgm:cxn modelId="{7CD7D7E4-76AF-4CB6-94A2-996A87C89EE5}" type="presOf" srcId="{CF438408-C9DC-4685-BB0C-C74C87237494}" destId="{C4B6EB0C-CD9F-4622-A456-7E162119BA38}" srcOrd="0" destOrd="0" presId="urn:microsoft.com/office/officeart/2005/8/layout/hierarchy4"/>
    <dgm:cxn modelId="{CC6AED50-6D6F-4345-A1FD-70F9AE74C73F}" srcId="{B2BABD4B-B967-49D8-978C-EB224BBD230B}" destId="{81F0E180-C1D4-4C74-B089-D0CD06783B00}" srcOrd="0" destOrd="0" parTransId="{37634F46-DEEB-4A87-81D7-E7A7F8A6FF6A}" sibTransId="{DC7B9B2F-589D-4F14-8917-9070504AE09B}"/>
    <dgm:cxn modelId="{C8CB04A6-B16A-4AA5-A9B9-9400EB03140C}" srcId="{81F0E180-C1D4-4C74-B089-D0CD06783B00}" destId="{AD370AA3-7DB0-4085-9BBC-32E40A29D11D}" srcOrd="0" destOrd="0" parTransId="{ED14B452-1CDA-4252-A408-962726C59167}" sibTransId="{DF02A756-C1C3-4339-B781-07242D64B879}"/>
    <dgm:cxn modelId="{EE1646F3-2778-4B7A-92D7-9F5923C09862}" type="presOf" srcId="{80A3EBF3-E766-4AA2-BC08-3604C6CE22CF}" destId="{2778838E-ADEC-45BF-84F9-59A2D1EF854B}" srcOrd="0" destOrd="0" presId="urn:microsoft.com/office/officeart/2005/8/layout/hierarchy4"/>
    <dgm:cxn modelId="{69FE9DC0-9424-451C-9540-9086C37647FE}" type="presOf" srcId="{AD370AA3-7DB0-4085-9BBC-32E40A29D11D}" destId="{E40018D4-72F7-4C21-9D05-88A444F0344C}" srcOrd="0" destOrd="0" presId="urn:microsoft.com/office/officeart/2005/8/layout/hierarchy4"/>
    <dgm:cxn modelId="{2143CDD2-8511-49F7-B4E5-E54FDDEC49D3}" srcId="{4EA875C0-D129-4382-B840-D80AC16E571A}" destId="{AD386B5B-7A42-487E-8560-CADBE0C9DCDB}" srcOrd="0" destOrd="0" parTransId="{643E5681-5D31-4A84-8CCA-EDAD0A5095DA}" sibTransId="{69B32954-DCA3-4984-A311-280491C5E5AC}"/>
    <dgm:cxn modelId="{09230B6D-831B-4322-A3C1-3B1F9E8BD81D}" type="presOf" srcId="{CA1F62BA-0C3B-4111-8BB9-68F7322A8AAA}" destId="{15A85B4A-A6EF-40F3-BF34-AC52D898638D}" srcOrd="0" destOrd="0" presId="urn:microsoft.com/office/officeart/2005/8/layout/hierarchy4"/>
    <dgm:cxn modelId="{9CC5F7BE-3D15-462D-86AA-C11C386793F0}" type="presOf" srcId="{AD386B5B-7A42-487E-8560-CADBE0C9DCDB}" destId="{72CA3F0D-5ACA-4DF0-8ACD-5F1FC80AB7D2}" srcOrd="0" destOrd="0" presId="urn:microsoft.com/office/officeart/2005/8/layout/hierarchy4"/>
    <dgm:cxn modelId="{2536FAA3-1172-4AEB-A091-CD7411DF0AA9}" srcId="{AD386B5B-7A42-487E-8560-CADBE0C9DCDB}" destId="{80A3EBF3-E766-4AA2-BC08-3604C6CE22CF}" srcOrd="0" destOrd="0" parTransId="{610BAB09-E9CF-4003-98BB-125C7C93EF17}" sibTransId="{530A2294-9565-4180-9BAF-67D563AC4563}"/>
    <dgm:cxn modelId="{9C55061F-B396-44DE-99C6-BDD03B2F50F5}" type="presOf" srcId="{81F0E180-C1D4-4C74-B089-D0CD06783B00}" destId="{9F634D95-84F2-4FE8-8216-3F6D99870C81}" srcOrd="0" destOrd="0" presId="urn:microsoft.com/office/officeart/2005/8/layout/hierarchy4"/>
    <dgm:cxn modelId="{FAA3622A-EECD-4773-9392-F6D114C0F854}" srcId="{CF438408-C9DC-4685-BB0C-C74C87237494}" destId="{CA1F62BA-0C3B-4111-8BB9-68F7322A8AAA}" srcOrd="0" destOrd="0" parTransId="{06783BD7-AE85-4334-A81B-B42407221820}" sibTransId="{F5F71EA7-FD54-4CC3-8A34-5D4E09D9DC46}"/>
    <dgm:cxn modelId="{B9146DE6-D753-4D24-9A44-BECC2BA1737A}" srcId="{AD370AA3-7DB0-4085-9BBC-32E40A29D11D}" destId="{4EA875C0-D129-4382-B840-D80AC16E571A}" srcOrd="0" destOrd="0" parTransId="{46AF8873-F4FA-4043-A288-1DB492D25FA3}" sibTransId="{CD8AE7BE-B92D-4A71-BE02-2A5F30C48FD3}"/>
    <dgm:cxn modelId="{97D95EBA-3F29-46E5-B12C-F9614BD5C984}" type="presOf" srcId="{B2BABD4B-B967-49D8-978C-EB224BBD230B}" destId="{2F6A84E3-A64A-4A05-8E8D-F1D68AF7E82C}" srcOrd="0" destOrd="0" presId="urn:microsoft.com/office/officeart/2005/8/layout/hierarchy4"/>
    <dgm:cxn modelId="{02A6BB89-9DC7-4AA4-B7E0-E3A16FAC1EBD}" type="presOf" srcId="{837712D9-A1ED-454E-8EAA-AF0147AF6B6A}" destId="{4E95B6BC-7FA4-4C8E-BDCB-CF88AF7A9686}" srcOrd="0" destOrd="0" presId="urn:microsoft.com/office/officeart/2005/8/layout/hierarchy4"/>
    <dgm:cxn modelId="{5E99EDC0-6C32-46B1-A2A2-1CDEFDA44124}" srcId="{81F0E180-C1D4-4C74-B089-D0CD06783B00}" destId="{CF438408-C9DC-4685-BB0C-C74C87237494}" srcOrd="1" destOrd="0" parTransId="{57172A59-4A69-4CA7-B2E9-8BD4941351C0}" sibTransId="{FE5BAB9D-F622-472E-BB9D-6D3661A9CCB8}"/>
    <dgm:cxn modelId="{B01AFD3A-637B-4C21-9F5C-B5AAF5ED716D}" type="presParOf" srcId="{2F6A84E3-A64A-4A05-8E8D-F1D68AF7E82C}" destId="{C250FBE8-7265-460C-B31F-C62FD21F446E}" srcOrd="0" destOrd="0" presId="urn:microsoft.com/office/officeart/2005/8/layout/hierarchy4"/>
    <dgm:cxn modelId="{8B21F012-AAF1-4325-A1D3-4A6544B9F956}" type="presParOf" srcId="{C250FBE8-7265-460C-B31F-C62FD21F446E}" destId="{9F634D95-84F2-4FE8-8216-3F6D99870C81}" srcOrd="0" destOrd="0" presId="urn:microsoft.com/office/officeart/2005/8/layout/hierarchy4"/>
    <dgm:cxn modelId="{7505CE1D-6A9D-4E60-B5F4-4CBEFFE44610}" type="presParOf" srcId="{C250FBE8-7265-460C-B31F-C62FD21F446E}" destId="{0EBE88AE-3BD0-4D56-8059-B67CD885CFC0}" srcOrd="1" destOrd="0" presId="urn:microsoft.com/office/officeart/2005/8/layout/hierarchy4"/>
    <dgm:cxn modelId="{7EE21CF1-F20D-48D3-9D02-6B3846FAAFD7}" type="presParOf" srcId="{C250FBE8-7265-460C-B31F-C62FD21F446E}" destId="{51A2DB4E-13E7-4A7F-97D8-D5D327366D9D}" srcOrd="2" destOrd="0" presId="urn:microsoft.com/office/officeart/2005/8/layout/hierarchy4"/>
    <dgm:cxn modelId="{34FA982C-2306-4D48-87B9-99551511AC63}" type="presParOf" srcId="{51A2DB4E-13E7-4A7F-97D8-D5D327366D9D}" destId="{BAE38BB6-ED1D-4340-AF13-E13F650A9C32}" srcOrd="0" destOrd="0" presId="urn:microsoft.com/office/officeart/2005/8/layout/hierarchy4"/>
    <dgm:cxn modelId="{37476823-4B7E-4F1D-AFA0-87C24BA0FAD5}" type="presParOf" srcId="{BAE38BB6-ED1D-4340-AF13-E13F650A9C32}" destId="{E40018D4-72F7-4C21-9D05-88A444F0344C}" srcOrd="0" destOrd="0" presId="urn:microsoft.com/office/officeart/2005/8/layout/hierarchy4"/>
    <dgm:cxn modelId="{69A108D6-5913-43A4-A818-F91C77BCE3BD}" type="presParOf" srcId="{BAE38BB6-ED1D-4340-AF13-E13F650A9C32}" destId="{16624D01-0817-4106-98AE-95B8AD62AC08}" srcOrd="1" destOrd="0" presId="urn:microsoft.com/office/officeart/2005/8/layout/hierarchy4"/>
    <dgm:cxn modelId="{DE227D0F-3276-452B-9FC1-37745DAB8D9C}" type="presParOf" srcId="{BAE38BB6-ED1D-4340-AF13-E13F650A9C32}" destId="{F411E923-E65B-4F5F-A49C-27A2A48F7667}" srcOrd="2" destOrd="0" presId="urn:microsoft.com/office/officeart/2005/8/layout/hierarchy4"/>
    <dgm:cxn modelId="{51E00ED4-2DB9-4B3E-951F-95B40704AE5B}" type="presParOf" srcId="{F411E923-E65B-4F5F-A49C-27A2A48F7667}" destId="{4CE2EBA5-1103-4AF0-9951-EFF657C9986B}" srcOrd="0" destOrd="0" presId="urn:microsoft.com/office/officeart/2005/8/layout/hierarchy4"/>
    <dgm:cxn modelId="{2D0073F3-E77B-40C6-AB6F-8E929268DBCA}" type="presParOf" srcId="{4CE2EBA5-1103-4AF0-9951-EFF657C9986B}" destId="{A347E93B-DBAF-4681-8DBC-F2260082F044}" srcOrd="0" destOrd="0" presId="urn:microsoft.com/office/officeart/2005/8/layout/hierarchy4"/>
    <dgm:cxn modelId="{FE2BAAE0-1A88-4E1F-9DF3-6CCACF6C3EA7}" type="presParOf" srcId="{4CE2EBA5-1103-4AF0-9951-EFF657C9986B}" destId="{1DF86DA3-B1F4-4D10-A65C-C69CCB9163E8}" srcOrd="1" destOrd="0" presId="urn:microsoft.com/office/officeart/2005/8/layout/hierarchy4"/>
    <dgm:cxn modelId="{0B8117CE-2875-443B-B3D7-9424234B51A5}" type="presParOf" srcId="{4CE2EBA5-1103-4AF0-9951-EFF657C9986B}" destId="{552D3878-0614-4CB0-9136-F7A95080870E}" srcOrd="2" destOrd="0" presId="urn:microsoft.com/office/officeart/2005/8/layout/hierarchy4"/>
    <dgm:cxn modelId="{D7C7A196-674F-4B0C-AF94-24D87A0F41E0}" type="presParOf" srcId="{552D3878-0614-4CB0-9136-F7A95080870E}" destId="{111EAD70-57E1-45B3-BE39-F8B5988D5EC2}" srcOrd="0" destOrd="0" presId="urn:microsoft.com/office/officeart/2005/8/layout/hierarchy4"/>
    <dgm:cxn modelId="{E1F0192E-4C0C-4E02-AB0C-DAB2B91490B2}" type="presParOf" srcId="{111EAD70-57E1-45B3-BE39-F8B5988D5EC2}" destId="{72CA3F0D-5ACA-4DF0-8ACD-5F1FC80AB7D2}" srcOrd="0" destOrd="0" presId="urn:microsoft.com/office/officeart/2005/8/layout/hierarchy4"/>
    <dgm:cxn modelId="{3FB46F46-58C1-441B-A872-4BE964F4F2ED}" type="presParOf" srcId="{111EAD70-57E1-45B3-BE39-F8B5988D5EC2}" destId="{C4EDE113-F6C0-40A2-A101-A33372FD6933}" srcOrd="1" destOrd="0" presId="urn:microsoft.com/office/officeart/2005/8/layout/hierarchy4"/>
    <dgm:cxn modelId="{9A724C2E-146A-44CD-88B5-B9BA05472803}" type="presParOf" srcId="{111EAD70-57E1-45B3-BE39-F8B5988D5EC2}" destId="{4D2DDD2A-AE97-4673-BAF9-A1397830B383}" srcOrd="2" destOrd="0" presId="urn:microsoft.com/office/officeart/2005/8/layout/hierarchy4"/>
    <dgm:cxn modelId="{6C86362F-386E-48B2-90DA-7EB4F311641D}" type="presParOf" srcId="{4D2DDD2A-AE97-4673-BAF9-A1397830B383}" destId="{1A7EDBB1-B2D7-49AB-888D-2FAD79615025}" srcOrd="0" destOrd="0" presId="urn:microsoft.com/office/officeart/2005/8/layout/hierarchy4"/>
    <dgm:cxn modelId="{CB5BD31E-013A-498A-BF96-D7F8D64C6A7F}" type="presParOf" srcId="{1A7EDBB1-B2D7-49AB-888D-2FAD79615025}" destId="{2778838E-ADEC-45BF-84F9-59A2D1EF854B}" srcOrd="0" destOrd="0" presId="urn:microsoft.com/office/officeart/2005/8/layout/hierarchy4"/>
    <dgm:cxn modelId="{81B65213-8855-4E60-A7B5-B8955EDE1FFE}" type="presParOf" srcId="{1A7EDBB1-B2D7-49AB-888D-2FAD79615025}" destId="{2613CA29-444A-4C56-B0FB-CE68A36D7CDC}" srcOrd="1" destOrd="0" presId="urn:microsoft.com/office/officeart/2005/8/layout/hierarchy4"/>
    <dgm:cxn modelId="{5837DE83-BC85-487D-96EA-25DDF9A19413}" type="presParOf" srcId="{51A2DB4E-13E7-4A7F-97D8-D5D327366D9D}" destId="{FB7AAD41-629D-4768-9D90-693D77B86E11}" srcOrd="1" destOrd="0" presId="urn:microsoft.com/office/officeart/2005/8/layout/hierarchy4"/>
    <dgm:cxn modelId="{D5F0FF09-335F-4B4A-B813-7EC07B0EA70F}" type="presParOf" srcId="{51A2DB4E-13E7-4A7F-97D8-D5D327366D9D}" destId="{6707D86B-18C5-463D-9563-226C4F586332}" srcOrd="2" destOrd="0" presId="urn:microsoft.com/office/officeart/2005/8/layout/hierarchy4"/>
    <dgm:cxn modelId="{CB6387F3-40CE-4D77-8166-5D4E25C097F7}" type="presParOf" srcId="{6707D86B-18C5-463D-9563-226C4F586332}" destId="{C4B6EB0C-CD9F-4622-A456-7E162119BA38}" srcOrd="0" destOrd="0" presId="urn:microsoft.com/office/officeart/2005/8/layout/hierarchy4"/>
    <dgm:cxn modelId="{4B79708F-A787-426C-91C8-F740E73A06E6}" type="presParOf" srcId="{6707D86B-18C5-463D-9563-226C4F586332}" destId="{98338C23-F8B2-43CE-94DF-F5CB6AA178D5}" srcOrd="1" destOrd="0" presId="urn:microsoft.com/office/officeart/2005/8/layout/hierarchy4"/>
    <dgm:cxn modelId="{272D0990-1D48-4D67-9027-12CF20E1BD30}" type="presParOf" srcId="{6707D86B-18C5-463D-9563-226C4F586332}" destId="{692C698C-B1CE-4D57-822D-18CC0255C6C9}" srcOrd="2" destOrd="0" presId="urn:microsoft.com/office/officeart/2005/8/layout/hierarchy4"/>
    <dgm:cxn modelId="{D5330EE0-2922-437B-A084-942BC5E358C9}" type="presParOf" srcId="{692C698C-B1CE-4D57-822D-18CC0255C6C9}" destId="{B036051F-14BE-4100-8313-BDE75F7EF7D1}" srcOrd="0" destOrd="0" presId="urn:microsoft.com/office/officeart/2005/8/layout/hierarchy4"/>
    <dgm:cxn modelId="{2F54C870-C756-4A00-81A3-2A65368DB92F}" type="presParOf" srcId="{B036051F-14BE-4100-8313-BDE75F7EF7D1}" destId="{15A85B4A-A6EF-40F3-BF34-AC52D898638D}" srcOrd="0" destOrd="0" presId="urn:microsoft.com/office/officeart/2005/8/layout/hierarchy4"/>
    <dgm:cxn modelId="{5E5ECB27-9170-4849-AE9A-4C05600FE695}" type="presParOf" srcId="{B036051F-14BE-4100-8313-BDE75F7EF7D1}" destId="{DA794785-9A2A-4D8E-B39D-EF8094A86784}" srcOrd="1" destOrd="0" presId="urn:microsoft.com/office/officeart/2005/8/layout/hierarchy4"/>
    <dgm:cxn modelId="{C0907638-F7EB-4771-841E-0D574D5AB941}" type="presParOf" srcId="{B036051F-14BE-4100-8313-BDE75F7EF7D1}" destId="{8E617F4F-939C-4605-AD76-CA2AE9CF8514}" srcOrd="2" destOrd="0" presId="urn:microsoft.com/office/officeart/2005/8/layout/hierarchy4"/>
    <dgm:cxn modelId="{E281D71B-7B7F-4B97-8E87-2D81830DDD22}" type="presParOf" srcId="{8E617F4F-939C-4605-AD76-CA2AE9CF8514}" destId="{16847C0E-4B52-4B0B-91B8-8FF384243C27}" srcOrd="0" destOrd="0" presId="urn:microsoft.com/office/officeart/2005/8/layout/hierarchy4"/>
    <dgm:cxn modelId="{164C0346-1110-4212-B8F3-5919AEB1130F}" type="presParOf" srcId="{16847C0E-4B52-4B0B-91B8-8FF384243C27}" destId="{4E95B6BC-7FA4-4C8E-BDCB-CF88AF7A9686}" srcOrd="0" destOrd="0" presId="urn:microsoft.com/office/officeart/2005/8/layout/hierarchy4"/>
    <dgm:cxn modelId="{3B20369C-005C-429E-B0CE-8F18295025DB}" type="presParOf" srcId="{16847C0E-4B52-4B0B-91B8-8FF384243C27}" destId="{344D1C16-9C96-426A-BF17-B79582A09877}"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6FA1BE7-E25D-45B7-9814-35FF991FBE2B}" type="doc">
      <dgm:prSet loTypeId="urn:microsoft.com/office/officeart/2005/8/layout/list1" loCatId="list" qsTypeId="urn:microsoft.com/office/officeart/2005/8/quickstyle/simple2" qsCatId="simple" csTypeId="urn:microsoft.com/office/officeart/2005/8/colors/colorful2" csCatId="colorful" phldr="1"/>
      <dgm:spPr/>
      <dgm:t>
        <a:bodyPr/>
        <a:lstStyle/>
        <a:p>
          <a:endParaRPr lang="en-US"/>
        </a:p>
      </dgm:t>
    </dgm:pt>
    <dgm:pt modelId="{5342FC3A-902B-4485-89D5-EE002254F3F7}">
      <dgm:prSet phldrT="[Text]" custT="1"/>
      <dgm:spPr/>
      <dgm:t>
        <a:bodyPr/>
        <a:lstStyle/>
        <a:p>
          <a:r>
            <a:rPr lang="en-US" sz="2800" dirty="0" smtClean="0"/>
            <a:t>Customer Surveys</a:t>
          </a:r>
          <a:endParaRPr lang="en-US" sz="2800" dirty="0"/>
        </a:p>
      </dgm:t>
    </dgm:pt>
    <dgm:pt modelId="{0DFF472E-790D-4CC0-8BF4-89A7D9C5E1EB}" type="parTrans" cxnId="{145A81B3-77E4-435A-9FB9-D5C9F421F1CA}">
      <dgm:prSet/>
      <dgm:spPr/>
      <dgm:t>
        <a:bodyPr/>
        <a:lstStyle/>
        <a:p>
          <a:endParaRPr lang="en-US"/>
        </a:p>
      </dgm:t>
    </dgm:pt>
    <dgm:pt modelId="{C2535825-AF72-4DDE-BE3C-9000881CB2D6}" type="sibTrans" cxnId="{145A81B3-77E4-435A-9FB9-D5C9F421F1CA}">
      <dgm:prSet/>
      <dgm:spPr/>
      <dgm:t>
        <a:bodyPr/>
        <a:lstStyle/>
        <a:p>
          <a:endParaRPr lang="en-US"/>
        </a:p>
      </dgm:t>
    </dgm:pt>
    <dgm:pt modelId="{7DF6AEE4-6C5E-4402-8421-80CBBBEBE4F2}">
      <dgm:prSet phldrT="[Text]" custT="1"/>
      <dgm:spPr/>
      <dgm:t>
        <a:bodyPr/>
        <a:lstStyle/>
        <a:p>
          <a:r>
            <a:rPr lang="en-IN" sz="1800" dirty="0" smtClean="0"/>
            <a:t>Design Survey questionnaires in conjunction with Organizational Goals</a:t>
          </a:r>
          <a:endParaRPr lang="en-US" sz="1800" dirty="0"/>
        </a:p>
      </dgm:t>
    </dgm:pt>
    <dgm:pt modelId="{D0957253-6BC9-4FC2-BA5F-49EFB9647EE7}" type="parTrans" cxnId="{8DFBDEA5-4EDC-4B1F-ADBD-294CFAD209EC}">
      <dgm:prSet/>
      <dgm:spPr/>
      <dgm:t>
        <a:bodyPr/>
        <a:lstStyle/>
        <a:p>
          <a:endParaRPr lang="en-US"/>
        </a:p>
      </dgm:t>
    </dgm:pt>
    <dgm:pt modelId="{04C17D26-C1A2-420D-8A18-7E055182FAB9}" type="sibTrans" cxnId="{8DFBDEA5-4EDC-4B1F-ADBD-294CFAD209EC}">
      <dgm:prSet/>
      <dgm:spPr/>
      <dgm:t>
        <a:bodyPr/>
        <a:lstStyle/>
        <a:p>
          <a:endParaRPr lang="en-US"/>
        </a:p>
      </dgm:t>
    </dgm:pt>
    <dgm:pt modelId="{700C60E4-5E61-45DF-BF7E-33ACB02A4CA8}">
      <dgm:prSet phldrT="[Text]" custT="1"/>
      <dgm:spPr/>
      <dgm:t>
        <a:bodyPr/>
        <a:lstStyle/>
        <a:p>
          <a:r>
            <a:rPr lang="en-US" sz="2800" dirty="0" smtClean="0"/>
            <a:t>Mystery Shopping</a:t>
          </a:r>
          <a:endParaRPr lang="en-US" sz="2800" dirty="0"/>
        </a:p>
      </dgm:t>
    </dgm:pt>
    <dgm:pt modelId="{F4516878-6828-42B3-90D8-A33197A01A5F}" type="parTrans" cxnId="{B875845D-3B43-4E13-89E9-DD3FDF7918AA}">
      <dgm:prSet/>
      <dgm:spPr/>
      <dgm:t>
        <a:bodyPr/>
        <a:lstStyle/>
        <a:p>
          <a:endParaRPr lang="en-US"/>
        </a:p>
      </dgm:t>
    </dgm:pt>
    <dgm:pt modelId="{CF19AC88-D52F-40BC-BE3D-0AC701DB721E}" type="sibTrans" cxnId="{B875845D-3B43-4E13-89E9-DD3FDF7918AA}">
      <dgm:prSet/>
      <dgm:spPr/>
      <dgm:t>
        <a:bodyPr/>
        <a:lstStyle/>
        <a:p>
          <a:endParaRPr lang="en-US"/>
        </a:p>
      </dgm:t>
    </dgm:pt>
    <dgm:pt modelId="{67FD3A3B-F011-4AA5-AC78-8FDE8795900E}">
      <dgm:prSet phldrT="[Text]" custT="1"/>
      <dgm:spPr/>
      <dgm:t>
        <a:bodyPr/>
        <a:lstStyle/>
        <a:p>
          <a:r>
            <a:rPr lang="en-IN" sz="1800" dirty="0" smtClean="0"/>
            <a:t>Identify and Develop questionnaires in conjunction with Organizational Goals</a:t>
          </a:r>
          <a:endParaRPr lang="en-US" sz="1800" dirty="0"/>
        </a:p>
      </dgm:t>
    </dgm:pt>
    <dgm:pt modelId="{3F198B85-5DD9-4080-AE56-BD3CE9AAE3B7}" type="parTrans" cxnId="{E1AB94EB-2E92-4C2E-82A6-582D8DF53CFD}">
      <dgm:prSet/>
      <dgm:spPr/>
      <dgm:t>
        <a:bodyPr/>
        <a:lstStyle/>
        <a:p>
          <a:endParaRPr lang="en-US"/>
        </a:p>
      </dgm:t>
    </dgm:pt>
    <dgm:pt modelId="{3C704E84-1CCE-4790-AA5E-26215E63DDAD}" type="sibTrans" cxnId="{E1AB94EB-2E92-4C2E-82A6-582D8DF53CFD}">
      <dgm:prSet/>
      <dgm:spPr/>
      <dgm:t>
        <a:bodyPr/>
        <a:lstStyle/>
        <a:p>
          <a:endParaRPr lang="en-US"/>
        </a:p>
      </dgm:t>
    </dgm:pt>
    <dgm:pt modelId="{4AFFE49E-6FAC-4749-9ACC-AB01490B5CF9}">
      <dgm:prSet custT="1"/>
      <dgm:spPr/>
      <dgm:t>
        <a:bodyPr/>
        <a:lstStyle/>
        <a:p>
          <a:r>
            <a:rPr lang="en-US" sz="1800" dirty="0" smtClean="0"/>
            <a:t>Customize questionnaire to fit varying business requirements</a:t>
          </a:r>
        </a:p>
      </dgm:t>
    </dgm:pt>
    <dgm:pt modelId="{666660C1-302D-48EE-BF65-7C48E3235ACA}" type="parTrans" cxnId="{F8B8EC4A-B3C5-4EE0-A653-67F8696D73B2}">
      <dgm:prSet/>
      <dgm:spPr/>
      <dgm:t>
        <a:bodyPr/>
        <a:lstStyle/>
        <a:p>
          <a:endParaRPr lang="en-US"/>
        </a:p>
      </dgm:t>
    </dgm:pt>
    <dgm:pt modelId="{C7727643-456C-4CC4-827B-8381DC34D4F5}" type="sibTrans" cxnId="{F8B8EC4A-B3C5-4EE0-A653-67F8696D73B2}">
      <dgm:prSet/>
      <dgm:spPr/>
      <dgm:t>
        <a:bodyPr/>
        <a:lstStyle/>
        <a:p>
          <a:endParaRPr lang="en-US"/>
        </a:p>
      </dgm:t>
    </dgm:pt>
    <dgm:pt modelId="{4D62256E-ED20-4FF4-852F-4689A1409A11}">
      <dgm:prSet custT="1"/>
      <dgm:spPr/>
      <dgm:t>
        <a:bodyPr/>
        <a:lstStyle/>
        <a:p>
          <a:r>
            <a:rPr lang="en-US" sz="1800" dirty="0" smtClean="0"/>
            <a:t>Conduct Surveys via email, phone calls or in person</a:t>
          </a:r>
        </a:p>
      </dgm:t>
    </dgm:pt>
    <dgm:pt modelId="{A4D3F071-C77C-409B-8765-8F8EC51C95CA}" type="parTrans" cxnId="{83D80D73-F73B-4FA4-A156-C44146F62148}">
      <dgm:prSet/>
      <dgm:spPr/>
      <dgm:t>
        <a:bodyPr/>
        <a:lstStyle/>
        <a:p>
          <a:endParaRPr lang="en-US"/>
        </a:p>
      </dgm:t>
    </dgm:pt>
    <dgm:pt modelId="{ADD23E0E-6BDD-4932-9F45-921826996B37}" type="sibTrans" cxnId="{83D80D73-F73B-4FA4-A156-C44146F62148}">
      <dgm:prSet/>
      <dgm:spPr/>
      <dgm:t>
        <a:bodyPr/>
        <a:lstStyle/>
        <a:p>
          <a:endParaRPr lang="en-US"/>
        </a:p>
      </dgm:t>
    </dgm:pt>
    <dgm:pt modelId="{AA36707B-1DC8-4DA7-9C2C-620409914531}">
      <dgm:prSet custT="1"/>
      <dgm:spPr/>
      <dgm:t>
        <a:bodyPr/>
        <a:lstStyle/>
        <a:p>
          <a:r>
            <a:rPr lang="en-US" sz="1800" dirty="0" smtClean="0"/>
            <a:t>Analyze results – convert VOC to CTQ  </a:t>
          </a:r>
        </a:p>
      </dgm:t>
    </dgm:pt>
    <dgm:pt modelId="{F2848FE3-60CE-4FF6-AB54-1C7CD8AA10F8}" type="parTrans" cxnId="{0DA5FDC4-000B-4627-802F-B7BB24662D43}">
      <dgm:prSet/>
      <dgm:spPr/>
      <dgm:t>
        <a:bodyPr/>
        <a:lstStyle/>
        <a:p>
          <a:endParaRPr lang="en-US"/>
        </a:p>
      </dgm:t>
    </dgm:pt>
    <dgm:pt modelId="{7FA12F4F-3339-40DB-9774-AC0E26882B4B}" type="sibTrans" cxnId="{0DA5FDC4-000B-4627-802F-B7BB24662D43}">
      <dgm:prSet/>
      <dgm:spPr/>
      <dgm:t>
        <a:bodyPr/>
        <a:lstStyle/>
        <a:p>
          <a:endParaRPr lang="en-US"/>
        </a:p>
      </dgm:t>
    </dgm:pt>
    <dgm:pt modelId="{890711E8-E872-42C4-A73A-C88262884FC9}">
      <dgm:prSet custT="1"/>
      <dgm:spPr/>
      <dgm:t>
        <a:bodyPr/>
        <a:lstStyle/>
        <a:p>
          <a:r>
            <a:rPr lang="en-US" sz="1800" dirty="0" smtClean="0"/>
            <a:t>Conduct Mystery shopping over internet, telephone or in person</a:t>
          </a:r>
        </a:p>
      </dgm:t>
    </dgm:pt>
    <dgm:pt modelId="{A7BCCDC9-CDC1-4514-8B55-1751E2527BF3}" type="parTrans" cxnId="{3A0AB92B-3833-4F31-96E3-4FF751441DB8}">
      <dgm:prSet/>
      <dgm:spPr/>
      <dgm:t>
        <a:bodyPr/>
        <a:lstStyle/>
        <a:p>
          <a:endParaRPr lang="en-US"/>
        </a:p>
      </dgm:t>
    </dgm:pt>
    <dgm:pt modelId="{D1696BEF-77EF-4B71-808D-E17C0B19EB8D}" type="sibTrans" cxnId="{3A0AB92B-3833-4F31-96E3-4FF751441DB8}">
      <dgm:prSet/>
      <dgm:spPr/>
      <dgm:t>
        <a:bodyPr/>
        <a:lstStyle/>
        <a:p>
          <a:endParaRPr lang="en-US"/>
        </a:p>
      </dgm:t>
    </dgm:pt>
    <dgm:pt modelId="{23A55D42-2ABA-4AD2-81BD-164002E58102}">
      <dgm:prSet custT="1"/>
      <dgm:spPr/>
      <dgm:t>
        <a:bodyPr/>
        <a:lstStyle/>
        <a:p>
          <a:r>
            <a:rPr lang="en-US" sz="1800" dirty="0" smtClean="0"/>
            <a:t>Analyze results </a:t>
          </a:r>
        </a:p>
      </dgm:t>
    </dgm:pt>
    <dgm:pt modelId="{5453F2E4-2D77-4E97-94D0-937A0CABEE29}" type="parTrans" cxnId="{261C5A61-0522-4055-B75B-D7C71D5C4951}">
      <dgm:prSet/>
      <dgm:spPr/>
      <dgm:t>
        <a:bodyPr/>
        <a:lstStyle/>
        <a:p>
          <a:endParaRPr lang="en-US"/>
        </a:p>
      </dgm:t>
    </dgm:pt>
    <dgm:pt modelId="{D372E179-295C-48AC-A249-3F25BF5F56ED}" type="sibTrans" cxnId="{261C5A61-0522-4055-B75B-D7C71D5C4951}">
      <dgm:prSet/>
      <dgm:spPr/>
      <dgm:t>
        <a:bodyPr/>
        <a:lstStyle/>
        <a:p>
          <a:endParaRPr lang="en-US"/>
        </a:p>
      </dgm:t>
    </dgm:pt>
    <dgm:pt modelId="{7BA6E81B-D80B-45E7-AC2C-182BED90CB01}">
      <dgm:prSet custT="1"/>
      <dgm:spPr/>
      <dgm:t>
        <a:bodyPr/>
        <a:lstStyle/>
        <a:p>
          <a:r>
            <a:rPr lang="en-IN" sz="1800" dirty="0" smtClean="0"/>
            <a:t>What customers really think of your Service and Products</a:t>
          </a:r>
        </a:p>
      </dgm:t>
    </dgm:pt>
    <dgm:pt modelId="{E545D6F8-3A73-4944-8935-FE03B5E97F8C}" type="parTrans" cxnId="{0060B4CD-365D-4535-93F7-58FAAA118391}">
      <dgm:prSet/>
      <dgm:spPr/>
      <dgm:t>
        <a:bodyPr/>
        <a:lstStyle/>
        <a:p>
          <a:endParaRPr lang="en-US"/>
        </a:p>
      </dgm:t>
    </dgm:pt>
    <dgm:pt modelId="{63228614-2BB2-4F0B-8316-74D94BDC13C9}" type="sibTrans" cxnId="{0060B4CD-365D-4535-93F7-58FAAA118391}">
      <dgm:prSet/>
      <dgm:spPr/>
      <dgm:t>
        <a:bodyPr/>
        <a:lstStyle/>
        <a:p>
          <a:endParaRPr lang="en-US"/>
        </a:p>
      </dgm:t>
    </dgm:pt>
    <dgm:pt modelId="{F52EB35F-53A7-407D-B117-3E21E6E0D6CC}">
      <dgm:prSet custT="1"/>
      <dgm:spPr/>
      <dgm:t>
        <a:bodyPr/>
        <a:lstStyle/>
        <a:p>
          <a:r>
            <a:rPr lang="en-IN" sz="1800" dirty="0" smtClean="0"/>
            <a:t>What customers would like you to change or improve</a:t>
          </a:r>
        </a:p>
      </dgm:t>
    </dgm:pt>
    <dgm:pt modelId="{4BA2FE39-A135-4825-98B4-62DED8920746}" type="parTrans" cxnId="{562EE35F-9E2C-4C87-93EA-F55D29E07C5A}">
      <dgm:prSet/>
      <dgm:spPr/>
      <dgm:t>
        <a:bodyPr/>
        <a:lstStyle/>
        <a:p>
          <a:endParaRPr lang="en-US"/>
        </a:p>
      </dgm:t>
    </dgm:pt>
    <dgm:pt modelId="{357998B2-AE27-4318-8414-2312DC35037B}" type="sibTrans" cxnId="{562EE35F-9E2C-4C87-93EA-F55D29E07C5A}">
      <dgm:prSet/>
      <dgm:spPr/>
      <dgm:t>
        <a:bodyPr/>
        <a:lstStyle/>
        <a:p>
          <a:endParaRPr lang="en-US"/>
        </a:p>
      </dgm:t>
    </dgm:pt>
    <dgm:pt modelId="{F483767F-03D6-4D2F-9A21-D13280C31581}" type="pres">
      <dgm:prSet presAssocID="{86FA1BE7-E25D-45B7-9814-35FF991FBE2B}" presName="linear" presStyleCnt="0">
        <dgm:presLayoutVars>
          <dgm:dir/>
          <dgm:animLvl val="lvl"/>
          <dgm:resizeHandles val="exact"/>
        </dgm:presLayoutVars>
      </dgm:prSet>
      <dgm:spPr/>
      <dgm:t>
        <a:bodyPr/>
        <a:lstStyle/>
        <a:p>
          <a:endParaRPr lang="en-AU"/>
        </a:p>
      </dgm:t>
    </dgm:pt>
    <dgm:pt modelId="{B92897A4-BDD5-43DF-BA72-DD25272ADFED}" type="pres">
      <dgm:prSet presAssocID="{5342FC3A-902B-4485-89D5-EE002254F3F7}" presName="parentLin" presStyleCnt="0"/>
      <dgm:spPr/>
      <dgm:t>
        <a:bodyPr/>
        <a:lstStyle/>
        <a:p>
          <a:endParaRPr lang="en-AU"/>
        </a:p>
      </dgm:t>
    </dgm:pt>
    <dgm:pt modelId="{30444604-6B02-40F9-AD7F-CB16B0127FE8}" type="pres">
      <dgm:prSet presAssocID="{5342FC3A-902B-4485-89D5-EE002254F3F7}" presName="parentLeftMargin" presStyleLbl="node1" presStyleIdx="0" presStyleCnt="2"/>
      <dgm:spPr/>
      <dgm:t>
        <a:bodyPr/>
        <a:lstStyle/>
        <a:p>
          <a:endParaRPr lang="en-AU"/>
        </a:p>
      </dgm:t>
    </dgm:pt>
    <dgm:pt modelId="{C49113B8-2F8D-4BE0-BE93-E100A596119B}" type="pres">
      <dgm:prSet presAssocID="{5342FC3A-902B-4485-89D5-EE002254F3F7}" presName="parentText" presStyleLbl="node1" presStyleIdx="0" presStyleCnt="2">
        <dgm:presLayoutVars>
          <dgm:chMax val="0"/>
          <dgm:bulletEnabled val="1"/>
        </dgm:presLayoutVars>
      </dgm:prSet>
      <dgm:spPr/>
      <dgm:t>
        <a:bodyPr/>
        <a:lstStyle/>
        <a:p>
          <a:endParaRPr lang="en-AU"/>
        </a:p>
      </dgm:t>
    </dgm:pt>
    <dgm:pt modelId="{2B644FCB-6AB2-4496-8BD4-42C9F6F587CA}" type="pres">
      <dgm:prSet presAssocID="{5342FC3A-902B-4485-89D5-EE002254F3F7}" presName="negativeSpace" presStyleCnt="0"/>
      <dgm:spPr/>
      <dgm:t>
        <a:bodyPr/>
        <a:lstStyle/>
        <a:p>
          <a:endParaRPr lang="en-AU"/>
        </a:p>
      </dgm:t>
    </dgm:pt>
    <dgm:pt modelId="{9242F434-A9EA-4552-AD8D-0F076BEBA56D}" type="pres">
      <dgm:prSet presAssocID="{5342FC3A-902B-4485-89D5-EE002254F3F7}" presName="childText" presStyleLbl="conFgAcc1" presStyleIdx="0" presStyleCnt="2">
        <dgm:presLayoutVars>
          <dgm:bulletEnabled val="1"/>
        </dgm:presLayoutVars>
      </dgm:prSet>
      <dgm:spPr/>
      <dgm:t>
        <a:bodyPr/>
        <a:lstStyle/>
        <a:p>
          <a:endParaRPr lang="en-AU"/>
        </a:p>
      </dgm:t>
    </dgm:pt>
    <dgm:pt modelId="{C2BCFBE1-9E4F-433D-A8A2-EE5D360B2B3B}" type="pres">
      <dgm:prSet presAssocID="{C2535825-AF72-4DDE-BE3C-9000881CB2D6}" presName="spaceBetweenRectangles" presStyleCnt="0"/>
      <dgm:spPr/>
      <dgm:t>
        <a:bodyPr/>
        <a:lstStyle/>
        <a:p>
          <a:endParaRPr lang="en-AU"/>
        </a:p>
      </dgm:t>
    </dgm:pt>
    <dgm:pt modelId="{9BA2FE95-3330-4D82-A3EE-E65080A9D5D5}" type="pres">
      <dgm:prSet presAssocID="{700C60E4-5E61-45DF-BF7E-33ACB02A4CA8}" presName="parentLin" presStyleCnt="0"/>
      <dgm:spPr/>
      <dgm:t>
        <a:bodyPr/>
        <a:lstStyle/>
        <a:p>
          <a:endParaRPr lang="en-AU"/>
        </a:p>
      </dgm:t>
    </dgm:pt>
    <dgm:pt modelId="{6911AB84-AF71-4D42-81C4-271E1881A17F}" type="pres">
      <dgm:prSet presAssocID="{700C60E4-5E61-45DF-BF7E-33ACB02A4CA8}" presName="parentLeftMargin" presStyleLbl="node1" presStyleIdx="0" presStyleCnt="2"/>
      <dgm:spPr/>
      <dgm:t>
        <a:bodyPr/>
        <a:lstStyle/>
        <a:p>
          <a:endParaRPr lang="en-AU"/>
        </a:p>
      </dgm:t>
    </dgm:pt>
    <dgm:pt modelId="{EC19D819-94DD-4A8C-B96D-A6421CE8EBCA}" type="pres">
      <dgm:prSet presAssocID="{700C60E4-5E61-45DF-BF7E-33ACB02A4CA8}" presName="parentText" presStyleLbl="node1" presStyleIdx="1" presStyleCnt="2">
        <dgm:presLayoutVars>
          <dgm:chMax val="0"/>
          <dgm:bulletEnabled val="1"/>
        </dgm:presLayoutVars>
      </dgm:prSet>
      <dgm:spPr/>
      <dgm:t>
        <a:bodyPr/>
        <a:lstStyle/>
        <a:p>
          <a:endParaRPr lang="en-AU"/>
        </a:p>
      </dgm:t>
    </dgm:pt>
    <dgm:pt modelId="{435D7DC7-3E71-4504-990A-45BF1D626097}" type="pres">
      <dgm:prSet presAssocID="{700C60E4-5E61-45DF-BF7E-33ACB02A4CA8}" presName="negativeSpace" presStyleCnt="0"/>
      <dgm:spPr/>
      <dgm:t>
        <a:bodyPr/>
        <a:lstStyle/>
        <a:p>
          <a:endParaRPr lang="en-AU"/>
        </a:p>
      </dgm:t>
    </dgm:pt>
    <dgm:pt modelId="{826C8163-4EF0-4555-B410-2AC26F84C036}" type="pres">
      <dgm:prSet presAssocID="{700C60E4-5E61-45DF-BF7E-33ACB02A4CA8}" presName="childText" presStyleLbl="conFgAcc1" presStyleIdx="1" presStyleCnt="2">
        <dgm:presLayoutVars>
          <dgm:bulletEnabled val="1"/>
        </dgm:presLayoutVars>
      </dgm:prSet>
      <dgm:spPr/>
      <dgm:t>
        <a:bodyPr/>
        <a:lstStyle/>
        <a:p>
          <a:endParaRPr lang="en-AU"/>
        </a:p>
      </dgm:t>
    </dgm:pt>
  </dgm:ptLst>
  <dgm:cxnLst>
    <dgm:cxn modelId="{8140D7D9-0148-4530-A5DD-E7F9120F7817}" type="presOf" srcId="{890711E8-E872-42C4-A73A-C88262884FC9}" destId="{826C8163-4EF0-4555-B410-2AC26F84C036}" srcOrd="0" destOrd="1" presId="urn:microsoft.com/office/officeart/2005/8/layout/list1"/>
    <dgm:cxn modelId="{D7B0BD15-3A3E-4A5B-8EE6-D495A971B8AA}" type="presOf" srcId="{700C60E4-5E61-45DF-BF7E-33ACB02A4CA8}" destId="{6911AB84-AF71-4D42-81C4-271E1881A17F}" srcOrd="0" destOrd="0" presId="urn:microsoft.com/office/officeart/2005/8/layout/list1"/>
    <dgm:cxn modelId="{7EAD4419-8C4B-4F10-B927-51D53DCAF534}" type="presOf" srcId="{5342FC3A-902B-4485-89D5-EE002254F3F7}" destId="{C49113B8-2F8D-4BE0-BE93-E100A596119B}" srcOrd="1" destOrd="0" presId="urn:microsoft.com/office/officeart/2005/8/layout/list1"/>
    <dgm:cxn modelId="{5F0386A5-A563-4E11-958D-B2D9BC6018BF}" type="presOf" srcId="{7BA6E81B-D80B-45E7-AC2C-182BED90CB01}" destId="{826C8163-4EF0-4555-B410-2AC26F84C036}" srcOrd="0" destOrd="3" presId="urn:microsoft.com/office/officeart/2005/8/layout/list1"/>
    <dgm:cxn modelId="{812EA41A-EE3D-477F-A39F-B1BF901527E5}" type="presOf" srcId="{67FD3A3B-F011-4AA5-AC78-8FDE8795900E}" destId="{826C8163-4EF0-4555-B410-2AC26F84C036}" srcOrd="0" destOrd="0" presId="urn:microsoft.com/office/officeart/2005/8/layout/list1"/>
    <dgm:cxn modelId="{34A6C84E-2C1C-4DB1-9C82-C8661E89D969}" type="presOf" srcId="{5342FC3A-902B-4485-89D5-EE002254F3F7}" destId="{30444604-6B02-40F9-AD7F-CB16B0127FE8}" srcOrd="0" destOrd="0" presId="urn:microsoft.com/office/officeart/2005/8/layout/list1"/>
    <dgm:cxn modelId="{0060B4CD-365D-4535-93F7-58FAAA118391}" srcId="{23A55D42-2ABA-4AD2-81BD-164002E58102}" destId="{7BA6E81B-D80B-45E7-AC2C-182BED90CB01}" srcOrd="0" destOrd="0" parTransId="{E545D6F8-3A73-4944-8935-FE03B5E97F8C}" sibTransId="{63228614-2BB2-4F0B-8316-74D94BDC13C9}"/>
    <dgm:cxn modelId="{1F7A7F1F-9CBF-4A2F-895E-9606F3FC90A8}" type="presOf" srcId="{4D62256E-ED20-4FF4-852F-4689A1409A11}" destId="{9242F434-A9EA-4552-AD8D-0F076BEBA56D}" srcOrd="0" destOrd="2" presId="urn:microsoft.com/office/officeart/2005/8/layout/list1"/>
    <dgm:cxn modelId="{454EBD4C-CF98-4CF1-B3B1-B239765046AB}" type="presOf" srcId="{F52EB35F-53A7-407D-B117-3E21E6E0D6CC}" destId="{826C8163-4EF0-4555-B410-2AC26F84C036}" srcOrd="0" destOrd="4" presId="urn:microsoft.com/office/officeart/2005/8/layout/list1"/>
    <dgm:cxn modelId="{3D306A65-40B9-4580-9E9E-68ACE459A672}" type="presOf" srcId="{86FA1BE7-E25D-45B7-9814-35FF991FBE2B}" destId="{F483767F-03D6-4D2F-9A21-D13280C31581}" srcOrd="0" destOrd="0" presId="urn:microsoft.com/office/officeart/2005/8/layout/list1"/>
    <dgm:cxn modelId="{3A0AB92B-3833-4F31-96E3-4FF751441DB8}" srcId="{700C60E4-5E61-45DF-BF7E-33ACB02A4CA8}" destId="{890711E8-E872-42C4-A73A-C88262884FC9}" srcOrd="1" destOrd="0" parTransId="{A7BCCDC9-CDC1-4514-8B55-1751E2527BF3}" sibTransId="{D1696BEF-77EF-4B71-808D-E17C0B19EB8D}"/>
    <dgm:cxn modelId="{261C5A61-0522-4055-B75B-D7C71D5C4951}" srcId="{700C60E4-5E61-45DF-BF7E-33ACB02A4CA8}" destId="{23A55D42-2ABA-4AD2-81BD-164002E58102}" srcOrd="2" destOrd="0" parTransId="{5453F2E4-2D77-4E97-94D0-937A0CABEE29}" sibTransId="{D372E179-295C-48AC-A249-3F25BF5F56ED}"/>
    <dgm:cxn modelId="{8DFBDEA5-4EDC-4B1F-ADBD-294CFAD209EC}" srcId="{5342FC3A-902B-4485-89D5-EE002254F3F7}" destId="{7DF6AEE4-6C5E-4402-8421-80CBBBEBE4F2}" srcOrd="0" destOrd="0" parTransId="{D0957253-6BC9-4FC2-BA5F-49EFB9647EE7}" sibTransId="{04C17D26-C1A2-420D-8A18-7E055182FAB9}"/>
    <dgm:cxn modelId="{E1AB94EB-2E92-4C2E-82A6-582D8DF53CFD}" srcId="{700C60E4-5E61-45DF-BF7E-33ACB02A4CA8}" destId="{67FD3A3B-F011-4AA5-AC78-8FDE8795900E}" srcOrd="0" destOrd="0" parTransId="{3F198B85-5DD9-4080-AE56-BD3CE9AAE3B7}" sibTransId="{3C704E84-1CCE-4790-AA5E-26215E63DDAD}"/>
    <dgm:cxn modelId="{B875845D-3B43-4E13-89E9-DD3FDF7918AA}" srcId="{86FA1BE7-E25D-45B7-9814-35FF991FBE2B}" destId="{700C60E4-5E61-45DF-BF7E-33ACB02A4CA8}" srcOrd="1" destOrd="0" parTransId="{F4516878-6828-42B3-90D8-A33197A01A5F}" sibTransId="{CF19AC88-D52F-40BC-BE3D-0AC701DB721E}"/>
    <dgm:cxn modelId="{36D3EFE0-3964-454C-97B6-D035E5119FA7}" type="presOf" srcId="{7DF6AEE4-6C5E-4402-8421-80CBBBEBE4F2}" destId="{9242F434-A9EA-4552-AD8D-0F076BEBA56D}" srcOrd="0" destOrd="0" presId="urn:microsoft.com/office/officeart/2005/8/layout/list1"/>
    <dgm:cxn modelId="{0DA5FDC4-000B-4627-802F-B7BB24662D43}" srcId="{5342FC3A-902B-4485-89D5-EE002254F3F7}" destId="{AA36707B-1DC8-4DA7-9C2C-620409914531}" srcOrd="3" destOrd="0" parTransId="{F2848FE3-60CE-4FF6-AB54-1C7CD8AA10F8}" sibTransId="{7FA12F4F-3339-40DB-9774-AC0E26882B4B}"/>
    <dgm:cxn modelId="{BDA7321D-767B-487C-9567-D4224C3EB24E}" type="presOf" srcId="{700C60E4-5E61-45DF-BF7E-33ACB02A4CA8}" destId="{EC19D819-94DD-4A8C-B96D-A6421CE8EBCA}" srcOrd="1" destOrd="0" presId="urn:microsoft.com/office/officeart/2005/8/layout/list1"/>
    <dgm:cxn modelId="{F8B8EC4A-B3C5-4EE0-A653-67F8696D73B2}" srcId="{5342FC3A-902B-4485-89D5-EE002254F3F7}" destId="{4AFFE49E-6FAC-4749-9ACC-AB01490B5CF9}" srcOrd="1" destOrd="0" parTransId="{666660C1-302D-48EE-BF65-7C48E3235ACA}" sibTransId="{C7727643-456C-4CC4-827B-8381DC34D4F5}"/>
    <dgm:cxn modelId="{7B84BDB2-55D0-4450-B460-45D75A829FCB}" type="presOf" srcId="{4AFFE49E-6FAC-4749-9ACC-AB01490B5CF9}" destId="{9242F434-A9EA-4552-AD8D-0F076BEBA56D}" srcOrd="0" destOrd="1" presId="urn:microsoft.com/office/officeart/2005/8/layout/list1"/>
    <dgm:cxn modelId="{96509EEF-4BDE-4A4D-88D2-32CB1431BCAC}" type="presOf" srcId="{23A55D42-2ABA-4AD2-81BD-164002E58102}" destId="{826C8163-4EF0-4555-B410-2AC26F84C036}" srcOrd="0" destOrd="2" presId="urn:microsoft.com/office/officeart/2005/8/layout/list1"/>
    <dgm:cxn modelId="{56ACADCE-A036-4D00-9596-69DC17F3442D}" type="presOf" srcId="{AA36707B-1DC8-4DA7-9C2C-620409914531}" destId="{9242F434-A9EA-4552-AD8D-0F076BEBA56D}" srcOrd="0" destOrd="3" presId="urn:microsoft.com/office/officeart/2005/8/layout/list1"/>
    <dgm:cxn modelId="{83D80D73-F73B-4FA4-A156-C44146F62148}" srcId="{5342FC3A-902B-4485-89D5-EE002254F3F7}" destId="{4D62256E-ED20-4FF4-852F-4689A1409A11}" srcOrd="2" destOrd="0" parTransId="{A4D3F071-C77C-409B-8765-8F8EC51C95CA}" sibTransId="{ADD23E0E-6BDD-4932-9F45-921826996B37}"/>
    <dgm:cxn modelId="{145A81B3-77E4-435A-9FB9-D5C9F421F1CA}" srcId="{86FA1BE7-E25D-45B7-9814-35FF991FBE2B}" destId="{5342FC3A-902B-4485-89D5-EE002254F3F7}" srcOrd="0" destOrd="0" parTransId="{0DFF472E-790D-4CC0-8BF4-89A7D9C5E1EB}" sibTransId="{C2535825-AF72-4DDE-BE3C-9000881CB2D6}"/>
    <dgm:cxn modelId="{562EE35F-9E2C-4C87-93EA-F55D29E07C5A}" srcId="{23A55D42-2ABA-4AD2-81BD-164002E58102}" destId="{F52EB35F-53A7-407D-B117-3E21E6E0D6CC}" srcOrd="1" destOrd="0" parTransId="{4BA2FE39-A135-4825-98B4-62DED8920746}" sibTransId="{357998B2-AE27-4318-8414-2312DC35037B}"/>
    <dgm:cxn modelId="{1FAD19D7-FC71-46CE-BCAB-B1E0C53CAFEB}" type="presParOf" srcId="{F483767F-03D6-4D2F-9A21-D13280C31581}" destId="{B92897A4-BDD5-43DF-BA72-DD25272ADFED}" srcOrd="0" destOrd="0" presId="urn:microsoft.com/office/officeart/2005/8/layout/list1"/>
    <dgm:cxn modelId="{6C0DEC5A-0D48-4B4D-A933-952D3EA07D1F}" type="presParOf" srcId="{B92897A4-BDD5-43DF-BA72-DD25272ADFED}" destId="{30444604-6B02-40F9-AD7F-CB16B0127FE8}" srcOrd="0" destOrd="0" presId="urn:microsoft.com/office/officeart/2005/8/layout/list1"/>
    <dgm:cxn modelId="{CD538FB4-1E00-4F3A-BBA1-6098346BC404}" type="presParOf" srcId="{B92897A4-BDD5-43DF-BA72-DD25272ADFED}" destId="{C49113B8-2F8D-4BE0-BE93-E100A596119B}" srcOrd="1" destOrd="0" presId="urn:microsoft.com/office/officeart/2005/8/layout/list1"/>
    <dgm:cxn modelId="{30F44D39-5D67-4C38-B401-AE89E8A04611}" type="presParOf" srcId="{F483767F-03D6-4D2F-9A21-D13280C31581}" destId="{2B644FCB-6AB2-4496-8BD4-42C9F6F587CA}" srcOrd="1" destOrd="0" presId="urn:microsoft.com/office/officeart/2005/8/layout/list1"/>
    <dgm:cxn modelId="{D9713FCD-CF05-4347-A023-960ADAEE5AD6}" type="presParOf" srcId="{F483767F-03D6-4D2F-9A21-D13280C31581}" destId="{9242F434-A9EA-4552-AD8D-0F076BEBA56D}" srcOrd="2" destOrd="0" presId="urn:microsoft.com/office/officeart/2005/8/layout/list1"/>
    <dgm:cxn modelId="{1F105AAC-74E9-4421-B4B4-5D598CC62D29}" type="presParOf" srcId="{F483767F-03D6-4D2F-9A21-D13280C31581}" destId="{C2BCFBE1-9E4F-433D-A8A2-EE5D360B2B3B}" srcOrd="3" destOrd="0" presId="urn:microsoft.com/office/officeart/2005/8/layout/list1"/>
    <dgm:cxn modelId="{FD79F11E-F99E-4763-B150-BBA776057D26}" type="presParOf" srcId="{F483767F-03D6-4D2F-9A21-D13280C31581}" destId="{9BA2FE95-3330-4D82-A3EE-E65080A9D5D5}" srcOrd="4" destOrd="0" presId="urn:microsoft.com/office/officeart/2005/8/layout/list1"/>
    <dgm:cxn modelId="{5D8FCC0E-9888-4BF3-92C0-AE3DC67D3873}" type="presParOf" srcId="{9BA2FE95-3330-4D82-A3EE-E65080A9D5D5}" destId="{6911AB84-AF71-4D42-81C4-271E1881A17F}" srcOrd="0" destOrd="0" presId="urn:microsoft.com/office/officeart/2005/8/layout/list1"/>
    <dgm:cxn modelId="{50216E16-F7CF-434E-9971-2210A963C05E}" type="presParOf" srcId="{9BA2FE95-3330-4D82-A3EE-E65080A9D5D5}" destId="{EC19D819-94DD-4A8C-B96D-A6421CE8EBCA}" srcOrd="1" destOrd="0" presId="urn:microsoft.com/office/officeart/2005/8/layout/list1"/>
    <dgm:cxn modelId="{43033E8E-E42C-4C05-AC66-813592A96107}" type="presParOf" srcId="{F483767F-03D6-4D2F-9A21-D13280C31581}" destId="{435D7DC7-3E71-4504-990A-45BF1D626097}" srcOrd="5" destOrd="0" presId="urn:microsoft.com/office/officeart/2005/8/layout/list1"/>
    <dgm:cxn modelId="{036D2515-7F66-442E-8F25-90AA3A277656}" type="presParOf" srcId="{F483767F-03D6-4D2F-9A21-D13280C31581}" destId="{826C8163-4EF0-4555-B410-2AC26F84C036}"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7AA4F5-67E6-4B69-AEDD-98DC8D9338A1}">
      <dsp:nvSpPr>
        <dsp:cNvPr id="0" name=""/>
        <dsp:cNvSpPr/>
      </dsp:nvSpPr>
      <dsp:spPr>
        <a:xfrm>
          <a:off x="784" y="912252"/>
          <a:ext cx="3377062" cy="4052475"/>
        </a:xfrm>
        <a:prstGeom prst="roundRect">
          <a:avLst>
            <a:gd name="adj" fmla="val 5000"/>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5725" rIns="111125" bIns="0" numCol="1" spcCol="1270" anchor="t" anchorCtr="0">
          <a:noAutofit/>
        </a:bodyPr>
        <a:lstStyle/>
        <a:p>
          <a:pPr lvl="0" algn="r" defTabSz="1111250">
            <a:lnSpc>
              <a:spcPct val="90000"/>
            </a:lnSpc>
            <a:spcBef>
              <a:spcPct val="0"/>
            </a:spcBef>
            <a:spcAft>
              <a:spcPct val="35000"/>
            </a:spcAft>
          </a:pPr>
          <a:r>
            <a:rPr lang="en-AU" sz="2500" kern="1200" dirty="0" smtClean="0"/>
            <a:t>Business Consultancy</a:t>
          </a:r>
          <a:endParaRPr lang="en-AU" sz="2500" kern="1200" dirty="0"/>
        </a:p>
      </dsp:txBody>
      <dsp:txXfrm rot="16200000">
        <a:off x="-1323023" y="2236060"/>
        <a:ext cx="3323029" cy="675412"/>
      </dsp:txXfrm>
    </dsp:sp>
    <dsp:sp modelId="{5B9B1CE7-B7F1-4E65-AC64-3076585ECF82}">
      <dsp:nvSpPr>
        <dsp:cNvPr id="0" name=""/>
        <dsp:cNvSpPr/>
      </dsp:nvSpPr>
      <dsp:spPr>
        <a:xfrm>
          <a:off x="676197" y="912252"/>
          <a:ext cx="2515911" cy="405247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lvl="0" algn="l" defTabSz="711200">
            <a:lnSpc>
              <a:spcPct val="90000"/>
            </a:lnSpc>
            <a:spcBef>
              <a:spcPct val="0"/>
            </a:spcBef>
            <a:spcAft>
              <a:spcPct val="35000"/>
            </a:spcAft>
          </a:pPr>
          <a:r>
            <a:rPr lang="en-AU" sz="1600" b="0" i="0" kern="1200" dirty="0" smtClean="0"/>
            <a:t>Through Our team and network of highly competent and experienced Business improvement professionals, we provide Business Consultancy services that offer Value creation and enable Innovation and Sustainability by mirroring global best business practices and implementing advanced improvement methodologies to eliminate waste and decrease variation and increase customer satisfaction in their products and services.</a:t>
          </a:r>
          <a:endParaRPr lang="en-AU" sz="1600" kern="1200" dirty="0"/>
        </a:p>
      </dsp:txBody>
      <dsp:txXfrm>
        <a:off x="676197" y="912252"/>
        <a:ext cx="2515911" cy="4052475"/>
      </dsp:txXfrm>
    </dsp:sp>
    <dsp:sp modelId="{7C165314-5CA1-4563-80D3-24F83C1991A2}">
      <dsp:nvSpPr>
        <dsp:cNvPr id="0" name=""/>
        <dsp:cNvSpPr/>
      </dsp:nvSpPr>
      <dsp:spPr>
        <a:xfrm>
          <a:off x="3496044" y="912252"/>
          <a:ext cx="3377062" cy="4052475"/>
        </a:xfrm>
        <a:prstGeom prst="roundRect">
          <a:avLst>
            <a:gd name="adj" fmla="val 5000"/>
          </a:avLst>
        </a:prstGeom>
        <a:solidFill>
          <a:srgbClr val="5CA2C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5725" rIns="111125" bIns="0" numCol="1" spcCol="1270" anchor="t" anchorCtr="0">
          <a:noAutofit/>
        </a:bodyPr>
        <a:lstStyle/>
        <a:p>
          <a:pPr lvl="0" algn="r" defTabSz="1111250">
            <a:lnSpc>
              <a:spcPct val="90000"/>
            </a:lnSpc>
            <a:spcBef>
              <a:spcPct val="0"/>
            </a:spcBef>
            <a:spcAft>
              <a:spcPct val="35000"/>
            </a:spcAft>
          </a:pPr>
          <a:r>
            <a:rPr lang="en-AU" sz="2500" kern="1200" dirty="0" smtClean="0"/>
            <a:t>Training</a:t>
          </a:r>
          <a:endParaRPr lang="en-AU" sz="2500" kern="1200" dirty="0"/>
        </a:p>
      </dsp:txBody>
      <dsp:txXfrm rot="16200000">
        <a:off x="2172236" y="2236060"/>
        <a:ext cx="3323029" cy="675412"/>
      </dsp:txXfrm>
    </dsp:sp>
    <dsp:sp modelId="{F4F78751-18A0-4100-931B-62B429D167FF}">
      <dsp:nvSpPr>
        <dsp:cNvPr id="0" name=""/>
        <dsp:cNvSpPr/>
      </dsp:nvSpPr>
      <dsp:spPr>
        <a:xfrm rot="5400000">
          <a:off x="3215097" y="4133687"/>
          <a:ext cx="595665" cy="506559"/>
        </a:xfrm>
        <a:prstGeom prst="flowChartExtract">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55B184-7EAB-49B6-9DE3-6AB47D431BF6}">
      <dsp:nvSpPr>
        <dsp:cNvPr id="0" name=""/>
        <dsp:cNvSpPr/>
      </dsp:nvSpPr>
      <dsp:spPr>
        <a:xfrm>
          <a:off x="4171457" y="912252"/>
          <a:ext cx="2515911" cy="405247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lvl="0" algn="l" defTabSz="711200">
            <a:lnSpc>
              <a:spcPct val="90000"/>
            </a:lnSpc>
            <a:spcBef>
              <a:spcPct val="0"/>
            </a:spcBef>
            <a:spcAft>
              <a:spcPct val="35000"/>
            </a:spcAft>
          </a:pPr>
          <a:r>
            <a:rPr lang="en-AU" sz="1600" b="0" i="0" kern="1200" dirty="0" smtClean="0"/>
            <a:t>What sets our program apart from others is our focus on providing extremely intuitive, interactive and engaging training material. Accredited by multiple global bodies including IASSC and SSC our online training platform and curriculum, is one of the worlds best for Business improvement training and is used by leading enterprises, government entities and universities to increase training impact and reduce training time, costs, and disruption.</a:t>
          </a:r>
          <a:endParaRPr lang="en-AU" sz="1600" kern="1200" dirty="0"/>
        </a:p>
      </dsp:txBody>
      <dsp:txXfrm>
        <a:off x="4171457" y="912252"/>
        <a:ext cx="2515911" cy="4052475"/>
      </dsp:txXfrm>
    </dsp:sp>
    <dsp:sp modelId="{A17351A3-562F-4BF0-92AF-7045CCD1F145}">
      <dsp:nvSpPr>
        <dsp:cNvPr id="0" name=""/>
        <dsp:cNvSpPr/>
      </dsp:nvSpPr>
      <dsp:spPr>
        <a:xfrm>
          <a:off x="6991304" y="912252"/>
          <a:ext cx="3377062" cy="4052475"/>
        </a:xfrm>
        <a:prstGeom prst="roundRect">
          <a:avLst>
            <a:gd name="adj" fmla="val 5000"/>
          </a:avLst>
        </a:prstGeom>
        <a:solidFill>
          <a:schemeClr val="accent6">
            <a:shade val="80000"/>
            <a:hueOff val="346308"/>
            <a:satOff val="-18790"/>
            <a:lumOff val="2935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5725" rIns="111125" bIns="0" numCol="1" spcCol="1270" anchor="t" anchorCtr="0">
          <a:noAutofit/>
        </a:bodyPr>
        <a:lstStyle/>
        <a:p>
          <a:pPr lvl="0" algn="r" defTabSz="1111250">
            <a:lnSpc>
              <a:spcPct val="90000"/>
            </a:lnSpc>
            <a:spcBef>
              <a:spcPct val="0"/>
            </a:spcBef>
            <a:spcAft>
              <a:spcPct val="35000"/>
            </a:spcAft>
          </a:pPr>
          <a:r>
            <a:rPr lang="en-AU" sz="2500" kern="1200" dirty="0" smtClean="0"/>
            <a:t>C-Sat Surveys &amp; Analysis</a:t>
          </a:r>
          <a:endParaRPr lang="en-AU" sz="2500" kern="1200" dirty="0"/>
        </a:p>
      </dsp:txBody>
      <dsp:txXfrm rot="16200000">
        <a:off x="5667495" y="2236060"/>
        <a:ext cx="3323029" cy="675412"/>
      </dsp:txXfrm>
    </dsp:sp>
    <dsp:sp modelId="{6BFAFD12-7303-44CB-9776-58EB7AD338C5}">
      <dsp:nvSpPr>
        <dsp:cNvPr id="0" name=""/>
        <dsp:cNvSpPr/>
      </dsp:nvSpPr>
      <dsp:spPr>
        <a:xfrm rot="5400000">
          <a:off x="6710357" y="4133687"/>
          <a:ext cx="595665" cy="506559"/>
        </a:xfrm>
        <a:prstGeom prst="flowChartExtract">
          <a:avLst/>
        </a:prstGeom>
        <a:solidFill>
          <a:schemeClr val="lt1">
            <a:hueOff val="0"/>
            <a:satOff val="0"/>
            <a:lumOff val="0"/>
            <a:alphaOff val="0"/>
          </a:schemeClr>
        </a:solidFill>
        <a:ln w="12700" cap="flat" cmpd="sng" algn="ctr">
          <a:solidFill>
            <a:schemeClr val="accent6">
              <a:shade val="80000"/>
              <a:hueOff val="346308"/>
              <a:satOff val="-18790"/>
              <a:lumOff val="29354"/>
              <a:alphaOff val="0"/>
            </a:schemeClr>
          </a:solidFill>
          <a:prstDash val="solid"/>
          <a:miter lim="800000"/>
        </a:ln>
        <a:effectLst/>
      </dsp:spPr>
      <dsp:style>
        <a:lnRef idx="2">
          <a:scrgbClr r="0" g="0" b="0"/>
        </a:lnRef>
        <a:fillRef idx="1">
          <a:scrgbClr r="0" g="0" b="0"/>
        </a:fillRef>
        <a:effectRef idx="0">
          <a:scrgbClr r="0" g="0" b="0"/>
        </a:effectRef>
        <a:fontRef idx="minor"/>
      </dsp:style>
    </dsp:sp>
    <dsp:sp modelId="{66697477-EBAC-4464-A473-0CB3D792C2F4}">
      <dsp:nvSpPr>
        <dsp:cNvPr id="0" name=""/>
        <dsp:cNvSpPr/>
      </dsp:nvSpPr>
      <dsp:spPr>
        <a:xfrm>
          <a:off x="7666717" y="912252"/>
          <a:ext cx="2515911" cy="405247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lvl="0" algn="l" defTabSz="711200">
            <a:lnSpc>
              <a:spcPct val="90000"/>
            </a:lnSpc>
            <a:spcBef>
              <a:spcPct val="0"/>
            </a:spcBef>
            <a:spcAft>
              <a:spcPct val="35000"/>
            </a:spcAft>
          </a:pPr>
          <a:r>
            <a:rPr lang="en-IN" sz="1600" b="0" i="0" kern="1200" noProof="0" dirty="0" smtClean="0"/>
            <a:t>Our team of experienced Specialists and Business Analysts help you understand your customers well by measuring  customer sentiments, customer effort and loyalty using well established methods of Customer Satisfaction research and Mystery Shopping Insights.</a:t>
          </a:r>
          <a:endParaRPr lang="en-AU" sz="1600" b="0" i="0" kern="1200" dirty="0"/>
        </a:p>
      </dsp:txBody>
      <dsp:txXfrm>
        <a:off x="7666717" y="912252"/>
        <a:ext cx="2515911" cy="40524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066FC2-9E36-4E88-B450-8D9E1FB170D4}">
      <dsp:nvSpPr>
        <dsp:cNvPr id="0" name=""/>
        <dsp:cNvSpPr/>
      </dsp:nvSpPr>
      <dsp:spPr>
        <a:xfrm>
          <a:off x="48" y="164399"/>
          <a:ext cx="4664533" cy="4608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n-AU" sz="1600" kern="1200"/>
            <a:t>Benefits for Individuals</a:t>
          </a:r>
        </a:p>
      </dsp:txBody>
      <dsp:txXfrm>
        <a:off x="48" y="164399"/>
        <a:ext cx="4664533" cy="460800"/>
      </dsp:txXfrm>
    </dsp:sp>
    <dsp:sp modelId="{CE67F643-0C40-465A-BF24-DE9498C3882B}">
      <dsp:nvSpPr>
        <dsp:cNvPr id="0" name=""/>
        <dsp:cNvSpPr/>
      </dsp:nvSpPr>
      <dsp:spPr>
        <a:xfrm>
          <a:off x="48" y="625199"/>
          <a:ext cx="4664533" cy="4392000"/>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AU" sz="1600" kern="1200" dirty="0"/>
            <a:t>Gain Knowledge on advanced Business &amp; Process </a:t>
          </a:r>
          <a:r>
            <a:rPr lang="en-AU" sz="1600" kern="1200" dirty="0" smtClean="0"/>
            <a:t>Improvement methodologies.</a:t>
          </a:r>
          <a:endParaRPr lang="en-AU" sz="1600" kern="1200" dirty="0"/>
        </a:p>
        <a:p>
          <a:pPr marL="171450" lvl="1" indent="-171450" algn="l" defTabSz="711200">
            <a:lnSpc>
              <a:spcPct val="90000"/>
            </a:lnSpc>
            <a:spcBef>
              <a:spcPct val="0"/>
            </a:spcBef>
            <a:spcAft>
              <a:spcPct val="15000"/>
            </a:spcAft>
            <a:buChar char="••"/>
          </a:pPr>
          <a:r>
            <a:rPr lang="en-AU" sz="1600" kern="1200" dirty="0"/>
            <a:t>Career Progression</a:t>
          </a:r>
        </a:p>
        <a:p>
          <a:pPr marL="171450" lvl="1" indent="-171450" algn="l" defTabSz="711200">
            <a:lnSpc>
              <a:spcPct val="90000"/>
            </a:lnSpc>
            <a:spcBef>
              <a:spcPct val="0"/>
            </a:spcBef>
            <a:spcAft>
              <a:spcPct val="15000"/>
            </a:spcAft>
            <a:buChar char="••"/>
          </a:pPr>
          <a:r>
            <a:rPr lang="en-AU" sz="1600" kern="1200" dirty="0"/>
            <a:t>Ability to start thinking Strategically.</a:t>
          </a:r>
        </a:p>
        <a:p>
          <a:pPr marL="171450" lvl="1" indent="-171450" algn="l" defTabSz="711200">
            <a:lnSpc>
              <a:spcPct val="90000"/>
            </a:lnSpc>
            <a:spcBef>
              <a:spcPct val="0"/>
            </a:spcBef>
            <a:spcAft>
              <a:spcPct val="15000"/>
            </a:spcAft>
            <a:buChar char="••"/>
          </a:pPr>
          <a:r>
            <a:rPr lang="en-AU" sz="1600" kern="1200"/>
            <a:t>Enable tactical improvements within your division / department / team.</a:t>
          </a:r>
        </a:p>
        <a:p>
          <a:pPr marL="171450" lvl="1" indent="-171450" algn="l" defTabSz="711200">
            <a:lnSpc>
              <a:spcPct val="90000"/>
            </a:lnSpc>
            <a:spcBef>
              <a:spcPct val="0"/>
            </a:spcBef>
            <a:spcAft>
              <a:spcPct val="15000"/>
            </a:spcAft>
            <a:buChar char="••"/>
          </a:pPr>
          <a:r>
            <a:rPr lang="en-AU" sz="1600" kern="1200" dirty="0"/>
            <a:t>Lead Process Improvement initiatives.</a:t>
          </a:r>
        </a:p>
        <a:p>
          <a:pPr marL="171450" lvl="1" indent="-171450" algn="l" defTabSz="711200">
            <a:lnSpc>
              <a:spcPct val="90000"/>
            </a:lnSpc>
            <a:spcBef>
              <a:spcPct val="0"/>
            </a:spcBef>
            <a:spcAft>
              <a:spcPct val="15000"/>
            </a:spcAft>
            <a:buChar char="••"/>
          </a:pPr>
          <a:r>
            <a:rPr lang="en-AU" sz="1600" kern="1200" dirty="0"/>
            <a:t>Improve your project </a:t>
          </a:r>
          <a:r>
            <a:rPr lang="en-AU" sz="1600" kern="1200" dirty="0" smtClean="0"/>
            <a:t>management </a:t>
          </a:r>
          <a:r>
            <a:rPr lang="en-AU" sz="1600" kern="1200" dirty="0"/>
            <a:t>skills</a:t>
          </a:r>
        </a:p>
        <a:p>
          <a:pPr marL="171450" lvl="1" indent="-171450" algn="l" defTabSz="711200">
            <a:lnSpc>
              <a:spcPct val="90000"/>
            </a:lnSpc>
            <a:spcBef>
              <a:spcPct val="0"/>
            </a:spcBef>
            <a:spcAft>
              <a:spcPct val="15000"/>
            </a:spcAft>
            <a:buChar char="••"/>
          </a:pPr>
          <a:r>
            <a:rPr lang="en-AU" sz="1600" kern="1200"/>
            <a:t>Master Stakeholder managemnet &amp; Change Management skills</a:t>
          </a:r>
        </a:p>
        <a:p>
          <a:pPr marL="171450" lvl="1" indent="-171450" algn="l" defTabSz="711200">
            <a:lnSpc>
              <a:spcPct val="90000"/>
            </a:lnSpc>
            <a:spcBef>
              <a:spcPct val="0"/>
            </a:spcBef>
            <a:spcAft>
              <a:spcPct val="15000"/>
            </a:spcAft>
            <a:buChar char="••"/>
          </a:pPr>
          <a:r>
            <a:rPr lang="en-AU" sz="1600" kern="1200"/>
            <a:t>Use data to drive improvements withing your domains</a:t>
          </a:r>
        </a:p>
        <a:p>
          <a:pPr marL="171450" lvl="1" indent="-171450" algn="l" defTabSz="711200">
            <a:lnSpc>
              <a:spcPct val="90000"/>
            </a:lnSpc>
            <a:spcBef>
              <a:spcPct val="0"/>
            </a:spcBef>
            <a:spcAft>
              <a:spcPct val="15000"/>
            </a:spcAft>
            <a:buChar char="••"/>
          </a:pPr>
          <a:r>
            <a:rPr lang="en-AU" sz="1600" kern="1200"/>
            <a:t>Assist Executive level Management to make informed decisions through use of statistical &amp; logical analysis.</a:t>
          </a:r>
        </a:p>
        <a:p>
          <a:pPr marL="171450" lvl="1" indent="-171450" algn="l" defTabSz="711200">
            <a:lnSpc>
              <a:spcPct val="90000"/>
            </a:lnSpc>
            <a:spcBef>
              <a:spcPct val="0"/>
            </a:spcBef>
            <a:spcAft>
              <a:spcPct val="15000"/>
            </a:spcAft>
            <a:buChar char="••"/>
          </a:pPr>
          <a:r>
            <a:rPr lang="en-AU" sz="1600" kern="1200"/>
            <a:t>Improve your leadership skills and Team management abilities.</a:t>
          </a:r>
        </a:p>
      </dsp:txBody>
      <dsp:txXfrm>
        <a:off x="48" y="625199"/>
        <a:ext cx="4664533" cy="4392000"/>
      </dsp:txXfrm>
    </dsp:sp>
    <dsp:sp modelId="{07DDA333-5462-4C57-91FF-DD7330964651}">
      <dsp:nvSpPr>
        <dsp:cNvPr id="0" name=""/>
        <dsp:cNvSpPr/>
      </dsp:nvSpPr>
      <dsp:spPr>
        <a:xfrm>
          <a:off x="5317617" y="164399"/>
          <a:ext cx="4664533" cy="4608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13792" tIns="65024" rIns="113792" bIns="65024" numCol="1" spcCol="1270" anchor="ctr" anchorCtr="0">
          <a:noAutofit/>
        </a:bodyPr>
        <a:lstStyle/>
        <a:p>
          <a:pPr lvl="0" algn="ctr" defTabSz="711200">
            <a:lnSpc>
              <a:spcPct val="90000"/>
            </a:lnSpc>
            <a:spcBef>
              <a:spcPct val="0"/>
            </a:spcBef>
            <a:spcAft>
              <a:spcPct val="35000"/>
            </a:spcAft>
          </a:pPr>
          <a:r>
            <a:rPr lang="en-AU" sz="1600" kern="1200"/>
            <a:t>Benefits For Business</a:t>
          </a:r>
        </a:p>
      </dsp:txBody>
      <dsp:txXfrm>
        <a:off x="5317617" y="164399"/>
        <a:ext cx="4664533" cy="460800"/>
      </dsp:txXfrm>
    </dsp:sp>
    <dsp:sp modelId="{B770355E-6BA4-4599-B1B5-60ABF8845D98}">
      <dsp:nvSpPr>
        <dsp:cNvPr id="0" name=""/>
        <dsp:cNvSpPr/>
      </dsp:nvSpPr>
      <dsp:spPr>
        <a:xfrm>
          <a:off x="5317617" y="625199"/>
          <a:ext cx="4664533" cy="4392000"/>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AU" sz="1600" kern="1200"/>
            <a:t>Decrease Operating costs while increasing quality &amp; output.</a:t>
          </a:r>
        </a:p>
        <a:p>
          <a:pPr marL="171450" lvl="1" indent="-171450" algn="l" defTabSz="711200">
            <a:lnSpc>
              <a:spcPct val="90000"/>
            </a:lnSpc>
            <a:spcBef>
              <a:spcPct val="0"/>
            </a:spcBef>
            <a:spcAft>
              <a:spcPct val="15000"/>
            </a:spcAft>
            <a:buChar char="••"/>
          </a:pPr>
          <a:r>
            <a:rPr lang="en-AU" sz="1600" kern="1200"/>
            <a:t>Increase customer Loyalty and shareholder value.</a:t>
          </a:r>
        </a:p>
        <a:p>
          <a:pPr marL="171450" lvl="1" indent="-171450" algn="l" defTabSz="711200">
            <a:lnSpc>
              <a:spcPct val="90000"/>
            </a:lnSpc>
            <a:spcBef>
              <a:spcPct val="0"/>
            </a:spcBef>
            <a:spcAft>
              <a:spcPct val="15000"/>
            </a:spcAft>
            <a:buChar char="••"/>
          </a:pPr>
          <a:r>
            <a:rPr lang="en-AU" sz="1600" kern="1200"/>
            <a:t>Improve skill retention.</a:t>
          </a:r>
        </a:p>
        <a:p>
          <a:pPr marL="171450" lvl="1" indent="-171450" algn="l" defTabSz="711200">
            <a:lnSpc>
              <a:spcPct val="90000"/>
            </a:lnSpc>
            <a:spcBef>
              <a:spcPct val="0"/>
            </a:spcBef>
            <a:spcAft>
              <a:spcPct val="15000"/>
            </a:spcAft>
            <a:buChar char="••"/>
          </a:pPr>
          <a:r>
            <a:rPr lang="en-AU" sz="1600" kern="1200"/>
            <a:t>Streamline processes and Reduce 'Waste' &amp; 'Variation'.</a:t>
          </a:r>
        </a:p>
        <a:p>
          <a:pPr marL="171450" lvl="1" indent="-171450" algn="l" defTabSz="711200">
            <a:lnSpc>
              <a:spcPct val="90000"/>
            </a:lnSpc>
            <a:spcBef>
              <a:spcPct val="0"/>
            </a:spcBef>
            <a:spcAft>
              <a:spcPct val="15000"/>
            </a:spcAft>
            <a:buChar char="••"/>
          </a:pPr>
          <a:r>
            <a:rPr lang="en-AU" sz="1600" kern="1200"/>
            <a:t>Increase Customer satisfaction scores.</a:t>
          </a:r>
        </a:p>
        <a:p>
          <a:pPr marL="171450" lvl="1" indent="-171450" algn="l" defTabSz="711200">
            <a:lnSpc>
              <a:spcPct val="90000"/>
            </a:lnSpc>
            <a:spcBef>
              <a:spcPct val="0"/>
            </a:spcBef>
            <a:spcAft>
              <a:spcPct val="15000"/>
            </a:spcAft>
            <a:buChar char="••"/>
          </a:pPr>
          <a:r>
            <a:rPr lang="en-AU" sz="1600" kern="1200"/>
            <a:t>Create a more sustainable business.</a:t>
          </a:r>
        </a:p>
        <a:p>
          <a:pPr marL="171450" lvl="1" indent="-171450" algn="l" defTabSz="711200">
            <a:lnSpc>
              <a:spcPct val="90000"/>
            </a:lnSpc>
            <a:spcBef>
              <a:spcPct val="0"/>
            </a:spcBef>
            <a:spcAft>
              <a:spcPct val="15000"/>
            </a:spcAft>
            <a:buChar char="••"/>
          </a:pPr>
          <a:r>
            <a:rPr lang="en-AU" sz="1600" kern="1200"/>
            <a:t>Create an environment and cultire of change &amp; innovation in the organisation.</a:t>
          </a:r>
        </a:p>
        <a:p>
          <a:pPr marL="171450" lvl="1" indent="-171450" algn="l" defTabSz="711200">
            <a:lnSpc>
              <a:spcPct val="90000"/>
            </a:lnSpc>
            <a:spcBef>
              <a:spcPct val="0"/>
            </a:spcBef>
            <a:spcAft>
              <a:spcPct val="15000"/>
            </a:spcAft>
            <a:buChar char="••"/>
          </a:pPr>
          <a:r>
            <a:rPr lang="en-AU" sz="1600" kern="1200"/>
            <a:t>Improve your employee engagement percentage.</a:t>
          </a:r>
        </a:p>
        <a:p>
          <a:pPr marL="171450" lvl="1" indent="-171450" algn="l" defTabSz="711200">
            <a:lnSpc>
              <a:spcPct val="90000"/>
            </a:lnSpc>
            <a:spcBef>
              <a:spcPct val="0"/>
            </a:spcBef>
            <a:spcAft>
              <a:spcPct val="15000"/>
            </a:spcAft>
            <a:buChar char="••"/>
          </a:pPr>
          <a:r>
            <a:rPr lang="en-AU" sz="1600" kern="1200"/>
            <a:t>Be recognised as an 'best-in-class' organisation with sound values and a sustainable value chain delivery model.</a:t>
          </a:r>
        </a:p>
        <a:p>
          <a:pPr marL="171450" lvl="1" indent="-171450" algn="l" defTabSz="711200">
            <a:lnSpc>
              <a:spcPct val="90000"/>
            </a:lnSpc>
            <a:spcBef>
              <a:spcPct val="0"/>
            </a:spcBef>
            <a:spcAft>
              <a:spcPct val="15000"/>
            </a:spcAft>
            <a:buChar char="••"/>
          </a:pPr>
          <a:r>
            <a:rPr lang="en-AU" sz="1600" kern="1200" dirty="0"/>
            <a:t>Continuously improve products, services and exceed customer </a:t>
          </a:r>
          <a:r>
            <a:rPr lang="en-AU" sz="1600" kern="1200" dirty="0" smtClean="0"/>
            <a:t>expectations </a:t>
          </a:r>
          <a:r>
            <a:rPr lang="en-AU" sz="1600" kern="1200" dirty="0"/>
            <a:t>to </a:t>
          </a:r>
          <a:r>
            <a:rPr lang="en-AU" sz="1600" kern="1200" dirty="0" smtClean="0"/>
            <a:t>become a </a:t>
          </a:r>
          <a:r>
            <a:rPr lang="en-AU" sz="1600" kern="1200" dirty="0"/>
            <a:t>market leader.</a:t>
          </a:r>
        </a:p>
      </dsp:txBody>
      <dsp:txXfrm>
        <a:off x="5317617" y="625199"/>
        <a:ext cx="4664533" cy="4392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634D95-84F2-4FE8-8216-3F6D99870C81}">
      <dsp:nvSpPr>
        <dsp:cNvPr id="0" name=""/>
        <dsp:cNvSpPr/>
      </dsp:nvSpPr>
      <dsp:spPr>
        <a:xfrm>
          <a:off x="3724" y="192"/>
          <a:ext cx="10081009" cy="6081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smtClean="0"/>
            <a:t>Internal Stakeholders</a:t>
          </a:r>
          <a:endParaRPr lang="en-IN" sz="1600" kern="1200" dirty="0"/>
        </a:p>
      </dsp:txBody>
      <dsp:txXfrm>
        <a:off x="21536" y="18004"/>
        <a:ext cx="10045385" cy="572512"/>
      </dsp:txXfrm>
    </dsp:sp>
    <dsp:sp modelId="{E40018D4-72F7-4C21-9D05-88A444F0344C}">
      <dsp:nvSpPr>
        <dsp:cNvPr id="0" name=""/>
        <dsp:cNvSpPr/>
      </dsp:nvSpPr>
      <dsp:spPr>
        <a:xfrm>
          <a:off x="3724" y="708188"/>
          <a:ext cx="4837336" cy="6081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smtClean="0"/>
            <a:t>Customer </a:t>
          </a:r>
          <a:endParaRPr lang="en-IN" sz="1600" kern="1200" dirty="0"/>
        </a:p>
      </dsp:txBody>
      <dsp:txXfrm>
        <a:off x="21536" y="726000"/>
        <a:ext cx="4801712" cy="572512"/>
      </dsp:txXfrm>
    </dsp:sp>
    <dsp:sp modelId="{A347E93B-DBAF-4681-8DBC-F2260082F044}">
      <dsp:nvSpPr>
        <dsp:cNvPr id="0" name=""/>
        <dsp:cNvSpPr/>
      </dsp:nvSpPr>
      <dsp:spPr>
        <a:xfrm>
          <a:off x="3724" y="1416184"/>
          <a:ext cx="4837336" cy="608136"/>
        </a:xfrm>
        <a:prstGeom prst="roundRect">
          <a:avLst>
            <a:gd name="adj" fmla="val 10000"/>
          </a:avLst>
        </a:prstGeom>
        <a:solidFill>
          <a:schemeClr val="bg2">
            <a:lumMod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smtClean="0"/>
            <a:t>Customer Relationship assessment’</a:t>
          </a:r>
          <a:endParaRPr lang="en-IN" sz="1600" kern="1200" dirty="0"/>
        </a:p>
      </dsp:txBody>
      <dsp:txXfrm>
        <a:off x="21536" y="1433996"/>
        <a:ext cx="4801712" cy="572512"/>
      </dsp:txXfrm>
    </dsp:sp>
    <dsp:sp modelId="{72CA3F0D-5ACA-4DF0-8ACD-5F1FC80AB7D2}">
      <dsp:nvSpPr>
        <dsp:cNvPr id="0" name=""/>
        <dsp:cNvSpPr/>
      </dsp:nvSpPr>
      <dsp:spPr>
        <a:xfrm>
          <a:off x="3724" y="2124181"/>
          <a:ext cx="4837336" cy="608136"/>
        </a:xfrm>
        <a:prstGeom prst="roundRect">
          <a:avLst>
            <a:gd name="adj" fmla="val 10000"/>
          </a:avLst>
        </a:prstGeom>
        <a:solidFill>
          <a:schemeClr val="bg2">
            <a:lumMod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smtClean="0"/>
            <a:t>Lost Customer Assessment</a:t>
          </a:r>
          <a:endParaRPr lang="en-IN" sz="1600" kern="1200" dirty="0"/>
        </a:p>
      </dsp:txBody>
      <dsp:txXfrm>
        <a:off x="21536" y="2141993"/>
        <a:ext cx="4801712" cy="572512"/>
      </dsp:txXfrm>
    </dsp:sp>
    <dsp:sp modelId="{2778838E-ADEC-45BF-84F9-59A2D1EF854B}">
      <dsp:nvSpPr>
        <dsp:cNvPr id="0" name=""/>
        <dsp:cNvSpPr/>
      </dsp:nvSpPr>
      <dsp:spPr>
        <a:xfrm>
          <a:off x="3724" y="2832177"/>
          <a:ext cx="4837336" cy="608136"/>
        </a:xfrm>
        <a:prstGeom prst="roundRect">
          <a:avLst>
            <a:gd name="adj" fmla="val 10000"/>
          </a:avLst>
        </a:prstGeom>
        <a:solidFill>
          <a:schemeClr val="bg2">
            <a:lumMod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smtClean="0"/>
            <a:t>Mystery Audits</a:t>
          </a:r>
          <a:endParaRPr lang="en-IN" sz="1600" kern="1200" dirty="0"/>
        </a:p>
      </dsp:txBody>
      <dsp:txXfrm>
        <a:off x="21536" y="2849989"/>
        <a:ext cx="4801712" cy="572512"/>
      </dsp:txXfrm>
    </dsp:sp>
    <dsp:sp modelId="{C4B6EB0C-CD9F-4622-A456-7E162119BA38}">
      <dsp:nvSpPr>
        <dsp:cNvPr id="0" name=""/>
        <dsp:cNvSpPr/>
      </dsp:nvSpPr>
      <dsp:spPr>
        <a:xfrm>
          <a:off x="5247397" y="708188"/>
          <a:ext cx="4837336" cy="6081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smtClean="0"/>
            <a:t>Employee</a:t>
          </a:r>
          <a:endParaRPr lang="en-IN" sz="1600" kern="1200" dirty="0"/>
        </a:p>
      </dsp:txBody>
      <dsp:txXfrm>
        <a:off x="5265209" y="726000"/>
        <a:ext cx="4801712" cy="572512"/>
      </dsp:txXfrm>
    </dsp:sp>
    <dsp:sp modelId="{15A85B4A-A6EF-40F3-BF34-AC52D898638D}">
      <dsp:nvSpPr>
        <dsp:cNvPr id="0" name=""/>
        <dsp:cNvSpPr/>
      </dsp:nvSpPr>
      <dsp:spPr>
        <a:xfrm>
          <a:off x="5247397" y="1416184"/>
          <a:ext cx="4837336" cy="608136"/>
        </a:xfrm>
        <a:prstGeom prst="roundRect">
          <a:avLst>
            <a:gd name="adj" fmla="val 10000"/>
          </a:avLst>
        </a:prstGeom>
        <a:solidFill>
          <a:schemeClr val="bg2">
            <a:lumMod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smtClean="0"/>
            <a:t>Employee Relationship Assessment</a:t>
          </a:r>
          <a:endParaRPr lang="en-IN" sz="1600" kern="1200" dirty="0"/>
        </a:p>
      </dsp:txBody>
      <dsp:txXfrm>
        <a:off x="5265209" y="1433996"/>
        <a:ext cx="4801712" cy="572512"/>
      </dsp:txXfrm>
    </dsp:sp>
    <dsp:sp modelId="{4E95B6BC-7FA4-4C8E-BDCB-CF88AF7A9686}">
      <dsp:nvSpPr>
        <dsp:cNvPr id="0" name=""/>
        <dsp:cNvSpPr/>
      </dsp:nvSpPr>
      <dsp:spPr>
        <a:xfrm>
          <a:off x="5247397" y="2124181"/>
          <a:ext cx="4837336" cy="608136"/>
        </a:xfrm>
        <a:prstGeom prst="roundRect">
          <a:avLst>
            <a:gd name="adj" fmla="val 10000"/>
          </a:avLst>
        </a:prstGeom>
        <a:solidFill>
          <a:schemeClr val="bg2">
            <a:lumMod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IN" sz="1600" kern="1200" dirty="0" smtClean="0"/>
            <a:t>Employee Attrition Analysis</a:t>
          </a:r>
          <a:endParaRPr lang="en-IN" sz="1600" kern="1200" dirty="0"/>
        </a:p>
      </dsp:txBody>
      <dsp:txXfrm>
        <a:off x="5265209" y="2141993"/>
        <a:ext cx="4801712" cy="5725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42F434-A9EA-4552-AD8D-0F076BEBA56D}">
      <dsp:nvSpPr>
        <dsp:cNvPr id="0" name=""/>
        <dsp:cNvSpPr/>
      </dsp:nvSpPr>
      <dsp:spPr>
        <a:xfrm>
          <a:off x="0" y="348599"/>
          <a:ext cx="10439400" cy="1663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0213" tIns="458216" rIns="810213" bIns="128016" numCol="1" spcCol="1270" anchor="t" anchorCtr="0">
          <a:noAutofit/>
        </a:bodyPr>
        <a:lstStyle/>
        <a:p>
          <a:pPr marL="171450" lvl="1" indent="-171450" algn="l" defTabSz="800100">
            <a:lnSpc>
              <a:spcPct val="90000"/>
            </a:lnSpc>
            <a:spcBef>
              <a:spcPct val="0"/>
            </a:spcBef>
            <a:spcAft>
              <a:spcPct val="15000"/>
            </a:spcAft>
            <a:buChar char="••"/>
          </a:pPr>
          <a:r>
            <a:rPr lang="en-IN" sz="1800" kern="1200" dirty="0" smtClean="0"/>
            <a:t>Design Survey questionnaires in conjunction with Organizational Goals</a:t>
          </a:r>
          <a:endParaRPr lang="en-US" sz="1800" kern="1200" dirty="0"/>
        </a:p>
        <a:p>
          <a:pPr marL="171450" lvl="1" indent="-171450" algn="l" defTabSz="800100">
            <a:lnSpc>
              <a:spcPct val="90000"/>
            </a:lnSpc>
            <a:spcBef>
              <a:spcPct val="0"/>
            </a:spcBef>
            <a:spcAft>
              <a:spcPct val="15000"/>
            </a:spcAft>
            <a:buChar char="••"/>
          </a:pPr>
          <a:r>
            <a:rPr lang="en-US" sz="1800" kern="1200" dirty="0" smtClean="0"/>
            <a:t>Customize questionnaire to fit varying business requirements</a:t>
          </a:r>
        </a:p>
        <a:p>
          <a:pPr marL="171450" lvl="1" indent="-171450" algn="l" defTabSz="800100">
            <a:lnSpc>
              <a:spcPct val="90000"/>
            </a:lnSpc>
            <a:spcBef>
              <a:spcPct val="0"/>
            </a:spcBef>
            <a:spcAft>
              <a:spcPct val="15000"/>
            </a:spcAft>
            <a:buChar char="••"/>
          </a:pPr>
          <a:r>
            <a:rPr lang="en-US" sz="1800" kern="1200" dirty="0" smtClean="0"/>
            <a:t>Conduct Surveys via email, phone calls or in person</a:t>
          </a:r>
        </a:p>
        <a:p>
          <a:pPr marL="171450" lvl="1" indent="-171450" algn="l" defTabSz="800100">
            <a:lnSpc>
              <a:spcPct val="90000"/>
            </a:lnSpc>
            <a:spcBef>
              <a:spcPct val="0"/>
            </a:spcBef>
            <a:spcAft>
              <a:spcPct val="15000"/>
            </a:spcAft>
            <a:buChar char="••"/>
          </a:pPr>
          <a:r>
            <a:rPr lang="en-US" sz="1800" kern="1200" dirty="0" smtClean="0"/>
            <a:t>Analyze results – convert VOC to CTQ  </a:t>
          </a:r>
        </a:p>
      </dsp:txBody>
      <dsp:txXfrm>
        <a:off x="0" y="348599"/>
        <a:ext cx="10439400" cy="1663200"/>
      </dsp:txXfrm>
    </dsp:sp>
    <dsp:sp modelId="{C49113B8-2F8D-4BE0-BE93-E100A596119B}">
      <dsp:nvSpPr>
        <dsp:cNvPr id="0" name=""/>
        <dsp:cNvSpPr/>
      </dsp:nvSpPr>
      <dsp:spPr>
        <a:xfrm>
          <a:off x="521970" y="23879"/>
          <a:ext cx="7307580" cy="64944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6209" tIns="0" rIns="276209" bIns="0" numCol="1" spcCol="1270" anchor="ctr" anchorCtr="0">
          <a:noAutofit/>
        </a:bodyPr>
        <a:lstStyle/>
        <a:p>
          <a:pPr lvl="0" algn="l" defTabSz="1244600">
            <a:lnSpc>
              <a:spcPct val="90000"/>
            </a:lnSpc>
            <a:spcBef>
              <a:spcPct val="0"/>
            </a:spcBef>
            <a:spcAft>
              <a:spcPct val="35000"/>
            </a:spcAft>
          </a:pPr>
          <a:r>
            <a:rPr lang="en-US" sz="2800" kern="1200" dirty="0" smtClean="0"/>
            <a:t>Customer Surveys</a:t>
          </a:r>
          <a:endParaRPr lang="en-US" sz="2800" kern="1200" dirty="0"/>
        </a:p>
      </dsp:txBody>
      <dsp:txXfrm>
        <a:off x="553673" y="55582"/>
        <a:ext cx="7244174" cy="586034"/>
      </dsp:txXfrm>
    </dsp:sp>
    <dsp:sp modelId="{826C8163-4EF0-4555-B410-2AC26F84C036}">
      <dsp:nvSpPr>
        <dsp:cNvPr id="0" name=""/>
        <dsp:cNvSpPr/>
      </dsp:nvSpPr>
      <dsp:spPr>
        <a:xfrm>
          <a:off x="0" y="2455320"/>
          <a:ext cx="10439400" cy="1940400"/>
        </a:xfrm>
        <a:prstGeom prst="rect">
          <a:avLst/>
        </a:prstGeom>
        <a:solidFill>
          <a:schemeClr val="lt1">
            <a:alpha val="90000"/>
            <a:hueOff val="0"/>
            <a:satOff val="0"/>
            <a:lumOff val="0"/>
            <a:alphaOff val="0"/>
          </a:schemeClr>
        </a:solidFill>
        <a:ln w="12700" cap="flat" cmpd="sng" algn="ctr">
          <a:solidFill>
            <a:schemeClr val="accent2">
              <a:hueOff val="-1446200"/>
              <a:satOff val="-9924"/>
              <a:lumOff val="509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0213" tIns="458216" rIns="810213" bIns="128016" numCol="1" spcCol="1270" anchor="t" anchorCtr="0">
          <a:noAutofit/>
        </a:bodyPr>
        <a:lstStyle/>
        <a:p>
          <a:pPr marL="171450" lvl="1" indent="-171450" algn="l" defTabSz="800100">
            <a:lnSpc>
              <a:spcPct val="90000"/>
            </a:lnSpc>
            <a:spcBef>
              <a:spcPct val="0"/>
            </a:spcBef>
            <a:spcAft>
              <a:spcPct val="15000"/>
            </a:spcAft>
            <a:buChar char="••"/>
          </a:pPr>
          <a:r>
            <a:rPr lang="en-IN" sz="1800" kern="1200" dirty="0" smtClean="0"/>
            <a:t>Identify and Develop questionnaires in conjunction with Organizational Goals</a:t>
          </a:r>
          <a:endParaRPr lang="en-US" sz="1800" kern="1200" dirty="0"/>
        </a:p>
        <a:p>
          <a:pPr marL="171450" lvl="1" indent="-171450" algn="l" defTabSz="800100">
            <a:lnSpc>
              <a:spcPct val="90000"/>
            </a:lnSpc>
            <a:spcBef>
              <a:spcPct val="0"/>
            </a:spcBef>
            <a:spcAft>
              <a:spcPct val="15000"/>
            </a:spcAft>
            <a:buChar char="••"/>
          </a:pPr>
          <a:r>
            <a:rPr lang="en-US" sz="1800" kern="1200" dirty="0" smtClean="0"/>
            <a:t>Conduct Mystery shopping over internet, telephone or in person</a:t>
          </a:r>
        </a:p>
        <a:p>
          <a:pPr marL="171450" lvl="1" indent="-171450" algn="l" defTabSz="800100">
            <a:lnSpc>
              <a:spcPct val="90000"/>
            </a:lnSpc>
            <a:spcBef>
              <a:spcPct val="0"/>
            </a:spcBef>
            <a:spcAft>
              <a:spcPct val="15000"/>
            </a:spcAft>
            <a:buChar char="••"/>
          </a:pPr>
          <a:r>
            <a:rPr lang="en-US" sz="1800" kern="1200" dirty="0" smtClean="0"/>
            <a:t>Analyze results </a:t>
          </a:r>
        </a:p>
        <a:p>
          <a:pPr marL="342900" lvl="2" indent="-171450" algn="l" defTabSz="800100">
            <a:lnSpc>
              <a:spcPct val="90000"/>
            </a:lnSpc>
            <a:spcBef>
              <a:spcPct val="0"/>
            </a:spcBef>
            <a:spcAft>
              <a:spcPct val="15000"/>
            </a:spcAft>
            <a:buChar char="••"/>
          </a:pPr>
          <a:r>
            <a:rPr lang="en-IN" sz="1800" kern="1200" dirty="0" smtClean="0"/>
            <a:t>What customers really think of your Service and Products</a:t>
          </a:r>
        </a:p>
        <a:p>
          <a:pPr marL="342900" lvl="2" indent="-171450" algn="l" defTabSz="800100">
            <a:lnSpc>
              <a:spcPct val="90000"/>
            </a:lnSpc>
            <a:spcBef>
              <a:spcPct val="0"/>
            </a:spcBef>
            <a:spcAft>
              <a:spcPct val="15000"/>
            </a:spcAft>
            <a:buChar char="••"/>
          </a:pPr>
          <a:r>
            <a:rPr lang="en-IN" sz="1800" kern="1200" dirty="0" smtClean="0"/>
            <a:t>What customers would like you to change or improve</a:t>
          </a:r>
        </a:p>
      </dsp:txBody>
      <dsp:txXfrm>
        <a:off x="0" y="2455320"/>
        <a:ext cx="10439400" cy="1940400"/>
      </dsp:txXfrm>
    </dsp:sp>
    <dsp:sp modelId="{EC19D819-94DD-4A8C-B96D-A6421CE8EBCA}">
      <dsp:nvSpPr>
        <dsp:cNvPr id="0" name=""/>
        <dsp:cNvSpPr/>
      </dsp:nvSpPr>
      <dsp:spPr>
        <a:xfrm>
          <a:off x="521970" y="2130600"/>
          <a:ext cx="7307580" cy="649440"/>
        </a:xfrm>
        <a:prstGeom prst="roundRect">
          <a:avLst/>
        </a:prstGeom>
        <a:solidFill>
          <a:schemeClr val="accent2">
            <a:hueOff val="-1446200"/>
            <a:satOff val="-9924"/>
            <a:lumOff val="5098"/>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6209" tIns="0" rIns="276209" bIns="0" numCol="1" spcCol="1270" anchor="ctr" anchorCtr="0">
          <a:noAutofit/>
        </a:bodyPr>
        <a:lstStyle/>
        <a:p>
          <a:pPr lvl="0" algn="l" defTabSz="1244600">
            <a:lnSpc>
              <a:spcPct val="90000"/>
            </a:lnSpc>
            <a:spcBef>
              <a:spcPct val="0"/>
            </a:spcBef>
            <a:spcAft>
              <a:spcPct val="35000"/>
            </a:spcAft>
          </a:pPr>
          <a:r>
            <a:rPr lang="en-US" sz="2800" kern="1200" dirty="0" smtClean="0"/>
            <a:t>Mystery Shopping</a:t>
          </a:r>
          <a:endParaRPr lang="en-US" sz="2800" kern="1200" dirty="0"/>
        </a:p>
      </dsp:txBody>
      <dsp:txXfrm>
        <a:off x="553673" y="2162303"/>
        <a:ext cx="7244174" cy="58603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1">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C8CEC3D-96F7-401F-9673-3EE7F75C9C5B}" type="datetimeFigureOut">
              <a:rPr lang="en-US"/>
              <a:pPr/>
              <a:t>6/25/2014</a:t>
            </a:fld>
            <a:endParaRPr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98ED8CD-4E4C-49AC-BDC6-2963BA49E54F}" type="slidenum">
              <a:rPr/>
              <a:pPr/>
              <a:t>‹#›</a:t>
            </a:fld>
            <a:endParaRPr dirty="0"/>
          </a:p>
        </p:txBody>
      </p:sp>
    </p:spTree>
    <p:extLst>
      <p:ext uri="{BB962C8B-B14F-4D97-AF65-F5344CB8AC3E}">
        <p14:creationId xmlns:p14="http://schemas.microsoft.com/office/powerpoint/2010/main" val="343417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32BCF4-D26D-4DAF-9F57-FE1E61FE7935}" type="datetimeFigureOut">
              <a:rPr lang="en-US"/>
              <a:pPr/>
              <a:t>6/25/2014</a:t>
            </a:fld>
            <a:endParaRPr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B91549-43BF-425A-AF25-75262019208C}" type="slidenum">
              <a:rPr/>
              <a:pPr/>
              <a:t>‹#›</a:t>
            </a:fld>
            <a:endParaRPr dirty="0"/>
          </a:p>
        </p:txBody>
      </p:sp>
    </p:spTree>
    <p:extLst>
      <p:ext uri="{BB962C8B-B14F-4D97-AF65-F5344CB8AC3E}">
        <p14:creationId xmlns:p14="http://schemas.microsoft.com/office/powerpoint/2010/main" val="4239286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B91549-43BF-425A-AF25-75262019208C}" type="slidenum">
              <a:rPr lang="en-US" smtClean="0"/>
              <a:pPr/>
              <a:t>1</a:t>
            </a:fld>
            <a:endParaRPr lang="en-US" dirty="0"/>
          </a:p>
        </p:txBody>
      </p:sp>
    </p:spTree>
    <p:extLst>
      <p:ext uri="{BB962C8B-B14F-4D97-AF65-F5344CB8AC3E}">
        <p14:creationId xmlns:p14="http://schemas.microsoft.com/office/powerpoint/2010/main" val="3531784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3"/>
          <p:cNvGrpSpPr/>
          <p:nvPr/>
        </p:nvGrpSpPr>
        <p:grpSpPr>
          <a:xfrm>
            <a:off x="31542" y="-1"/>
            <a:ext cx="12190413" cy="6858001"/>
            <a:chOff x="-1588" y="0"/>
            <a:chExt cx="12190413" cy="6858001"/>
          </a:xfrm>
        </p:grpSpPr>
        <p:sp>
          <p:nvSpPr>
            <p:cNvPr id="11" name="Rectangle 10"/>
            <p:cNvSpPr/>
            <p:nvPr/>
          </p:nvSpPr>
          <p:spPr>
            <a:xfrm>
              <a:off x="-1588" y="0"/>
              <a:ext cx="12188952" cy="685800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873625" y="0"/>
              <a:ext cx="7315200" cy="6858001"/>
            </a:xfrm>
            <a:prstGeom prst="rect">
              <a:avLst/>
            </a:prstGeom>
          </p:spPr>
        </p:pic>
      </p:grpSp>
      <p:sp>
        <p:nvSpPr>
          <p:cNvPr id="8" name="Date Placeholder 7"/>
          <p:cNvSpPr>
            <a:spLocks noGrp="1"/>
          </p:cNvSpPr>
          <p:nvPr>
            <p:ph type="dt" sz="half" idx="10"/>
          </p:nvPr>
        </p:nvSpPr>
        <p:spPr/>
        <p:txBody>
          <a:bodyPr/>
          <a:lstStyle>
            <a:lvl1pPr>
              <a:defRPr>
                <a:solidFill>
                  <a:schemeClr val="tx1"/>
                </a:solidFill>
              </a:defRPr>
            </a:lvl1pPr>
          </a:lstStyle>
          <a:p>
            <a:fld id="{DAD2365B-5397-4552-89D2-3C31D6B894C4}" type="datetime1">
              <a:rPr lang="en-US" smtClean="0"/>
              <a:pPr/>
              <a:t>6/25/2014</a:t>
            </a:fld>
            <a:endParaRPr lang="en-US" dirty="0"/>
          </a:p>
        </p:txBody>
      </p:sp>
      <p:sp>
        <p:nvSpPr>
          <p:cNvPr id="9" name="Footer Placeholder 8"/>
          <p:cNvSpPr>
            <a:spLocks noGrp="1"/>
          </p:cNvSpPr>
          <p:nvPr>
            <p:ph type="ftr" sz="quarter" idx="11"/>
          </p:nvPr>
        </p:nvSpPr>
        <p:spPr bwMode="ltGray"/>
        <p:txBody>
          <a:bodyPr/>
          <a:lstStyle>
            <a:lvl1pPr>
              <a:defRPr>
                <a:solidFill>
                  <a:schemeClr val="bg1"/>
                </a:solidFill>
              </a:defRPr>
            </a:lvl1pPr>
          </a:lstStyle>
          <a:p>
            <a:endParaRPr lang="en-US" dirty="0"/>
          </a:p>
        </p:txBody>
      </p:sp>
      <p:sp>
        <p:nvSpPr>
          <p:cNvPr id="10" name="Slide Number Placeholder 9"/>
          <p:cNvSpPr>
            <a:spLocks noGrp="1"/>
          </p:cNvSpPr>
          <p:nvPr>
            <p:ph type="sldNum" sz="quarter" idx="12"/>
          </p:nvPr>
        </p:nvSpPr>
        <p:spPr bwMode="ltGray"/>
        <p:txBody>
          <a:bodyPr/>
          <a:lstStyle>
            <a:lvl1pPr>
              <a:defRPr>
                <a:solidFill>
                  <a:schemeClr val="bg1"/>
                </a:solidFill>
              </a:defRPr>
            </a:lvl1pPr>
          </a:lstStyle>
          <a:p>
            <a:fld id="{A3F31473-23EB-4724-8B59-FE6D21D89FA4}" type="slidenum">
              <a:rPr lang="en-US" smtClean="0"/>
              <a:pPr/>
              <a:t>‹#›</a:t>
            </a:fld>
            <a:endParaRPr lang="en-US" dirty="0"/>
          </a:p>
        </p:txBody>
      </p:sp>
      <p:sp>
        <p:nvSpPr>
          <p:cNvPr id="3" name="Subtitle 2"/>
          <p:cNvSpPr>
            <a:spLocks noGrp="1"/>
          </p:cNvSpPr>
          <p:nvPr>
            <p:ph type="subTitle" idx="1"/>
          </p:nvPr>
        </p:nvSpPr>
        <p:spPr>
          <a:xfrm>
            <a:off x="608013" y="5410200"/>
            <a:ext cx="3962400" cy="7620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2" name="Title 1"/>
          <p:cNvSpPr>
            <a:spLocks noGrp="1"/>
          </p:cNvSpPr>
          <p:nvPr>
            <p:ph type="ctrTitle"/>
          </p:nvPr>
        </p:nvSpPr>
        <p:spPr>
          <a:xfrm>
            <a:off x="608013" y="685801"/>
            <a:ext cx="3962400" cy="4724399"/>
          </a:xfrm>
        </p:spPr>
        <p:txBody>
          <a:bodyPr>
            <a:normAutofit/>
          </a:bodyPr>
          <a:lstStyle>
            <a:lvl1pPr>
              <a:defRPr sz="4800"/>
            </a:lvl1pPr>
          </a:lstStyle>
          <a:p>
            <a:r>
              <a:rPr lang="en-US" smtClean="0"/>
              <a:t>Click to edit Master title style</a:t>
            </a:r>
            <a:endParaRPr dirty="0"/>
          </a:p>
        </p:txBody>
      </p:sp>
    </p:spTree>
    <p:extLst>
      <p:ext uri="{BB962C8B-B14F-4D97-AF65-F5344CB8AC3E}">
        <p14:creationId xmlns:p14="http://schemas.microsoft.com/office/powerpoint/2010/main" val="3189373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D1E4A86-2703-4937-ABF7-D8FBDB5C3D3E}" type="datetime1">
              <a:rPr lang="en-US" smtClean="0"/>
              <a:pPr/>
              <a:t>6/25/2014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F31473-23EB-4724-8B59-FE6D21D89FA4}" type="slidenum">
              <a:rPr lang="en-US" smtClean="0"/>
              <a:pPr/>
              <a:t>‹#›</a:t>
            </a:fld>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5421396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12E02F23-BD92-4B7B-9DFF-42EEC8F21ED4}" type="datetime1">
              <a:rPr lang="en-US" smtClean="0"/>
              <a:pPr/>
              <a:t>6/25/2014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3F31473-23EB-4724-8B59-FE6D21D89FA4}" type="slidenum">
              <a:rPr lang="en-US" smtClean="0"/>
              <a:pPr/>
              <a:t>‹#›</a:t>
            </a:fld>
            <a:endParaRPr lang="en-US" dirty="0"/>
          </a:p>
        </p:txBody>
      </p:sp>
      <p:sp>
        <p:nvSpPr>
          <p:cNvPr id="3" name="Text Placeholder 2"/>
          <p:cNvSpPr>
            <a:spLocks noGrp="1"/>
          </p:cNvSpPr>
          <p:nvPr>
            <p:ph type="body" idx="1"/>
          </p:nvPr>
        </p:nvSpPr>
        <p:spPr>
          <a:xfrm>
            <a:off x="606425" y="5410200"/>
            <a:ext cx="8231187" cy="762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2" name="Title 1"/>
          <p:cNvSpPr>
            <a:spLocks noGrp="1"/>
          </p:cNvSpPr>
          <p:nvPr>
            <p:ph type="title"/>
          </p:nvPr>
        </p:nvSpPr>
        <p:spPr>
          <a:xfrm>
            <a:off x="608013" y="2590800"/>
            <a:ext cx="8229599" cy="2819400"/>
          </a:xfrm>
        </p:spPr>
        <p:txBody>
          <a:bodyPr anchor="b">
            <a:normAutofit/>
          </a:bodyPr>
          <a:lstStyle>
            <a:lvl1pPr algn="l">
              <a:defRPr sz="4800" b="0" cap="none" baseline="0"/>
            </a:lvl1pPr>
          </a:lstStyle>
          <a:p>
            <a:r>
              <a:rPr lang="en-US" smtClean="0"/>
              <a:t>Click to edit Master title style</a:t>
            </a:r>
            <a:endParaRPr/>
          </a:p>
        </p:txBody>
      </p:sp>
    </p:spTree>
    <p:extLst>
      <p:ext uri="{BB962C8B-B14F-4D97-AF65-F5344CB8AC3E}">
        <p14:creationId xmlns:p14="http://schemas.microsoft.com/office/powerpoint/2010/main" val="32663854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814B7EA-8738-442B-ADC7-3A7E6F5C49CD}" type="datetime1">
              <a:rPr lang="en-US" smtClean="0"/>
              <a:pPr/>
              <a:t>6/25/2014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F31473-23EB-4724-8B59-FE6D21D89FA4}" type="slidenum">
              <a:rPr lang="en-US" smtClean="0"/>
              <a:pPr/>
              <a:t>‹#›</a:t>
            </a:fld>
            <a:endParaRPr lang="en-US" dirty="0"/>
          </a:p>
        </p:txBody>
      </p:sp>
      <p:sp>
        <p:nvSpPr>
          <p:cNvPr id="4" name="Content Placeholder 3"/>
          <p:cNvSpPr>
            <a:spLocks noGrp="1"/>
          </p:cNvSpPr>
          <p:nvPr>
            <p:ph sz="half" idx="2"/>
          </p:nvPr>
        </p:nvSpPr>
        <p:spPr>
          <a:xfrm>
            <a:off x="6551614" y="685800"/>
            <a:ext cx="5029199"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3" name="Content Placeholder 2"/>
          <p:cNvSpPr>
            <a:spLocks noGrp="1"/>
          </p:cNvSpPr>
          <p:nvPr>
            <p:ph sz="half" idx="1"/>
          </p:nvPr>
        </p:nvSpPr>
        <p:spPr>
          <a:xfrm>
            <a:off x="1293813" y="685800"/>
            <a:ext cx="50292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2" name="Title 1"/>
          <p:cNvSpPr>
            <a:spLocks noGrp="1"/>
          </p:cNvSpPr>
          <p:nvPr>
            <p:ph type="title"/>
          </p:nvPr>
        </p:nvSpPr>
        <p:spPr/>
        <p:txBody>
          <a:bodyPr/>
          <a:lstStyle/>
          <a:p>
            <a:r>
              <a:rPr lang="en-US" smtClean="0"/>
              <a:t>Click to edit Master title style</a:t>
            </a:r>
            <a:endParaRPr dirty="0"/>
          </a:p>
        </p:txBody>
      </p:sp>
    </p:spTree>
    <p:extLst>
      <p:ext uri="{BB962C8B-B14F-4D97-AF65-F5344CB8AC3E}">
        <p14:creationId xmlns:p14="http://schemas.microsoft.com/office/powerpoint/2010/main" val="14563631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8FE5692D-78A6-499F-901A-E660774CC8EE}" type="datetime1">
              <a:rPr lang="en-US" smtClean="0"/>
              <a:pPr/>
              <a:t>6/25/2014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3F31473-23EB-4724-8B59-FE6D21D89FA4}" type="slidenum">
              <a:rPr lang="en-US" smtClean="0"/>
              <a:pPr/>
              <a:t>‹#›</a:t>
            </a:fld>
            <a:endParaRPr lang="en-US" dirty="0"/>
          </a:p>
        </p:txBody>
      </p:sp>
      <p:sp>
        <p:nvSpPr>
          <p:cNvPr id="6" name="Content Placeholder 5"/>
          <p:cNvSpPr>
            <a:spLocks noGrp="1"/>
          </p:cNvSpPr>
          <p:nvPr>
            <p:ph sz="quarter" idx="4"/>
          </p:nvPr>
        </p:nvSpPr>
        <p:spPr>
          <a:xfrm>
            <a:off x="6550025" y="1676400"/>
            <a:ext cx="502920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551613" y="685800"/>
            <a:ext cx="5029200" cy="990600"/>
          </a:xfrm>
        </p:spPr>
        <p:txBody>
          <a:bodyPr anchor="ctr">
            <a:normAutofit/>
          </a:bodyPr>
          <a:lstStyle>
            <a:lvl1pPr marL="0" indent="0">
              <a:spcBef>
                <a:spcPts val="0"/>
              </a:spcBef>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664" y="1676400"/>
            <a:ext cx="502920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3" name="Text Placeholder 2"/>
          <p:cNvSpPr>
            <a:spLocks noGrp="1"/>
          </p:cNvSpPr>
          <p:nvPr>
            <p:ph type="body" idx="1"/>
          </p:nvPr>
        </p:nvSpPr>
        <p:spPr>
          <a:xfrm>
            <a:off x="1293664" y="685800"/>
            <a:ext cx="5029200" cy="990600"/>
          </a:xfrm>
        </p:spPr>
        <p:txBody>
          <a:bodyPr anchor="ctr">
            <a:normAutofit/>
          </a:bodyPr>
          <a:lstStyle>
            <a:lvl1pPr marL="0" indent="0">
              <a:spcBef>
                <a:spcPts val="0"/>
              </a:spcBef>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 name="Title 1"/>
          <p:cNvSpPr>
            <a:spLocks noGrp="1"/>
          </p:cNvSpPr>
          <p:nvPr>
            <p:ph type="title"/>
          </p:nvPr>
        </p:nvSpPr>
        <p:spPr>
          <a:xfrm>
            <a:off x="609441" y="5105400"/>
            <a:ext cx="10971372" cy="1066800"/>
          </a:xfrm>
        </p:spPr>
        <p:txBody>
          <a:bodyPr/>
          <a:lstStyle>
            <a:lvl1pPr>
              <a:defRPr/>
            </a:lvl1pPr>
          </a:lstStyle>
          <a:p>
            <a:r>
              <a:rPr lang="en-US" smtClean="0"/>
              <a:t>Click to edit Master title style</a:t>
            </a:r>
            <a:endParaRPr/>
          </a:p>
        </p:txBody>
      </p:sp>
    </p:spTree>
    <p:extLst>
      <p:ext uri="{BB962C8B-B14F-4D97-AF65-F5344CB8AC3E}">
        <p14:creationId xmlns:p14="http://schemas.microsoft.com/office/powerpoint/2010/main" val="28443702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776F355-F21B-43C0-ABBD-B5AEBBE279A6}" type="datetime1">
              <a:rPr lang="en-US" smtClean="0"/>
              <a:pPr/>
              <a:t>6/25/2014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3F31473-23EB-4724-8B59-FE6D21D89FA4}" type="slidenum">
              <a:rPr lang="en-US" smtClean="0"/>
              <a:pPr/>
              <a:t>‹#›</a:t>
            </a:fld>
            <a:endParaRPr lang="en-US" dirty="0"/>
          </a:p>
        </p:txBody>
      </p:sp>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41927798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AB95E7-F437-40FB-91EE-0B08B57CB523}" type="datetime1">
              <a:rPr lang="en-US" smtClean="0"/>
              <a:pPr/>
              <a:t>6/25/2014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F31473-23EB-4724-8B59-FE6D21D89FA4}" type="slidenum">
              <a:rPr lang="en-US" smtClean="0"/>
              <a:pPr/>
              <a:t>‹#›</a:t>
            </a:fld>
            <a:endParaRPr lang="en-US" dirty="0"/>
          </a:p>
        </p:txBody>
      </p:sp>
    </p:spTree>
    <p:extLst>
      <p:ext uri="{BB962C8B-B14F-4D97-AF65-F5344CB8AC3E}">
        <p14:creationId xmlns:p14="http://schemas.microsoft.com/office/powerpoint/2010/main" val="25281075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7709EEF-87D9-4049-9A5D-A2B5E4C83A85}" type="datetime1">
              <a:rPr lang="en-US" smtClean="0"/>
              <a:pPr/>
              <a:t>6/25/2014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F31473-23EB-4724-8B59-FE6D21D89FA4}" type="slidenum">
              <a:rPr lang="en-US" smtClean="0"/>
              <a:pPr/>
              <a:t>‹#›</a:t>
            </a:fld>
            <a:endParaRPr lang="en-US" dirty="0"/>
          </a:p>
        </p:txBody>
      </p:sp>
      <p:sp>
        <p:nvSpPr>
          <p:cNvPr id="3" name="Content Placeholder 2"/>
          <p:cNvSpPr>
            <a:spLocks noGrp="1"/>
          </p:cNvSpPr>
          <p:nvPr>
            <p:ph idx="1"/>
          </p:nvPr>
        </p:nvSpPr>
        <p:spPr>
          <a:xfrm>
            <a:off x="4875212" y="685800"/>
            <a:ext cx="6704171" cy="5486400"/>
          </a:xfrm>
        </p:spPr>
        <p:txBody>
          <a:bodyPr>
            <a:normAutofit/>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08013" y="5410200"/>
            <a:ext cx="3962400" cy="762000"/>
          </a:xfrm>
        </p:spPr>
        <p:txBody>
          <a:bodyPr>
            <a:normAutofit/>
          </a:bodyPr>
          <a:lstStyle>
            <a:lvl1pPr marL="0" indent="0">
              <a:spcBef>
                <a:spcPts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608014" y="685800"/>
            <a:ext cx="3962400" cy="4724400"/>
          </a:xfrm>
        </p:spPr>
        <p:txBody>
          <a:bodyPr anchor="b">
            <a:noAutofit/>
          </a:bodyPr>
          <a:lstStyle>
            <a:lvl1pPr algn="l">
              <a:defRPr sz="3600" b="0"/>
            </a:lvl1pPr>
          </a:lstStyle>
          <a:p>
            <a:r>
              <a:rPr lang="en-US" smtClean="0"/>
              <a:t>Click to edit Master title style</a:t>
            </a:r>
            <a:endParaRPr/>
          </a:p>
        </p:txBody>
      </p:sp>
    </p:spTree>
    <p:extLst>
      <p:ext uri="{BB962C8B-B14F-4D97-AF65-F5344CB8AC3E}">
        <p14:creationId xmlns:p14="http://schemas.microsoft.com/office/powerpoint/2010/main" val="9084894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AEBD992-82F2-4752-BCD7-4BDCCFA26099}" type="datetime1">
              <a:rPr lang="en-US" smtClean="0"/>
              <a:pPr/>
              <a:t>6/25/2014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F31473-23EB-4724-8B59-FE6D21D89FA4}" type="slidenum">
              <a:rPr lang="en-US" smtClean="0"/>
              <a:pPr/>
              <a:t>‹#›</a:t>
            </a:fld>
            <a:endParaRPr lang="en-US" dirty="0"/>
          </a:p>
        </p:txBody>
      </p:sp>
      <p:sp>
        <p:nvSpPr>
          <p:cNvPr id="3" name="Picture Placeholder 2"/>
          <p:cNvSpPr>
            <a:spLocks noGrp="1"/>
          </p:cNvSpPr>
          <p:nvPr>
            <p:ph type="pic" idx="1"/>
          </p:nvPr>
        </p:nvSpPr>
        <p:spPr>
          <a:xfrm>
            <a:off x="4875213" y="685800"/>
            <a:ext cx="6705600" cy="5486400"/>
          </a:xfrm>
          <a:ln w="63500">
            <a:solidFill>
              <a:schemeClr val="bg1"/>
            </a:solidFill>
            <a:miter lim="800000"/>
          </a:ln>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dirty="0"/>
          </a:p>
        </p:txBody>
      </p:sp>
      <p:sp>
        <p:nvSpPr>
          <p:cNvPr id="4" name="Text Placeholder 3"/>
          <p:cNvSpPr>
            <a:spLocks noGrp="1"/>
          </p:cNvSpPr>
          <p:nvPr>
            <p:ph type="body" sz="half" idx="2"/>
          </p:nvPr>
        </p:nvSpPr>
        <p:spPr>
          <a:xfrm>
            <a:off x="608013" y="5410200"/>
            <a:ext cx="3962400" cy="762000"/>
          </a:xfrm>
        </p:spPr>
        <p:txBody>
          <a:bodyPr>
            <a:normAutofit/>
          </a:bodyPr>
          <a:lstStyle>
            <a:lvl1pPr marL="0" indent="0">
              <a:spcBef>
                <a:spcPts val="0"/>
              </a:spcBef>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608014" y="685800"/>
            <a:ext cx="3962400" cy="4724400"/>
          </a:xfrm>
        </p:spPr>
        <p:txBody>
          <a:bodyPr anchor="b">
            <a:normAutofit/>
          </a:bodyPr>
          <a:lstStyle>
            <a:lvl1pPr algn="l">
              <a:defRPr sz="3600" b="0"/>
            </a:lvl1pPr>
          </a:lstStyle>
          <a:p>
            <a:r>
              <a:rPr lang="en-US" smtClean="0"/>
              <a:t>Click to edit Master title style</a:t>
            </a:r>
            <a:endParaRPr dirty="0"/>
          </a:p>
        </p:txBody>
      </p:sp>
    </p:spTree>
    <p:extLst>
      <p:ext uri="{BB962C8B-B14F-4D97-AF65-F5344CB8AC3E}">
        <p14:creationId xmlns:p14="http://schemas.microsoft.com/office/powerpoint/2010/main" val="34994537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718D474-84CF-40A5-B032-DFFDE135438A}" type="datetime1">
              <a:rPr lang="en-US" smtClean="0"/>
              <a:pPr/>
              <a:t>6/25/2014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F31473-23EB-4724-8B59-FE6D21D89FA4}" type="slidenum">
              <a:rPr lang="en-US" smtClean="0"/>
              <a:pPr/>
              <a:t>‹#›</a:t>
            </a:fld>
            <a:endParaRPr lang="en-US" dirty="0"/>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p14="http://schemas.microsoft.com/office/powerpoint/2010/main" val="20536092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067C6EF-6B90-465F-AC36-47BDECADBD65}" type="datetime1">
              <a:rPr lang="en-US" smtClean="0"/>
              <a:pPr/>
              <a:t>6/25/2014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F31473-23EB-4724-8B59-FE6D21D89FA4}" type="slidenum">
              <a:rPr lang="en-US" smtClean="0"/>
              <a:pPr/>
              <a:t>‹#›</a:t>
            </a:fld>
            <a:endParaRPr lang="en-US" dirty="0"/>
          </a:p>
        </p:txBody>
      </p:sp>
      <p:sp>
        <p:nvSpPr>
          <p:cNvPr id="3" name="Vertical Text Placeholder 2"/>
          <p:cNvSpPr>
            <a:spLocks noGrp="1"/>
          </p:cNvSpPr>
          <p:nvPr>
            <p:ph type="body" orient="vert" idx="1"/>
          </p:nvPr>
        </p:nvSpPr>
        <p:spPr>
          <a:xfrm>
            <a:off x="608012" y="685800"/>
            <a:ext cx="9474253" cy="5486400"/>
          </a:xfrm>
        </p:spPr>
        <p:txBody>
          <a:bodyPr vert="eaVert"/>
          <a:lstStyle>
            <a:lvl5pPr>
              <a:defRPr/>
            </a:lvl5pPr>
            <a:lvl6pPr>
              <a:defRPr/>
            </a:lvl6pPr>
            <a:lvl7pPr>
              <a:defRPr/>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Vertical Title 1"/>
          <p:cNvSpPr>
            <a:spLocks noGrp="1"/>
          </p:cNvSpPr>
          <p:nvPr>
            <p:ph type="title" orient="vert"/>
          </p:nvPr>
        </p:nvSpPr>
        <p:spPr>
          <a:xfrm>
            <a:off x="10285412" y="685800"/>
            <a:ext cx="1295401" cy="5486400"/>
          </a:xfrm>
        </p:spPr>
        <p:txBody>
          <a:bodyPr vert="eaVert"/>
          <a:lstStyle/>
          <a:p>
            <a:r>
              <a:rPr lang="en-US" smtClean="0"/>
              <a:t>Click to edit Master title style</a:t>
            </a:r>
            <a:endParaRPr/>
          </a:p>
        </p:txBody>
      </p:sp>
    </p:spTree>
    <p:extLst>
      <p:ext uri="{BB962C8B-B14F-4D97-AF65-F5344CB8AC3E}">
        <p14:creationId xmlns:p14="http://schemas.microsoft.com/office/powerpoint/2010/main" val="18919988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7" name="Rectangle 6"/>
          <p:cNvSpPr/>
          <p:nvPr/>
        </p:nvSpPr>
        <p:spPr>
          <a:xfrm>
            <a:off x="-1588" y="0"/>
            <a:ext cx="12188952" cy="6858000"/>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chemeClr val="bg1"/>
                </a:solidFill>
              </a:defRPr>
            </a:lvl1pPr>
          </a:lstStyle>
          <a:p>
            <a:fld id="{7590C4DA-EDE6-465C-B91D-0B6D7078AFBA}" type="datetime1">
              <a:rPr lang="en-US" smtClean="0"/>
              <a:pPr/>
              <a:t>6/25/2014</a:t>
            </a:fld>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Slide Number Placeholder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chemeClr val="bg1"/>
                </a:solidFill>
              </a:defRPr>
            </a:lvl1pPr>
          </a:lstStyle>
          <a:p>
            <a:fld id="{A3F31473-23EB-4724-8B59-FE6D21D89FA4}" type="slidenum">
              <a:rPr lang="en-US" smtClean="0"/>
              <a:pPr/>
              <a:t>‹#›</a:t>
            </a:fld>
            <a:endParaRPr lang="en-US" dirty="0"/>
          </a:p>
        </p:txBody>
      </p:sp>
      <p:sp>
        <p:nvSpPr>
          <p:cNvPr id="3" name="Text Placeholder 2"/>
          <p:cNvSpPr>
            <a:spLocks noGrp="1"/>
          </p:cNvSpPr>
          <p:nvPr>
            <p:ph type="body" idx="1"/>
          </p:nvPr>
        </p:nvSpPr>
        <p:spPr>
          <a:xfrm>
            <a:off x="1293813" y="685800"/>
            <a:ext cx="10287000" cy="419099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2" name="Title Placeholder 1"/>
          <p:cNvSpPr>
            <a:spLocks noGrp="1"/>
          </p:cNvSpPr>
          <p:nvPr>
            <p:ph type="title"/>
          </p:nvPr>
        </p:nvSpPr>
        <p:spPr>
          <a:xfrm>
            <a:off x="609441" y="5105400"/>
            <a:ext cx="10971372" cy="1066800"/>
          </a:xfrm>
          <a:prstGeom prst="rect">
            <a:avLst/>
          </a:prstGeom>
        </p:spPr>
        <p:txBody>
          <a:bodyPr vert="horz" lIns="91440" tIns="45720" rIns="91440" bIns="45720" rtlCol="0" anchor="b">
            <a:normAutofit/>
          </a:bodyPr>
          <a:lstStyle/>
          <a:p>
            <a:r>
              <a:rPr lang="en-US" smtClean="0"/>
              <a:t>Click to edit Master title style</a:t>
            </a:r>
            <a:endParaRPr/>
          </a:p>
        </p:txBody>
      </p:sp>
    </p:spTree>
    <p:extLst>
      <p:ext uri="{BB962C8B-B14F-4D97-AF65-F5344CB8AC3E}">
        <p14:creationId xmlns:p14="http://schemas.microsoft.com/office/powerpoint/2010/main" val="464494427"/>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hf sldNum="0" hdr="0" ftr="0" dt="0"/>
  <p:txStyles>
    <p:titleStyle>
      <a:lvl1pPr algn="l" defTabSz="914400" rtl="0" eaLnBrk="1" latinLnBrk="0" hangingPunct="1">
        <a:lnSpc>
          <a:spcPct val="8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tx1"/>
        </a:buClr>
        <a:buSzPct val="80000"/>
        <a:buFont typeface="Arial" pitchFamily="34" charset="0"/>
        <a:buChar char="•"/>
        <a:defRPr sz="2800" kern="1200">
          <a:solidFill>
            <a:schemeClr val="tx1"/>
          </a:solidFill>
          <a:latin typeface="+mn-lt"/>
          <a:ea typeface="+mn-ea"/>
          <a:cs typeface="+mn-cs"/>
        </a:defRPr>
      </a:lvl1pPr>
      <a:lvl2pPr marL="615950" indent="-285750" algn="l" defTabSz="914400" rtl="0" eaLnBrk="1" latinLnBrk="0" hangingPunct="1">
        <a:lnSpc>
          <a:spcPct val="90000"/>
        </a:lnSpc>
        <a:spcBef>
          <a:spcPts val="600"/>
        </a:spcBef>
        <a:buSzPct val="80000"/>
        <a:buFont typeface="Corbel" pitchFamily="34" charset="0"/>
        <a:buChar char="–"/>
        <a:defRPr sz="2400" kern="1200">
          <a:solidFill>
            <a:schemeClr val="tx1"/>
          </a:solidFill>
          <a:latin typeface="+mn-lt"/>
          <a:ea typeface="+mn-ea"/>
          <a:cs typeface="+mn-cs"/>
        </a:defRPr>
      </a:lvl2pPr>
      <a:lvl3pPr marL="996696" indent="-228600" algn="l" defTabSz="914400" rtl="0" eaLnBrk="1" latinLnBrk="0" hangingPunct="1">
        <a:lnSpc>
          <a:spcPct val="90000"/>
        </a:lnSpc>
        <a:spcBef>
          <a:spcPts val="600"/>
        </a:spcBef>
        <a:buClr>
          <a:schemeClr val="tx1"/>
        </a:buClr>
        <a:buSzPct val="80000"/>
        <a:buFont typeface="Arial" pitchFamily="34" charset="0"/>
        <a:buChar char="•"/>
        <a:defRPr sz="2000" kern="1200">
          <a:solidFill>
            <a:schemeClr val="tx1"/>
          </a:solidFill>
          <a:latin typeface="+mn-lt"/>
          <a:ea typeface="+mn-ea"/>
          <a:cs typeface="+mn-cs"/>
        </a:defRPr>
      </a:lvl3pPr>
      <a:lvl4pPr marL="1380744" indent="-283464" algn="l" defTabSz="914400" rtl="0" eaLnBrk="1" latinLnBrk="0" hangingPunct="1">
        <a:lnSpc>
          <a:spcPct val="90000"/>
        </a:lnSpc>
        <a:spcBef>
          <a:spcPts val="600"/>
        </a:spcBef>
        <a:buFont typeface="Corbel" pitchFamily="34" charset="0"/>
        <a:buChar char="–"/>
        <a:defRPr sz="1800" kern="1200">
          <a:solidFill>
            <a:schemeClr val="tx1"/>
          </a:solidFill>
          <a:latin typeface="+mn-lt"/>
          <a:ea typeface="+mn-ea"/>
          <a:cs typeface="+mn-cs"/>
        </a:defRPr>
      </a:lvl4pPr>
      <a:lvl5pPr marL="1764792" indent="-228600" algn="l" defTabSz="914400" rtl="0" eaLnBrk="1" latinLnBrk="0" hangingPunct="1">
        <a:lnSpc>
          <a:spcPct val="90000"/>
        </a:lnSpc>
        <a:spcBef>
          <a:spcPts val="600"/>
        </a:spcBef>
        <a:buClr>
          <a:schemeClr val="tx1"/>
        </a:buClr>
        <a:buSzPct val="80000"/>
        <a:buFont typeface="Arial" pitchFamily="34" charset="0"/>
        <a:buChar char="•"/>
        <a:defRPr sz="1800" kern="1200">
          <a:solidFill>
            <a:schemeClr val="tx1"/>
          </a:solidFill>
          <a:latin typeface="+mn-lt"/>
          <a:ea typeface="+mn-ea"/>
          <a:cs typeface="+mn-cs"/>
        </a:defRPr>
      </a:lvl5pPr>
      <a:lvl6pPr marL="2148840"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6pPr>
      <a:lvl7pPr marL="2532888" indent="-228600" algn="l" defTabSz="914400" rtl="0" eaLnBrk="1" latinLnBrk="0" hangingPunct="1">
        <a:lnSpc>
          <a:spcPct val="90000"/>
        </a:lnSpc>
        <a:spcBef>
          <a:spcPts val="600"/>
        </a:spcBef>
        <a:buSzPct val="80000"/>
        <a:buFont typeface="Arial" pitchFamily="34" charset="0"/>
        <a:buChar char="•"/>
        <a:defRPr sz="1800" kern="1200" baseline="0">
          <a:solidFill>
            <a:schemeClr val="tx1"/>
          </a:solidFill>
          <a:latin typeface="+mn-lt"/>
          <a:ea typeface="+mn-ea"/>
          <a:cs typeface="+mn-cs"/>
        </a:defRPr>
      </a:lvl7pPr>
      <a:lvl8pPr marL="2916936" indent="-283464" algn="l" defTabSz="914400" rtl="0" eaLnBrk="1" latinLnBrk="0" hangingPunct="1">
        <a:lnSpc>
          <a:spcPct val="90000"/>
        </a:lnSpc>
        <a:spcBef>
          <a:spcPts val="600"/>
        </a:spcBef>
        <a:buFont typeface="Corbel" pitchFamily="34" charset="0"/>
        <a:buChar char="–"/>
        <a:defRPr sz="1800" kern="1200" baseline="0">
          <a:solidFill>
            <a:schemeClr val="tx1"/>
          </a:solidFill>
          <a:latin typeface="+mn-lt"/>
          <a:ea typeface="+mn-ea"/>
          <a:cs typeface="+mn-cs"/>
        </a:defRPr>
      </a:lvl8pPr>
      <a:lvl9pPr marL="3300984"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5.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hyperlink" Target="https://www.pimtc.com/" TargetMode="External"/><Relationship Id="rId2" Type="http://schemas.openxmlformats.org/officeDocument/2006/relationships/hyperlink" Target="mailto:Enquiries@pimtc.com" TargetMode="Externa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788" y="3140968"/>
            <a:ext cx="3962400" cy="3168352"/>
          </a:xfrm>
        </p:spPr>
        <p:txBody>
          <a:bodyPr>
            <a:normAutofit/>
          </a:bodyPr>
          <a:lstStyle/>
          <a:p>
            <a:r>
              <a:rPr lang="en-US" sz="2800" dirty="0" smtClean="0"/>
              <a:t>Business Consultancy &amp; Corporate Training Programs</a:t>
            </a:r>
            <a:endParaRPr lang="en-US" sz="28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7868" y="332656"/>
            <a:ext cx="1857375" cy="1857375"/>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40" y="2358777"/>
            <a:ext cx="4810657" cy="638175"/>
          </a:xfrm>
          <a:prstGeom prst="rect">
            <a:avLst/>
          </a:prstGeom>
          <a:effectLst/>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8988" y="5988247"/>
            <a:ext cx="896933" cy="869753"/>
          </a:xfrm>
          <a:prstGeom prst="rect">
            <a:avLst/>
          </a:prstGeom>
        </p:spPr>
      </p:pic>
    </p:spTree>
    <p:extLst>
      <p:ext uri="{BB962C8B-B14F-4D97-AF65-F5344CB8AC3E}">
        <p14:creationId xmlns:p14="http://schemas.microsoft.com/office/powerpoint/2010/main" val="34408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796" y="239546"/>
            <a:ext cx="10971372" cy="617862"/>
          </a:xfrm>
        </p:spPr>
        <p:txBody>
          <a:bodyPr anchor="t" anchorCtr="0">
            <a:normAutofit/>
          </a:bodyPr>
          <a:lstStyle/>
          <a:p>
            <a:r>
              <a:rPr lang="en-US" dirty="0" smtClean="0"/>
              <a:t>Introduction </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2984" y="44624"/>
            <a:ext cx="800100" cy="790575"/>
          </a:xfrm>
          <a:prstGeom prst="rect">
            <a:avLst/>
          </a:prstGeom>
        </p:spPr>
      </p:pic>
      <p:sp>
        <p:nvSpPr>
          <p:cNvPr id="23" name="TextBox 22"/>
          <p:cNvSpPr txBox="1"/>
          <p:nvPr/>
        </p:nvSpPr>
        <p:spPr>
          <a:xfrm>
            <a:off x="684212" y="1052330"/>
            <a:ext cx="10441160" cy="5355312"/>
          </a:xfrm>
          <a:prstGeom prst="rect">
            <a:avLst/>
          </a:prstGeom>
          <a:noFill/>
          <a:ln>
            <a:solidFill>
              <a:schemeClr val="bg2"/>
            </a:solidFill>
          </a:ln>
        </p:spPr>
        <p:txBody>
          <a:bodyPr wrap="square" rtlCol="0" anchor="t" anchorCtr="0">
            <a:normAutofit/>
          </a:bodyPr>
          <a:lstStyle/>
          <a:p>
            <a:pPr algn="just"/>
            <a:r>
              <a:rPr lang="en-AU" dirty="0">
                <a:solidFill>
                  <a:schemeClr val="tx1">
                    <a:lumMod val="75000"/>
                    <a:lumOff val="25000"/>
                  </a:schemeClr>
                </a:solidFill>
              </a:rPr>
              <a:t>P.I.M (Performance Improvement Methodologies) Training &amp; Consultancy is </a:t>
            </a:r>
            <a:r>
              <a:rPr lang="en-AU" dirty="0" smtClean="0">
                <a:solidFill>
                  <a:schemeClr val="tx1">
                    <a:lumMod val="75000"/>
                    <a:lumOff val="25000"/>
                  </a:schemeClr>
                </a:solidFill>
              </a:rPr>
              <a:t>a premier Business Consultancy &amp; Corporate Training Firm setup in Perth, Western Australia since early 2013.</a:t>
            </a:r>
          </a:p>
          <a:p>
            <a:pPr algn="just"/>
            <a:endParaRPr lang="en-AU" dirty="0" smtClean="0">
              <a:solidFill>
                <a:schemeClr val="tx1">
                  <a:lumMod val="75000"/>
                  <a:lumOff val="25000"/>
                </a:schemeClr>
              </a:solidFill>
            </a:endParaRPr>
          </a:p>
          <a:p>
            <a:pPr algn="just"/>
            <a:r>
              <a:rPr lang="en-AU" dirty="0" smtClean="0">
                <a:solidFill>
                  <a:schemeClr val="tx1">
                    <a:lumMod val="75000"/>
                    <a:lumOff val="25000"/>
                  </a:schemeClr>
                </a:solidFill>
              </a:rPr>
              <a:t>We are specialised in Strategic Business Improvement Programs and have </a:t>
            </a:r>
            <a:r>
              <a:rPr lang="en-AU" dirty="0">
                <a:solidFill>
                  <a:schemeClr val="tx1">
                    <a:lumMod val="75000"/>
                    <a:lumOff val="25000"/>
                  </a:schemeClr>
                </a:solidFill>
              </a:rPr>
              <a:t>been providing </a:t>
            </a:r>
            <a:r>
              <a:rPr lang="en-AU" dirty="0" smtClean="0">
                <a:solidFill>
                  <a:schemeClr val="tx1">
                    <a:lumMod val="75000"/>
                    <a:lumOff val="25000"/>
                  </a:schemeClr>
                </a:solidFill>
              </a:rPr>
              <a:t>best-in-class and internationally accredited </a:t>
            </a:r>
            <a:r>
              <a:rPr lang="en-AU" dirty="0">
                <a:solidFill>
                  <a:schemeClr val="tx1">
                    <a:lumMod val="75000"/>
                    <a:lumOff val="25000"/>
                  </a:schemeClr>
                </a:solidFill>
              </a:rPr>
              <a:t>Lean Six Sigma </a:t>
            </a:r>
            <a:r>
              <a:rPr lang="en-AU" dirty="0" smtClean="0">
                <a:solidFill>
                  <a:schemeClr val="tx1">
                    <a:lumMod val="75000"/>
                    <a:lumOff val="25000"/>
                  </a:schemeClr>
                </a:solidFill>
              </a:rPr>
              <a:t>Training </a:t>
            </a:r>
            <a:r>
              <a:rPr lang="en-AU" dirty="0">
                <a:solidFill>
                  <a:schemeClr val="tx1">
                    <a:lumMod val="75000"/>
                    <a:lumOff val="25000"/>
                  </a:schemeClr>
                </a:solidFill>
              </a:rPr>
              <a:t>and </a:t>
            </a:r>
            <a:r>
              <a:rPr lang="en-AU" dirty="0" smtClean="0">
                <a:solidFill>
                  <a:schemeClr val="tx1">
                    <a:lumMod val="75000"/>
                    <a:lumOff val="25000"/>
                  </a:schemeClr>
                </a:solidFill>
              </a:rPr>
              <a:t>Business &amp; Process Improvement consultancy </a:t>
            </a:r>
            <a:r>
              <a:rPr lang="en-AU" dirty="0">
                <a:solidFill>
                  <a:schemeClr val="tx1">
                    <a:lumMod val="75000"/>
                    <a:lumOff val="25000"/>
                  </a:schemeClr>
                </a:solidFill>
              </a:rPr>
              <a:t>services </a:t>
            </a:r>
            <a:r>
              <a:rPr lang="en-AU" dirty="0" smtClean="0">
                <a:solidFill>
                  <a:schemeClr val="tx1">
                    <a:lumMod val="75000"/>
                    <a:lumOff val="25000"/>
                  </a:schemeClr>
                </a:solidFill>
              </a:rPr>
              <a:t>and Project Management solutions to </a:t>
            </a:r>
            <a:r>
              <a:rPr lang="en-AU" dirty="0">
                <a:solidFill>
                  <a:schemeClr val="tx1">
                    <a:lumMod val="75000"/>
                    <a:lumOff val="25000"/>
                  </a:schemeClr>
                </a:solidFill>
              </a:rPr>
              <a:t>Professionals and Organisations across Australia &amp; Asia-Pacific Region</a:t>
            </a:r>
            <a:r>
              <a:rPr lang="en-AU" dirty="0" smtClean="0">
                <a:solidFill>
                  <a:schemeClr val="tx1">
                    <a:lumMod val="75000"/>
                    <a:lumOff val="25000"/>
                  </a:schemeClr>
                </a:solidFill>
              </a:rPr>
              <a:t>.</a:t>
            </a:r>
          </a:p>
          <a:p>
            <a:pPr algn="just"/>
            <a:endParaRPr lang="en-AU" dirty="0" smtClean="0">
              <a:solidFill>
                <a:schemeClr val="tx1">
                  <a:lumMod val="75000"/>
                  <a:lumOff val="25000"/>
                </a:schemeClr>
              </a:solidFill>
            </a:endParaRPr>
          </a:p>
          <a:p>
            <a:pPr algn="just"/>
            <a:r>
              <a:rPr lang="en-AU" dirty="0" smtClean="0">
                <a:solidFill>
                  <a:schemeClr val="tx1">
                    <a:lumMod val="75000"/>
                    <a:lumOff val="25000"/>
                  </a:schemeClr>
                </a:solidFill>
              </a:rPr>
              <a:t>PIMTC </a:t>
            </a:r>
            <a:r>
              <a:rPr lang="en-AU" dirty="0">
                <a:solidFill>
                  <a:schemeClr val="tx1">
                    <a:lumMod val="75000"/>
                    <a:lumOff val="25000"/>
                  </a:schemeClr>
                </a:solidFill>
              </a:rPr>
              <a:t>was setup in early 2013 by a group of </a:t>
            </a:r>
            <a:r>
              <a:rPr lang="en-AU" dirty="0" smtClean="0">
                <a:solidFill>
                  <a:schemeClr val="tx1">
                    <a:lumMod val="75000"/>
                    <a:lumOff val="25000"/>
                  </a:schemeClr>
                </a:solidFill>
              </a:rPr>
              <a:t>certified, experienced and passionate Lean </a:t>
            </a:r>
            <a:r>
              <a:rPr lang="en-AU" dirty="0">
                <a:solidFill>
                  <a:schemeClr val="tx1">
                    <a:lumMod val="75000"/>
                    <a:lumOff val="25000"/>
                  </a:schemeClr>
                </a:solidFill>
              </a:rPr>
              <a:t>Six Sigma </a:t>
            </a:r>
            <a:r>
              <a:rPr lang="en-AU" dirty="0" smtClean="0">
                <a:solidFill>
                  <a:schemeClr val="tx1">
                    <a:lumMod val="75000"/>
                    <a:lumOff val="25000"/>
                  </a:schemeClr>
                </a:solidFill>
              </a:rPr>
              <a:t>professionals &amp; Senior Business Consultants </a:t>
            </a:r>
            <a:r>
              <a:rPr lang="en-AU" dirty="0">
                <a:solidFill>
                  <a:schemeClr val="tx1">
                    <a:lumMod val="75000"/>
                    <a:lumOff val="25000"/>
                  </a:schemeClr>
                </a:solidFill>
              </a:rPr>
              <a:t>who </a:t>
            </a:r>
            <a:r>
              <a:rPr lang="en-AU" dirty="0" smtClean="0">
                <a:solidFill>
                  <a:schemeClr val="tx1">
                    <a:lumMod val="75000"/>
                    <a:lumOff val="25000"/>
                  </a:schemeClr>
                </a:solidFill>
              </a:rPr>
              <a:t>have successfully engaged &amp; implemented large scale Business transformation, Process Re-Engineering Programs &amp; Improvement initiatives in both Production / Manufacturing &amp; Service oriented industries in some of Australia’s largest businesses like Rio Tinto Iron Ore, The Westpac Financial Group, Fujitsu Australia and other global Industry leaders in Finance, BPO, Logistics across Asia, Europe &amp; North America as well</a:t>
            </a:r>
          </a:p>
          <a:p>
            <a:pPr algn="just"/>
            <a:endParaRPr lang="en-AU" dirty="0">
              <a:solidFill>
                <a:schemeClr val="tx1">
                  <a:lumMod val="75000"/>
                  <a:lumOff val="25000"/>
                </a:schemeClr>
              </a:solidFill>
            </a:endParaRPr>
          </a:p>
          <a:p>
            <a:pPr algn="just"/>
            <a:r>
              <a:rPr lang="en-AU" dirty="0" smtClean="0">
                <a:solidFill>
                  <a:schemeClr val="tx1">
                    <a:lumMod val="75000"/>
                    <a:lumOff val="25000"/>
                  </a:schemeClr>
                </a:solidFill>
              </a:rPr>
              <a:t>Through our global network of business partners spanning over 4 continents and our team </a:t>
            </a:r>
            <a:r>
              <a:rPr lang="en-AU" dirty="0">
                <a:solidFill>
                  <a:schemeClr val="tx1">
                    <a:lumMod val="75000"/>
                    <a:lumOff val="25000"/>
                  </a:schemeClr>
                </a:solidFill>
              </a:rPr>
              <a:t>of highly competent and experienced Business </a:t>
            </a:r>
            <a:r>
              <a:rPr lang="en-AU" dirty="0" smtClean="0">
                <a:solidFill>
                  <a:schemeClr val="tx1">
                    <a:lumMod val="75000"/>
                    <a:lumOff val="25000"/>
                  </a:schemeClr>
                </a:solidFill>
              </a:rPr>
              <a:t>Improvement Principals, Consultants and Professionals</a:t>
            </a:r>
            <a:r>
              <a:rPr lang="en-AU" dirty="0">
                <a:solidFill>
                  <a:schemeClr val="tx1">
                    <a:lumMod val="75000"/>
                    <a:lumOff val="25000"/>
                  </a:schemeClr>
                </a:solidFill>
              </a:rPr>
              <a:t>, we provide </a:t>
            </a:r>
            <a:r>
              <a:rPr lang="en-AU" dirty="0" smtClean="0">
                <a:solidFill>
                  <a:schemeClr val="tx1">
                    <a:lumMod val="75000"/>
                    <a:lumOff val="25000"/>
                  </a:schemeClr>
                </a:solidFill>
              </a:rPr>
              <a:t>services </a:t>
            </a:r>
            <a:r>
              <a:rPr lang="en-AU" dirty="0">
                <a:solidFill>
                  <a:schemeClr val="tx1">
                    <a:lumMod val="75000"/>
                    <a:lumOff val="25000"/>
                  </a:schemeClr>
                </a:solidFill>
              </a:rPr>
              <a:t>that offer Value creation and enable Innovation and Sustainability by mirroring global best business practices and implementing advanced improvement methodologies to eliminate waste and decrease variation and increase customer satisfaction in their products and services. </a:t>
            </a:r>
            <a:endParaRPr lang="en-AU" dirty="0" smtClean="0">
              <a:solidFill>
                <a:schemeClr val="tx1">
                  <a:lumMod val="75000"/>
                  <a:lumOff val="25000"/>
                </a:schemeClr>
              </a:solidFill>
            </a:endParaRPr>
          </a:p>
        </p:txBody>
      </p:sp>
    </p:spTree>
    <p:extLst>
      <p:ext uri="{BB962C8B-B14F-4D97-AF65-F5344CB8AC3E}">
        <p14:creationId xmlns:p14="http://schemas.microsoft.com/office/powerpoint/2010/main" val="4221582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796" y="239546"/>
            <a:ext cx="10971372" cy="617862"/>
          </a:xfrm>
        </p:spPr>
        <p:txBody>
          <a:bodyPr anchor="t" anchorCtr="0">
            <a:normAutofit/>
          </a:bodyPr>
          <a:lstStyle/>
          <a:p>
            <a:r>
              <a:rPr lang="en-US" dirty="0" smtClean="0"/>
              <a:t>Vision, Values, Mission </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2984" y="44624"/>
            <a:ext cx="800100" cy="790575"/>
          </a:xfrm>
          <a:prstGeom prst="rect">
            <a:avLst/>
          </a:prstGeom>
        </p:spPr>
      </p:pic>
      <p:sp>
        <p:nvSpPr>
          <p:cNvPr id="23" name="TextBox 22"/>
          <p:cNvSpPr txBox="1"/>
          <p:nvPr/>
        </p:nvSpPr>
        <p:spPr>
          <a:xfrm>
            <a:off x="693812" y="1161786"/>
            <a:ext cx="10441160" cy="3360920"/>
          </a:xfrm>
          <a:prstGeom prst="rect">
            <a:avLst/>
          </a:prstGeom>
          <a:noFill/>
          <a:ln>
            <a:solidFill>
              <a:schemeClr val="bg2"/>
            </a:solidFill>
          </a:ln>
        </p:spPr>
        <p:txBody>
          <a:bodyPr wrap="square" rtlCol="0" anchor="t" anchorCtr="0">
            <a:spAutoFit/>
          </a:bodyPr>
          <a:lstStyle/>
          <a:p>
            <a:pPr marL="0" lvl="1" algn="just">
              <a:lnSpc>
                <a:spcPct val="90000"/>
              </a:lnSpc>
              <a:defRPr/>
            </a:pPr>
            <a:r>
              <a:rPr lang="en-US" dirty="0" smtClean="0">
                <a:solidFill>
                  <a:schemeClr val="tx1">
                    <a:lumMod val="75000"/>
                    <a:lumOff val="25000"/>
                  </a:schemeClr>
                </a:solidFill>
              </a:rPr>
              <a:t>Vision </a:t>
            </a:r>
          </a:p>
          <a:p>
            <a:pPr marL="0" lvl="1" algn="just">
              <a:lnSpc>
                <a:spcPct val="90000"/>
              </a:lnSpc>
              <a:defRPr/>
            </a:pPr>
            <a:r>
              <a:rPr lang="en-US" dirty="0" smtClean="0">
                <a:solidFill>
                  <a:schemeClr val="tx1">
                    <a:lumMod val="75000"/>
                    <a:lumOff val="25000"/>
                  </a:schemeClr>
                </a:solidFill>
              </a:rPr>
              <a:t>To </a:t>
            </a:r>
            <a:r>
              <a:rPr lang="en-US" dirty="0">
                <a:solidFill>
                  <a:schemeClr val="tx1">
                    <a:lumMod val="75000"/>
                    <a:lumOff val="25000"/>
                  </a:schemeClr>
                </a:solidFill>
              </a:rPr>
              <a:t>be an </a:t>
            </a:r>
            <a:r>
              <a:rPr lang="en-US" dirty="0" smtClean="0">
                <a:solidFill>
                  <a:schemeClr val="tx1">
                    <a:lumMod val="75000"/>
                    <a:lumOff val="25000"/>
                  </a:schemeClr>
                </a:solidFill>
              </a:rPr>
              <a:t>globally </a:t>
            </a:r>
            <a:r>
              <a:rPr lang="en-US" dirty="0">
                <a:solidFill>
                  <a:schemeClr val="tx1">
                    <a:lumMod val="75000"/>
                    <a:lumOff val="25000"/>
                  </a:schemeClr>
                </a:solidFill>
              </a:rPr>
              <a:t>recognized provider of world class training and consulting services displaying high level of intelligence and integrity to add value to our clients by adding immense value to their business.</a:t>
            </a:r>
            <a:endParaRPr lang="en-IN" dirty="0">
              <a:solidFill>
                <a:schemeClr val="tx1">
                  <a:lumMod val="75000"/>
                  <a:lumOff val="25000"/>
                </a:schemeClr>
              </a:solidFill>
            </a:endParaRPr>
          </a:p>
          <a:p>
            <a:pPr marL="0" lvl="1" algn="just">
              <a:lnSpc>
                <a:spcPct val="90000"/>
              </a:lnSpc>
              <a:defRPr/>
            </a:pPr>
            <a:endParaRPr lang="en-IN" dirty="0" smtClean="0">
              <a:solidFill>
                <a:schemeClr val="tx1">
                  <a:lumMod val="75000"/>
                  <a:lumOff val="25000"/>
                </a:schemeClr>
              </a:solidFill>
            </a:endParaRPr>
          </a:p>
          <a:p>
            <a:pPr marL="0" lvl="1" algn="just">
              <a:lnSpc>
                <a:spcPct val="90000"/>
              </a:lnSpc>
              <a:defRPr/>
            </a:pPr>
            <a:r>
              <a:rPr lang="en-IN" dirty="0" smtClean="0">
                <a:solidFill>
                  <a:schemeClr val="tx1">
                    <a:lumMod val="75000"/>
                    <a:lumOff val="25000"/>
                  </a:schemeClr>
                </a:solidFill>
              </a:rPr>
              <a:t>Values</a:t>
            </a:r>
            <a:endParaRPr lang="en-IN" dirty="0">
              <a:solidFill>
                <a:schemeClr val="tx1">
                  <a:lumMod val="75000"/>
                  <a:lumOff val="25000"/>
                </a:schemeClr>
              </a:solidFill>
            </a:endParaRPr>
          </a:p>
          <a:p>
            <a:pPr marL="0" lvl="1" algn="just">
              <a:lnSpc>
                <a:spcPct val="90000"/>
              </a:lnSpc>
              <a:defRPr/>
            </a:pPr>
            <a:r>
              <a:rPr lang="en-AU" dirty="0">
                <a:solidFill>
                  <a:schemeClr val="tx1">
                    <a:lumMod val="75000"/>
                    <a:lumOff val="25000"/>
                  </a:schemeClr>
                </a:solidFill>
              </a:rPr>
              <a:t>The cornerstones of our business are QUALITY, INNOVATION, EXPERIENCE and EXCELLENCE. </a:t>
            </a:r>
          </a:p>
          <a:p>
            <a:pPr marL="0" lvl="1" algn="just">
              <a:lnSpc>
                <a:spcPct val="90000"/>
              </a:lnSpc>
              <a:defRPr/>
            </a:pPr>
            <a:r>
              <a:rPr lang="en-AU" dirty="0">
                <a:solidFill>
                  <a:schemeClr val="tx1">
                    <a:lumMod val="75000"/>
                    <a:lumOff val="25000"/>
                  </a:schemeClr>
                </a:solidFill>
              </a:rPr>
              <a:t>Our values and culture are based on providing our customer with the best possible solutions, leading edge resources, and a passion for excellence. </a:t>
            </a:r>
          </a:p>
          <a:p>
            <a:pPr marL="0" lvl="1" algn="just">
              <a:lnSpc>
                <a:spcPct val="90000"/>
              </a:lnSpc>
              <a:defRPr/>
            </a:pPr>
            <a:endParaRPr lang="en-IN" dirty="0" smtClean="0">
              <a:solidFill>
                <a:schemeClr val="tx1">
                  <a:lumMod val="75000"/>
                  <a:lumOff val="25000"/>
                </a:schemeClr>
              </a:solidFill>
            </a:endParaRPr>
          </a:p>
          <a:p>
            <a:pPr marL="0" lvl="1" algn="just">
              <a:lnSpc>
                <a:spcPct val="90000"/>
              </a:lnSpc>
              <a:defRPr/>
            </a:pPr>
            <a:r>
              <a:rPr lang="en-IN" dirty="0" smtClean="0">
                <a:solidFill>
                  <a:schemeClr val="tx1">
                    <a:lumMod val="75000"/>
                    <a:lumOff val="25000"/>
                  </a:schemeClr>
                </a:solidFill>
              </a:rPr>
              <a:t>Mission</a:t>
            </a:r>
          </a:p>
          <a:p>
            <a:pPr marL="0" lvl="1" algn="just">
              <a:lnSpc>
                <a:spcPct val="90000"/>
              </a:lnSpc>
              <a:defRPr/>
            </a:pPr>
            <a:r>
              <a:rPr lang="en-AU" dirty="0">
                <a:solidFill>
                  <a:schemeClr val="tx1">
                    <a:lumMod val="75000"/>
                    <a:lumOff val="25000"/>
                  </a:schemeClr>
                </a:solidFill>
              </a:rPr>
              <a:t>“Exceed expectations consistently, by creating value for our customers and enabling innovation &amp; excellence”</a:t>
            </a:r>
            <a:endParaRPr lang="en-IN" dirty="0" smtClean="0">
              <a:solidFill>
                <a:schemeClr val="tx1">
                  <a:lumMod val="75000"/>
                  <a:lumOff val="25000"/>
                </a:schemeClr>
              </a:solidFill>
            </a:endParaRPr>
          </a:p>
          <a:p>
            <a:pPr marL="0" lvl="1" algn="just">
              <a:lnSpc>
                <a:spcPct val="90000"/>
              </a:lnSpc>
              <a:defRPr/>
            </a:pPr>
            <a:endParaRPr lang="en-US" dirty="0">
              <a:solidFill>
                <a:schemeClr val="tx1">
                  <a:lumMod val="75000"/>
                  <a:lumOff val="25000"/>
                </a:schemeClr>
              </a:solidFill>
            </a:endParaRPr>
          </a:p>
          <a:p>
            <a:pPr algn="just"/>
            <a:endParaRPr lang="en-AU" dirty="0" smtClean="0">
              <a:solidFill>
                <a:schemeClr val="tx1">
                  <a:lumMod val="75000"/>
                  <a:lumOff val="25000"/>
                </a:schemeClr>
              </a:solidFill>
            </a:endParaRPr>
          </a:p>
        </p:txBody>
      </p:sp>
    </p:spTree>
    <p:extLst>
      <p:ext uri="{BB962C8B-B14F-4D97-AF65-F5344CB8AC3E}">
        <p14:creationId xmlns:p14="http://schemas.microsoft.com/office/powerpoint/2010/main" val="303915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796" y="239546"/>
            <a:ext cx="10971372" cy="617862"/>
          </a:xfrm>
        </p:spPr>
        <p:txBody>
          <a:bodyPr anchor="t" anchorCtr="0">
            <a:normAutofit/>
          </a:bodyPr>
          <a:lstStyle/>
          <a:p>
            <a:r>
              <a:rPr lang="en-US" dirty="0" smtClean="0"/>
              <a:t>Core Services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2984" y="44624"/>
            <a:ext cx="800100" cy="790575"/>
          </a:xfrm>
          <a:prstGeom prst="rect">
            <a:avLst/>
          </a:prstGeom>
        </p:spPr>
      </p:pic>
      <p:graphicFrame>
        <p:nvGraphicFramePr>
          <p:cNvPr id="3" name="Diagram 2"/>
          <p:cNvGraphicFramePr/>
          <p:nvPr>
            <p:extLst>
              <p:ext uri="{D42A27DB-BD31-4B8C-83A1-F6EECF244321}">
                <p14:modId xmlns:p14="http://schemas.microsoft.com/office/powerpoint/2010/main" val="3876245273"/>
              </p:ext>
            </p:extLst>
          </p:nvPr>
        </p:nvGraphicFramePr>
        <p:xfrm>
          <a:off x="693812" y="476672"/>
          <a:ext cx="10369152" cy="58769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8933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2984" y="44624"/>
            <a:ext cx="800100" cy="790575"/>
          </a:xfrm>
          <a:prstGeom prst="rect">
            <a:avLst/>
          </a:prstGeom>
        </p:spPr>
      </p:pic>
      <p:grpSp>
        <p:nvGrpSpPr>
          <p:cNvPr id="3" name="Group 110"/>
          <p:cNvGrpSpPr/>
          <p:nvPr/>
        </p:nvGrpSpPr>
        <p:grpSpPr>
          <a:xfrm>
            <a:off x="379412" y="838201"/>
            <a:ext cx="10820400" cy="5791199"/>
            <a:chOff x="2574570" y="1405291"/>
            <a:chExt cx="6520239" cy="4238287"/>
          </a:xfrm>
        </p:grpSpPr>
        <p:grpSp>
          <p:nvGrpSpPr>
            <p:cNvPr id="5" name="Group 70"/>
            <p:cNvGrpSpPr/>
            <p:nvPr/>
          </p:nvGrpSpPr>
          <p:grpSpPr>
            <a:xfrm>
              <a:off x="2574570" y="1405291"/>
              <a:ext cx="6520239" cy="4238287"/>
              <a:chOff x="182883" y="1145445"/>
              <a:chExt cx="7017113" cy="4581797"/>
            </a:xfrm>
          </p:grpSpPr>
          <p:sp>
            <p:nvSpPr>
              <p:cNvPr id="72" name="Rectangle 71"/>
              <p:cNvSpPr/>
              <p:nvPr/>
            </p:nvSpPr>
            <p:spPr>
              <a:xfrm>
                <a:off x="182883" y="1145445"/>
                <a:ext cx="7014754" cy="4581797"/>
              </a:xfrm>
              <a:prstGeom prst="rect">
                <a:avLst/>
              </a:prstGeom>
              <a:noFill/>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73" name="Hexagon 72"/>
              <p:cNvSpPr/>
              <p:nvPr/>
            </p:nvSpPr>
            <p:spPr>
              <a:xfrm rot="5400000">
                <a:off x="2947716" y="2821363"/>
                <a:ext cx="1450545" cy="1289304"/>
              </a:xfrm>
              <a:prstGeom prst="hexagon">
                <a:avLst/>
              </a:prstGeom>
              <a:solidFill>
                <a:srgbClr val="9ABDD2"/>
              </a:solidFill>
              <a:ln w="9525">
                <a:noFill/>
              </a:ln>
              <a:scene3d>
                <a:camera prst="orthographicFront"/>
                <a:lightRig rig="threePt" dir="t"/>
              </a:scene3d>
              <a:sp3d>
                <a:bevelT w="95250" h="25400"/>
                <a:bevelB w="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lumMod val="65000"/>
                      <a:lumOff val="35000"/>
                    </a:schemeClr>
                  </a:solidFill>
                </a:endParaRPr>
              </a:p>
            </p:txBody>
          </p:sp>
          <p:sp>
            <p:nvSpPr>
              <p:cNvPr id="74" name="Hexagon 73"/>
              <p:cNvSpPr/>
              <p:nvPr/>
            </p:nvSpPr>
            <p:spPr>
              <a:xfrm rot="5400000">
                <a:off x="3612780" y="1619844"/>
                <a:ext cx="1450545" cy="1289304"/>
              </a:xfrm>
              <a:prstGeom prst="hexagon">
                <a:avLst/>
              </a:prstGeom>
              <a:solidFill>
                <a:srgbClr val="0070C0">
                  <a:alpha val="63000"/>
                </a:srgbClr>
              </a:solidFill>
              <a:ln w="9525">
                <a:solidFill>
                  <a:schemeClr val="tx1">
                    <a:alpha val="34000"/>
                  </a:schemeClr>
                </a:solidFill>
              </a:ln>
              <a:effectLst>
                <a:innerShdw blurRad="63500" dist="50800" dir="16200000">
                  <a:prstClr val="black">
                    <a:alpha val="78000"/>
                  </a:prstClr>
                </a:innerShdw>
              </a:effectLst>
              <a:scene3d>
                <a:camera prst="orthographicFront"/>
                <a:lightRig rig="threePt" dir="t"/>
              </a:scene3d>
              <a:sp3d>
                <a:bevelT h="31750"/>
                <a:bevelB w="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Hexagon 74"/>
              <p:cNvSpPr/>
              <p:nvPr/>
            </p:nvSpPr>
            <p:spPr>
              <a:xfrm rot="5400000">
                <a:off x="4308579" y="2811552"/>
                <a:ext cx="1450545" cy="1289304"/>
              </a:xfrm>
              <a:prstGeom prst="hexagon">
                <a:avLst/>
              </a:prstGeom>
              <a:solidFill>
                <a:srgbClr val="0070C0">
                  <a:alpha val="63000"/>
                </a:srgbClr>
              </a:solidFill>
              <a:ln w="9525">
                <a:solidFill>
                  <a:schemeClr val="tx1">
                    <a:alpha val="34000"/>
                  </a:schemeClr>
                </a:solidFill>
              </a:ln>
              <a:effectLst>
                <a:innerShdw blurRad="63500" dist="50800" dir="16200000">
                  <a:prstClr val="black">
                    <a:alpha val="78000"/>
                  </a:prstClr>
                </a:innerShdw>
              </a:effectLst>
              <a:scene3d>
                <a:camera prst="orthographicFront"/>
                <a:lightRig rig="threePt" dir="t"/>
              </a:scene3d>
              <a:sp3d>
                <a:bevelT h="31750"/>
                <a:bevelB w="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Hexagon 75"/>
              <p:cNvSpPr/>
              <p:nvPr/>
            </p:nvSpPr>
            <p:spPr>
              <a:xfrm rot="5400000">
                <a:off x="2255452" y="1631803"/>
                <a:ext cx="1450545" cy="1289304"/>
              </a:xfrm>
              <a:prstGeom prst="hexagon">
                <a:avLst/>
              </a:prstGeom>
              <a:solidFill>
                <a:srgbClr val="0070C0">
                  <a:alpha val="63000"/>
                </a:srgbClr>
              </a:solidFill>
              <a:ln w="9525">
                <a:solidFill>
                  <a:schemeClr val="tx1">
                    <a:alpha val="34000"/>
                  </a:schemeClr>
                </a:solidFill>
              </a:ln>
              <a:effectLst>
                <a:innerShdw blurRad="63500" dist="50800" dir="16200000">
                  <a:prstClr val="black">
                    <a:alpha val="78000"/>
                  </a:prstClr>
                </a:innerShdw>
              </a:effectLst>
              <a:scene3d>
                <a:camera prst="orthographicFront"/>
                <a:lightRig rig="threePt" dir="t"/>
              </a:scene3d>
              <a:sp3d>
                <a:bevelT h="31750"/>
                <a:bevelB w="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Hexagon 76"/>
              <p:cNvSpPr/>
              <p:nvPr/>
            </p:nvSpPr>
            <p:spPr>
              <a:xfrm rot="5400000">
                <a:off x="1580434" y="2829795"/>
                <a:ext cx="1450545" cy="1287639"/>
              </a:xfrm>
              <a:prstGeom prst="hexagon">
                <a:avLst/>
              </a:prstGeom>
              <a:solidFill>
                <a:srgbClr val="0070C0">
                  <a:alpha val="63000"/>
                </a:srgbClr>
              </a:solidFill>
              <a:ln w="9525">
                <a:solidFill>
                  <a:schemeClr val="tx1">
                    <a:alpha val="34000"/>
                  </a:schemeClr>
                </a:solidFill>
              </a:ln>
              <a:effectLst>
                <a:innerShdw blurRad="63500" dist="50800" dir="16200000">
                  <a:prstClr val="black">
                    <a:alpha val="78000"/>
                  </a:prstClr>
                </a:innerShdw>
              </a:effectLst>
              <a:scene3d>
                <a:camera prst="orthographicFront"/>
                <a:lightRig rig="threePt" dir="t"/>
              </a:scene3d>
              <a:sp3d>
                <a:bevelT h="31750"/>
                <a:bevelB w="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Hexagon 77"/>
              <p:cNvSpPr/>
              <p:nvPr/>
            </p:nvSpPr>
            <p:spPr>
              <a:xfrm rot="5400000">
                <a:off x="3642921" y="4006814"/>
                <a:ext cx="1450545" cy="1289304"/>
              </a:xfrm>
              <a:prstGeom prst="hexagon">
                <a:avLst/>
              </a:prstGeom>
              <a:solidFill>
                <a:srgbClr val="0070C0">
                  <a:alpha val="63000"/>
                </a:srgbClr>
              </a:solidFill>
              <a:ln w="9525">
                <a:solidFill>
                  <a:schemeClr val="tx1">
                    <a:alpha val="34000"/>
                  </a:schemeClr>
                </a:solidFill>
              </a:ln>
              <a:effectLst>
                <a:innerShdw blurRad="63500" dist="50800" dir="16200000">
                  <a:prstClr val="black">
                    <a:alpha val="78000"/>
                  </a:prstClr>
                </a:innerShdw>
              </a:effectLst>
              <a:scene3d>
                <a:camera prst="orthographicFront"/>
                <a:lightRig rig="threePt" dir="t"/>
              </a:scene3d>
              <a:sp3d>
                <a:bevelT h="31750"/>
                <a:bevelB w="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Hexagon 78"/>
              <p:cNvSpPr/>
              <p:nvPr/>
            </p:nvSpPr>
            <p:spPr>
              <a:xfrm rot="5400000">
                <a:off x="2276068" y="4018773"/>
                <a:ext cx="1450545" cy="1289304"/>
              </a:xfrm>
              <a:prstGeom prst="hexagon">
                <a:avLst/>
              </a:prstGeom>
              <a:solidFill>
                <a:srgbClr val="0070C0">
                  <a:alpha val="63000"/>
                </a:srgbClr>
              </a:solidFill>
              <a:ln w="9525">
                <a:solidFill>
                  <a:schemeClr val="tx1">
                    <a:alpha val="34000"/>
                  </a:schemeClr>
                </a:solidFill>
              </a:ln>
              <a:effectLst>
                <a:innerShdw blurRad="63500" dist="50800" dir="16200000">
                  <a:prstClr val="black">
                    <a:alpha val="78000"/>
                  </a:prstClr>
                </a:innerShdw>
              </a:effectLst>
              <a:scene3d>
                <a:camera prst="orthographicFront"/>
                <a:lightRig rig="threePt" dir="t"/>
              </a:scene3d>
              <a:sp3d>
                <a:bevelT h="31750"/>
                <a:bevelB w="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TextBox 79"/>
              <p:cNvSpPr txBox="1"/>
              <p:nvPr/>
            </p:nvSpPr>
            <p:spPr>
              <a:xfrm>
                <a:off x="2279982" y="2110033"/>
                <a:ext cx="1362041" cy="267852"/>
              </a:xfrm>
              <a:prstGeom prst="rect">
                <a:avLst/>
              </a:prstGeom>
              <a:noFill/>
            </p:spPr>
            <p:txBody>
              <a:bodyPr wrap="square" rtlCol="0">
                <a:spAutoFit/>
              </a:bodyPr>
              <a:lstStyle/>
              <a:p>
                <a:pPr algn="ctr"/>
                <a:r>
                  <a:rPr lang="en-US" sz="1600" b="1" dirty="0" smtClean="0">
                    <a:solidFill>
                      <a:schemeClr val="bg1"/>
                    </a:solidFill>
                  </a:rPr>
                  <a:t>Customer</a:t>
                </a:r>
                <a:endParaRPr lang="en-US" sz="1600" b="1" dirty="0">
                  <a:solidFill>
                    <a:schemeClr val="bg1"/>
                  </a:solidFill>
                </a:endParaRPr>
              </a:p>
            </p:txBody>
          </p:sp>
          <p:sp>
            <p:nvSpPr>
              <p:cNvPr id="81" name="TextBox 80"/>
              <p:cNvSpPr txBox="1"/>
              <p:nvPr/>
            </p:nvSpPr>
            <p:spPr>
              <a:xfrm>
                <a:off x="3788783" y="2110033"/>
                <a:ext cx="1119612" cy="267852"/>
              </a:xfrm>
              <a:prstGeom prst="rect">
                <a:avLst/>
              </a:prstGeom>
              <a:noFill/>
            </p:spPr>
            <p:txBody>
              <a:bodyPr wrap="square" rtlCol="0">
                <a:spAutoFit/>
              </a:bodyPr>
              <a:lstStyle/>
              <a:p>
                <a:pPr algn="ctr"/>
                <a:r>
                  <a:rPr lang="en-US" sz="1600" b="1" dirty="0" smtClean="0">
                    <a:solidFill>
                      <a:schemeClr val="bg1"/>
                    </a:solidFill>
                  </a:rPr>
                  <a:t>Productivity</a:t>
                </a:r>
                <a:endParaRPr lang="en-US" sz="1600" b="1" dirty="0">
                  <a:solidFill>
                    <a:schemeClr val="bg1"/>
                  </a:solidFill>
                </a:endParaRPr>
              </a:p>
            </p:txBody>
          </p:sp>
          <p:sp>
            <p:nvSpPr>
              <p:cNvPr id="82" name="TextBox 81"/>
              <p:cNvSpPr txBox="1"/>
              <p:nvPr/>
            </p:nvSpPr>
            <p:spPr>
              <a:xfrm>
                <a:off x="4346357" y="3315769"/>
                <a:ext cx="1371150" cy="267852"/>
              </a:xfrm>
              <a:prstGeom prst="rect">
                <a:avLst/>
              </a:prstGeom>
              <a:noFill/>
            </p:spPr>
            <p:txBody>
              <a:bodyPr wrap="square" rtlCol="0">
                <a:spAutoFit/>
              </a:bodyPr>
              <a:lstStyle/>
              <a:p>
                <a:pPr algn="ctr"/>
                <a:r>
                  <a:rPr lang="en-US" sz="1600" b="1" dirty="0" smtClean="0">
                    <a:solidFill>
                      <a:schemeClr val="bg1"/>
                    </a:solidFill>
                  </a:rPr>
                  <a:t>Compliance</a:t>
                </a:r>
                <a:endParaRPr lang="en-US" sz="1600" b="1" dirty="0">
                  <a:solidFill>
                    <a:schemeClr val="bg1"/>
                  </a:solidFill>
                </a:endParaRPr>
              </a:p>
            </p:txBody>
          </p:sp>
          <p:sp>
            <p:nvSpPr>
              <p:cNvPr id="83" name="TextBox 82"/>
              <p:cNvSpPr txBox="1"/>
              <p:nvPr/>
            </p:nvSpPr>
            <p:spPr>
              <a:xfrm>
                <a:off x="2331812" y="4494801"/>
                <a:ext cx="1351755" cy="267852"/>
              </a:xfrm>
              <a:prstGeom prst="rect">
                <a:avLst/>
              </a:prstGeom>
              <a:noFill/>
            </p:spPr>
            <p:txBody>
              <a:bodyPr wrap="square" rtlCol="0">
                <a:spAutoFit/>
              </a:bodyPr>
              <a:lstStyle/>
              <a:p>
                <a:pPr algn="ctr"/>
                <a:r>
                  <a:rPr lang="en-US" sz="1600" b="1" dirty="0" smtClean="0">
                    <a:solidFill>
                      <a:schemeClr val="bg1"/>
                    </a:solidFill>
                  </a:rPr>
                  <a:t>Cycle Times</a:t>
                </a:r>
              </a:p>
            </p:txBody>
          </p:sp>
          <p:sp>
            <p:nvSpPr>
              <p:cNvPr id="84" name="TextBox 83"/>
              <p:cNvSpPr txBox="1"/>
              <p:nvPr/>
            </p:nvSpPr>
            <p:spPr>
              <a:xfrm>
                <a:off x="1623443" y="3315769"/>
                <a:ext cx="1425585" cy="267852"/>
              </a:xfrm>
              <a:prstGeom prst="rect">
                <a:avLst/>
              </a:prstGeom>
              <a:noFill/>
            </p:spPr>
            <p:txBody>
              <a:bodyPr wrap="square" rtlCol="0">
                <a:spAutoFit/>
              </a:bodyPr>
              <a:lstStyle/>
              <a:p>
                <a:pPr algn="ctr"/>
                <a:r>
                  <a:rPr lang="en-US" sz="1600" b="1" dirty="0" smtClean="0">
                    <a:solidFill>
                      <a:schemeClr val="bg1"/>
                    </a:solidFill>
                  </a:rPr>
                  <a:t>Business Analysis</a:t>
                </a:r>
                <a:endParaRPr lang="en-US" sz="1600" b="1" dirty="0">
                  <a:solidFill>
                    <a:schemeClr val="bg1"/>
                  </a:solidFill>
                </a:endParaRPr>
              </a:p>
            </p:txBody>
          </p:sp>
          <p:sp>
            <p:nvSpPr>
              <p:cNvPr id="86" name="TextBox 85"/>
              <p:cNvSpPr txBox="1"/>
              <p:nvPr/>
            </p:nvSpPr>
            <p:spPr>
              <a:xfrm>
                <a:off x="3740856" y="4461219"/>
                <a:ext cx="1242707" cy="267852"/>
              </a:xfrm>
              <a:prstGeom prst="rect">
                <a:avLst/>
              </a:prstGeom>
              <a:noFill/>
            </p:spPr>
            <p:txBody>
              <a:bodyPr wrap="square" rtlCol="0">
                <a:spAutoFit/>
              </a:bodyPr>
              <a:lstStyle/>
              <a:p>
                <a:pPr algn="ctr"/>
                <a:r>
                  <a:rPr lang="en-US" sz="1600" b="1" dirty="0" smtClean="0">
                    <a:solidFill>
                      <a:schemeClr val="bg1"/>
                    </a:solidFill>
                  </a:rPr>
                  <a:t>Visibility</a:t>
                </a:r>
                <a:endParaRPr lang="en-US" sz="1600" b="1" dirty="0">
                  <a:solidFill>
                    <a:schemeClr val="bg1"/>
                  </a:solidFill>
                </a:endParaRPr>
              </a:p>
            </p:txBody>
          </p:sp>
          <p:cxnSp>
            <p:nvCxnSpPr>
              <p:cNvPr id="87" name="Straight Connector 86"/>
              <p:cNvCxnSpPr/>
              <p:nvPr/>
            </p:nvCxnSpPr>
            <p:spPr>
              <a:xfrm rot="10800000">
                <a:off x="1978282" y="1623201"/>
                <a:ext cx="349975" cy="242024"/>
              </a:xfrm>
              <a:prstGeom prst="line">
                <a:avLst/>
              </a:prstGeom>
              <a:ln w="19050">
                <a:solidFill>
                  <a:srgbClr val="006600"/>
                </a:solidFill>
              </a:ln>
            </p:spPr>
            <p:style>
              <a:lnRef idx="1">
                <a:schemeClr val="accent5"/>
              </a:lnRef>
              <a:fillRef idx="0">
                <a:schemeClr val="accent5"/>
              </a:fillRef>
              <a:effectRef idx="0">
                <a:schemeClr val="accent5"/>
              </a:effectRef>
              <a:fontRef idx="minor">
                <a:schemeClr val="tx1"/>
              </a:fontRef>
            </p:style>
          </p:cxnSp>
          <p:cxnSp>
            <p:nvCxnSpPr>
              <p:cNvPr id="88" name="Straight Connector 87"/>
              <p:cNvCxnSpPr/>
              <p:nvPr/>
            </p:nvCxnSpPr>
            <p:spPr>
              <a:xfrm rot="10800000">
                <a:off x="428877" y="1623589"/>
                <a:ext cx="1554480" cy="1588"/>
              </a:xfrm>
              <a:prstGeom prst="line">
                <a:avLst/>
              </a:prstGeom>
              <a:ln w="19050">
                <a:solidFill>
                  <a:srgbClr val="006600"/>
                </a:solidFill>
              </a:ln>
            </p:spPr>
            <p:style>
              <a:lnRef idx="1">
                <a:schemeClr val="accent5"/>
              </a:lnRef>
              <a:fillRef idx="0">
                <a:schemeClr val="accent5"/>
              </a:fillRef>
              <a:effectRef idx="0">
                <a:schemeClr val="accent5"/>
              </a:effectRef>
              <a:fontRef idx="minor">
                <a:schemeClr val="tx1"/>
              </a:fontRef>
            </p:style>
          </p:cxnSp>
          <p:cxnSp>
            <p:nvCxnSpPr>
              <p:cNvPr id="89" name="Straight Connector 88"/>
              <p:cNvCxnSpPr/>
              <p:nvPr/>
            </p:nvCxnSpPr>
            <p:spPr>
              <a:xfrm rot="10800000">
                <a:off x="395613" y="2824300"/>
                <a:ext cx="914400" cy="1588"/>
              </a:xfrm>
              <a:prstGeom prst="line">
                <a:avLst/>
              </a:prstGeom>
              <a:ln w="19050">
                <a:solidFill>
                  <a:srgbClr val="006600"/>
                </a:solidFill>
              </a:ln>
            </p:spPr>
            <p:style>
              <a:lnRef idx="1">
                <a:schemeClr val="accent5"/>
              </a:lnRef>
              <a:fillRef idx="0">
                <a:schemeClr val="accent5"/>
              </a:fillRef>
              <a:effectRef idx="0">
                <a:schemeClr val="accent5"/>
              </a:effectRef>
              <a:fontRef idx="minor">
                <a:schemeClr val="tx1"/>
              </a:fontRef>
            </p:style>
          </p:cxnSp>
          <p:cxnSp>
            <p:nvCxnSpPr>
              <p:cNvPr id="90" name="Straight Connector 89"/>
              <p:cNvCxnSpPr/>
              <p:nvPr/>
            </p:nvCxnSpPr>
            <p:spPr>
              <a:xfrm rot="10800000" flipV="1">
                <a:off x="1982736" y="5064597"/>
                <a:ext cx="361404" cy="252513"/>
              </a:xfrm>
              <a:prstGeom prst="line">
                <a:avLst/>
              </a:prstGeom>
              <a:ln w="19050">
                <a:solidFill>
                  <a:srgbClr val="006600"/>
                </a:solidFill>
              </a:ln>
            </p:spPr>
            <p:style>
              <a:lnRef idx="1">
                <a:schemeClr val="accent5"/>
              </a:lnRef>
              <a:fillRef idx="0">
                <a:schemeClr val="accent5"/>
              </a:fillRef>
              <a:effectRef idx="0">
                <a:schemeClr val="accent5"/>
              </a:effectRef>
              <a:fontRef idx="minor">
                <a:schemeClr val="tx1"/>
              </a:fontRef>
            </p:style>
          </p:cxnSp>
          <p:cxnSp>
            <p:nvCxnSpPr>
              <p:cNvPr id="91" name="Straight Connector 90"/>
              <p:cNvCxnSpPr/>
              <p:nvPr/>
            </p:nvCxnSpPr>
            <p:spPr>
              <a:xfrm rot="10800000">
                <a:off x="339620" y="5315961"/>
                <a:ext cx="1645920" cy="1588"/>
              </a:xfrm>
              <a:prstGeom prst="line">
                <a:avLst/>
              </a:prstGeom>
              <a:ln w="19050">
                <a:solidFill>
                  <a:srgbClr val="006600"/>
                </a:solidFill>
              </a:ln>
            </p:spPr>
            <p:style>
              <a:lnRef idx="1">
                <a:schemeClr val="accent5"/>
              </a:lnRef>
              <a:fillRef idx="0">
                <a:schemeClr val="accent5"/>
              </a:fillRef>
              <a:effectRef idx="0">
                <a:schemeClr val="accent5"/>
              </a:effectRef>
              <a:fontRef idx="minor">
                <a:schemeClr val="tx1"/>
              </a:fontRef>
            </p:style>
          </p:cxnSp>
          <p:cxnSp>
            <p:nvCxnSpPr>
              <p:cNvPr id="92" name="Straight Connector 91"/>
              <p:cNvCxnSpPr/>
              <p:nvPr/>
            </p:nvCxnSpPr>
            <p:spPr>
              <a:xfrm rot="10800000" flipV="1">
                <a:off x="1289676" y="3871521"/>
                <a:ext cx="361404" cy="252513"/>
              </a:xfrm>
              <a:prstGeom prst="line">
                <a:avLst/>
              </a:prstGeom>
              <a:ln w="19050">
                <a:solidFill>
                  <a:srgbClr val="006600"/>
                </a:solidFill>
              </a:ln>
            </p:spPr>
            <p:style>
              <a:lnRef idx="1">
                <a:schemeClr val="accent5"/>
              </a:lnRef>
              <a:fillRef idx="0">
                <a:schemeClr val="accent5"/>
              </a:fillRef>
              <a:effectRef idx="0">
                <a:schemeClr val="accent5"/>
              </a:effectRef>
              <a:fontRef idx="minor">
                <a:schemeClr val="tx1"/>
              </a:fontRef>
            </p:style>
          </p:cxnSp>
          <p:cxnSp>
            <p:nvCxnSpPr>
              <p:cNvPr id="93" name="Straight Connector 92"/>
              <p:cNvCxnSpPr/>
              <p:nvPr/>
            </p:nvCxnSpPr>
            <p:spPr>
              <a:xfrm rot="10800000">
                <a:off x="378082" y="4122072"/>
                <a:ext cx="914400" cy="1588"/>
              </a:xfrm>
              <a:prstGeom prst="line">
                <a:avLst/>
              </a:prstGeom>
              <a:ln w="19050">
                <a:solidFill>
                  <a:srgbClr val="006600"/>
                </a:solidFill>
              </a:ln>
            </p:spPr>
            <p:style>
              <a:lnRef idx="1">
                <a:schemeClr val="accent5"/>
              </a:lnRef>
              <a:fillRef idx="0">
                <a:schemeClr val="accent5"/>
              </a:fillRef>
              <a:effectRef idx="0">
                <a:schemeClr val="accent5"/>
              </a:effectRef>
              <a:fontRef idx="minor">
                <a:schemeClr val="tx1"/>
              </a:fontRef>
            </p:style>
          </p:cxnSp>
          <p:cxnSp>
            <p:nvCxnSpPr>
              <p:cNvPr id="94" name="Straight Connector 93"/>
              <p:cNvCxnSpPr/>
              <p:nvPr/>
            </p:nvCxnSpPr>
            <p:spPr>
              <a:xfrm rot="10800000">
                <a:off x="6023114" y="2790913"/>
                <a:ext cx="914400" cy="1588"/>
              </a:xfrm>
              <a:prstGeom prst="line">
                <a:avLst/>
              </a:prstGeom>
              <a:ln w="15875">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10800000" flipV="1">
                <a:off x="5671492" y="2788829"/>
                <a:ext cx="361404" cy="252513"/>
              </a:xfrm>
              <a:prstGeom prst="line">
                <a:avLst/>
              </a:prstGeom>
              <a:ln w="15875">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0800000">
                <a:off x="5337317" y="1609352"/>
                <a:ext cx="1645920" cy="1588"/>
              </a:xfrm>
              <a:prstGeom prst="line">
                <a:avLst/>
              </a:prstGeom>
              <a:ln w="15875">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rot="10800000" flipV="1">
                <a:off x="4978066" y="1609346"/>
                <a:ext cx="361404" cy="252513"/>
              </a:xfrm>
              <a:prstGeom prst="line">
                <a:avLst/>
              </a:prstGeom>
              <a:ln w="15875">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rot="10800000">
                <a:off x="6022035" y="4097934"/>
                <a:ext cx="914400" cy="1588"/>
              </a:xfrm>
              <a:prstGeom prst="line">
                <a:avLst/>
              </a:prstGeom>
              <a:ln w="15875">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0800000">
                <a:off x="5357461" y="5297010"/>
                <a:ext cx="1645920" cy="1588"/>
              </a:xfrm>
              <a:prstGeom prst="line">
                <a:avLst/>
              </a:prstGeom>
              <a:ln w="15875">
                <a:solidFill>
                  <a:srgbClr val="006600"/>
                </a:solidFill>
              </a:ln>
            </p:spPr>
            <p:style>
              <a:lnRef idx="1">
                <a:schemeClr val="accent1"/>
              </a:lnRef>
              <a:fillRef idx="0">
                <a:schemeClr val="accent1"/>
              </a:fillRef>
              <a:effectRef idx="0">
                <a:schemeClr val="accent1"/>
              </a:effectRef>
              <a:fontRef idx="minor">
                <a:schemeClr val="tx1"/>
              </a:fontRef>
            </p:style>
          </p:cxnSp>
          <p:grpSp>
            <p:nvGrpSpPr>
              <p:cNvPr id="6" name="Group 55"/>
              <p:cNvGrpSpPr/>
              <p:nvPr/>
            </p:nvGrpSpPr>
            <p:grpSpPr>
              <a:xfrm>
                <a:off x="380548" y="1601403"/>
                <a:ext cx="1877820" cy="3501274"/>
                <a:chOff x="-1514929" y="1544249"/>
                <a:chExt cx="1877820" cy="3501274"/>
              </a:xfrm>
            </p:grpSpPr>
            <p:sp>
              <p:nvSpPr>
                <p:cNvPr id="107" name="Rectangle 106"/>
                <p:cNvSpPr/>
                <p:nvPr/>
              </p:nvSpPr>
              <p:spPr>
                <a:xfrm>
                  <a:off x="-1514929" y="1544249"/>
                  <a:ext cx="1828646" cy="922823"/>
                </a:xfrm>
                <a:prstGeom prst="rect">
                  <a:avLst/>
                </a:prstGeom>
              </p:spPr>
              <p:txBody>
                <a:bodyPr wrap="square">
                  <a:spAutoFit/>
                </a:bodyPr>
                <a:lstStyle/>
                <a:p>
                  <a:pPr marL="117475" indent="-117475" algn="l">
                    <a:lnSpc>
                      <a:spcPct val="150000"/>
                    </a:lnSpc>
                    <a:buFont typeface="Arial" pitchFamily="34" charset="0"/>
                    <a:buChar char="•"/>
                  </a:pPr>
                  <a:r>
                    <a:rPr lang="en-US" sz="1200" b="1" dirty="0" smtClean="0">
                      <a:solidFill>
                        <a:srgbClr val="000099"/>
                      </a:solidFill>
                    </a:rPr>
                    <a:t>VOC to CTQ Analysis</a:t>
                  </a:r>
                </a:p>
                <a:p>
                  <a:pPr marL="117475" indent="-117475" algn="l">
                    <a:lnSpc>
                      <a:spcPct val="150000"/>
                    </a:lnSpc>
                    <a:buFont typeface="Arial" pitchFamily="34" charset="0"/>
                    <a:buChar char="•"/>
                  </a:pPr>
                  <a:r>
                    <a:rPr lang="en-US" sz="1200" b="1" dirty="0" smtClean="0">
                      <a:solidFill>
                        <a:srgbClr val="000099"/>
                      </a:solidFill>
                    </a:rPr>
                    <a:t>Improvements of CTQ</a:t>
                  </a:r>
                </a:p>
                <a:p>
                  <a:pPr marL="117475" indent="-117475" algn="l">
                    <a:lnSpc>
                      <a:spcPct val="150000"/>
                    </a:lnSpc>
                    <a:buFont typeface="Arial" pitchFamily="34" charset="0"/>
                    <a:buChar char="•"/>
                  </a:pPr>
                  <a:r>
                    <a:rPr lang="en-US" sz="1200" b="1" dirty="0" smtClean="0">
                      <a:solidFill>
                        <a:srgbClr val="000099"/>
                      </a:solidFill>
                    </a:rPr>
                    <a:t>Build methodology to conduct Mystery shopping insights</a:t>
                  </a:r>
                </a:p>
              </p:txBody>
            </p:sp>
            <p:sp>
              <p:nvSpPr>
                <p:cNvPr id="108" name="Rectangle 107"/>
                <p:cNvSpPr/>
                <p:nvPr/>
              </p:nvSpPr>
              <p:spPr>
                <a:xfrm>
                  <a:off x="-1514928" y="4042344"/>
                  <a:ext cx="1877819" cy="1003179"/>
                </a:xfrm>
                <a:prstGeom prst="rect">
                  <a:avLst/>
                </a:prstGeom>
              </p:spPr>
              <p:txBody>
                <a:bodyPr wrap="square">
                  <a:spAutoFit/>
                </a:bodyPr>
                <a:lstStyle/>
                <a:p>
                  <a:pPr marL="115888" lvl="1" indent="-115888" algn="l">
                    <a:lnSpc>
                      <a:spcPct val="130000"/>
                    </a:lnSpc>
                    <a:buFont typeface="Arial" pitchFamily="34" charset="0"/>
                    <a:buChar char="•"/>
                  </a:pPr>
                  <a:r>
                    <a:rPr lang="en-US" sz="1200" b="1" dirty="0" smtClean="0">
                      <a:solidFill>
                        <a:srgbClr val="000099"/>
                      </a:solidFill>
                    </a:rPr>
                    <a:t>Process Analysis</a:t>
                  </a:r>
                </a:p>
                <a:p>
                  <a:pPr marL="115888" lvl="1" indent="-115888" algn="l">
                    <a:lnSpc>
                      <a:spcPct val="130000"/>
                    </a:lnSpc>
                    <a:buFont typeface="Arial" pitchFamily="34" charset="0"/>
                    <a:buChar char="•"/>
                  </a:pPr>
                  <a:r>
                    <a:rPr lang="en-US" sz="1200" b="1" dirty="0" smtClean="0">
                      <a:solidFill>
                        <a:srgbClr val="000099"/>
                      </a:solidFill>
                    </a:rPr>
                    <a:t>Simulation</a:t>
                  </a:r>
                </a:p>
                <a:p>
                  <a:pPr marL="115888" lvl="1" indent="-115888" algn="l">
                    <a:lnSpc>
                      <a:spcPct val="130000"/>
                    </a:lnSpc>
                    <a:buFont typeface="Arial" pitchFamily="34" charset="0"/>
                    <a:buChar char="•"/>
                  </a:pPr>
                  <a:r>
                    <a:rPr lang="en-US" sz="1200" b="1" dirty="0" smtClean="0">
                      <a:solidFill>
                        <a:srgbClr val="000099"/>
                      </a:solidFill>
                    </a:rPr>
                    <a:t>VSM</a:t>
                  </a:r>
                </a:p>
                <a:p>
                  <a:pPr marL="115888" lvl="1" indent="-115888" algn="l">
                    <a:lnSpc>
                      <a:spcPct val="130000"/>
                    </a:lnSpc>
                    <a:buFont typeface="Arial" pitchFamily="34" charset="0"/>
                    <a:buChar char="•"/>
                  </a:pPr>
                  <a:r>
                    <a:rPr lang="en-US" sz="1200" b="1" dirty="0" smtClean="0">
                      <a:solidFill>
                        <a:srgbClr val="000099"/>
                      </a:solidFill>
                    </a:rPr>
                    <a:t>Eliminate inefficiency</a:t>
                  </a:r>
                </a:p>
                <a:p>
                  <a:pPr marL="115888" lvl="1" indent="-115888" algn="l">
                    <a:lnSpc>
                      <a:spcPct val="130000"/>
                    </a:lnSpc>
                    <a:buFont typeface="Arial" pitchFamily="34" charset="0"/>
                    <a:buChar char="•"/>
                  </a:pPr>
                  <a:r>
                    <a:rPr lang="en-US" sz="1200" b="1" dirty="0" smtClean="0">
                      <a:solidFill>
                        <a:srgbClr val="000099"/>
                      </a:solidFill>
                    </a:rPr>
                    <a:t>Decrease handoff and bottlenecks</a:t>
                  </a:r>
                </a:p>
              </p:txBody>
            </p:sp>
            <p:sp>
              <p:nvSpPr>
                <p:cNvPr id="109" name="Rectangle 108"/>
                <p:cNvSpPr/>
                <p:nvPr/>
              </p:nvSpPr>
              <p:spPr>
                <a:xfrm>
                  <a:off x="-1514929" y="2849692"/>
                  <a:ext cx="1284823" cy="758459"/>
                </a:xfrm>
                <a:prstGeom prst="rect">
                  <a:avLst/>
                </a:prstGeom>
              </p:spPr>
              <p:txBody>
                <a:bodyPr wrap="square">
                  <a:spAutoFit/>
                </a:bodyPr>
                <a:lstStyle/>
                <a:p>
                  <a:pPr marL="117475" indent="-117475">
                    <a:lnSpc>
                      <a:spcPct val="120000"/>
                    </a:lnSpc>
                    <a:buFont typeface="Arial" pitchFamily="34" charset="0"/>
                    <a:buChar char="•"/>
                  </a:pPr>
                  <a:r>
                    <a:rPr lang="en-US" sz="1200" b="1" dirty="0" smtClean="0">
                      <a:solidFill>
                        <a:srgbClr val="000099"/>
                      </a:solidFill>
                    </a:rPr>
                    <a:t>Requirements Management</a:t>
                  </a:r>
                </a:p>
                <a:p>
                  <a:pPr marL="117475" indent="-117475">
                    <a:lnSpc>
                      <a:spcPct val="120000"/>
                    </a:lnSpc>
                    <a:buFont typeface="Arial" pitchFamily="34" charset="0"/>
                    <a:buChar char="•"/>
                  </a:pPr>
                  <a:r>
                    <a:rPr lang="en-US" sz="1200" b="1" dirty="0" smtClean="0">
                      <a:solidFill>
                        <a:srgbClr val="000099"/>
                      </a:solidFill>
                    </a:rPr>
                    <a:t>BA </a:t>
                  </a:r>
                  <a:r>
                    <a:rPr lang="en-US" sz="1200" b="1" dirty="0" err="1" smtClean="0">
                      <a:solidFill>
                        <a:srgbClr val="000099"/>
                      </a:solidFill>
                    </a:rPr>
                    <a:t>CoE</a:t>
                  </a:r>
                  <a:r>
                    <a:rPr lang="en-US" sz="1200" b="1" dirty="0" smtClean="0">
                      <a:solidFill>
                        <a:srgbClr val="000099"/>
                      </a:solidFill>
                    </a:rPr>
                    <a:t> Setup</a:t>
                  </a:r>
                </a:p>
                <a:p>
                  <a:pPr marL="117475" indent="-117475">
                    <a:lnSpc>
                      <a:spcPct val="120000"/>
                    </a:lnSpc>
                    <a:buFont typeface="Arial" pitchFamily="34" charset="0"/>
                    <a:buChar char="•"/>
                  </a:pPr>
                  <a:r>
                    <a:rPr lang="en-US" sz="1200" b="1" dirty="0" smtClean="0">
                      <a:solidFill>
                        <a:srgbClr val="000099"/>
                      </a:solidFill>
                    </a:rPr>
                    <a:t>Change Impact Analysis</a:t>
                  </a:r>
                </a:p>
              </p:txBody>
            </p:sp>
          </p:grpSp>
          <p:sp>
            <p:nvSpPr>
              <p:cNvPr id="101" name="Rectangle 100"/>
              <p:cNvSpPr/>
              <p:nvPr/>
            </p:nvSpPr>
            <p:spPr>
              <a:xfrm>
                <a:off x="5075096" y="4088900"/>
                <a:ext cx="1680154" cy="933781"/>
              </a:xfrm>
              <a:prstGeom prst="rect">
                <a:avLst/>
              </a:prstGeom>
            </p:spPr>
            <p:txBody>
              <a:bodyPr wrap="square">
                <a:spAutoFit/>
              </a:bodyPr>
              <a:lstStyle/>
              <a:p>
                <a:pPr marL="117475" indent="-117475" algn="l">
                  <a:lnSpc>
                    <a:spcPct val="120000"/>
                  </a:lnSpc>
                  <a:buFont typeface="Arial" pitchFamily="34" charset="0"/>
                  <a:buChar char="•"/>
                </a:pPr>
                <a:r>
                  <a:rPr lang="en-US" sz="1200" b="1" dirty="0" smtClean="0">
                    <a:solidFill>
                      <a:srgbClr val="000099"/>
                    </a:solidFill>
                  </a:rPr>
                  <a:t>Business Modeling </a:t>
                </a:r>
              </a:p>
              <a:p>
                <a:pPr marL="117475" indent="-117475" algn="l">
                  <a:lnSpc>
                    <a:spcPct val="120000"/>
                  </a:lnSpc>
                  <a:buFont typeface="Arial" pitchFamily="34" charset="0"/>
                  <a:buChar char="•"/>
                </a:pPr>
                <a:r>
                  <a:rPr lang="en-US" sz="1200" b="1" dirty="0" smtClean="0">
                    <a:solidFill>
                      <a:srgbClr val="000099"/>
                    </a:solidFill>
                  </a:rPr>
                  <a:t>SOPs</a:t>
                </a:r>
              </a:p>
              <a:p>
                <a:pPr marL="117475" indent="-117475" algn="l">
                  <a:lnSpc>
                    <a:spcPct val="120000"/>
                  </a:lnSpc>
                  <a:buFont typeface="Arial" pitchFamily="34" charset="0"/>
                  <a:buChar char="•"/>
                </a:pPr>
                <a:r>
                  <a:rPr lang="en-US" sz="1200" b="1" dirty="0" smtClean="0">
                    <a:solidFill>
                      <a:srgbClr val="000099"/>
                    </a:solidFill>
                  </a:rPr>
                  <a:t>Assessment Documents</a:t>
                </a:r>
              </a:p>
              <a:p>
                <a:pPr marL="117475" indent="-117475" algn="l">
                  <a:lnSpc>
                    <a:spcPct val="120000"/>
                  </a:lnSpc>
                  <a:buFont typeface="Arial" pitchFamily="34" charset="0"/>
                  <a:buChar char="•"/>
                </a:pPr>
                <a:r>
                  <a:rPr lang="en-US" sz="1200" b="1" dirty="0" smtClean="0">
                    <a:solidFill>
                      <a:srgbClr val="000099"/>
                    </a:solidFill>
                  </a:rPr>
                  <a:t>Governance </a:t>
                </a:r>
              </a:p>
              <a:p>
                <a:pPr marL="117475" indent="-117475" algn="l">
                  <a:lnSpc>
                    <a:spcPct val="120000"/>
                  </a:lnSpc>
                  <a:buFont typeface="Arial" pitchFamily="34" charset="0"/>
                  <a:buChar char="•"/>
                </a:pPr>
                <a:r>
                  <a:rPr lang="en-US" sz="1200" b="1" dirty="0" smtClean="0">
                    <a:solidFill>
                      <a:srgbClr val="000099"/>
                    </a:solidFill>
                  </a:rPr>
                  <a:t>Exceptions Documentation</a:t>
                </a:r>
              </a:p>
            </p:txBody>
          </p:sp>
          <p:sp>
            <p:nvSpPr>
              <p:cNvPr id="102" name="Rectangle 101"/>
              <p:cNvSpPr/>
              <p:nvPr/>
            </p:nvSpPr>
            <p:spPr>
              <a:xfrm>
                <a:off x="5013598" y="1737715"/>
                <a:ext cx="2186396" cy="954884"/>
              </a:xfrm>
              <a:prstGeom prst="rect">
                <a:avLst/>
              </a:prstGeom>
            </p:spPr>
            <p:txBody>
              <a:bodyPr wrap="square">
                <a:spAutoFit/>
              </a:bodyPr>
              <a:lstStyle/>
              <a:p>
                <a:pPr marL="117475" indent="-117475" algn="l">
                  <a:lnSpc>
                    <a:spcPct val="150000"/>
                  </a:lnSpc>
                  <a:buFont typeface="Arial" pitchFamily="34" charset="0"/>
                  <a:buChar char="•"/>
                </a:pPr>
                <a:r>
                  <a:rPr lang="en-US" sz="1200" b="1" dirty="0" smtClean="0">
                    <a:solidFill>
                      <a:srgbClr val="000099"/>
                    </a:solidFill>
                  </a:rPr>
                  <a:t>Automated process execution across IT systems and people</a:t>
                </a:r>
              </a:p>
              <a:p>
                <a:pPr marL="117475" indent="-117475" algn="l">
                  <a:lnSpc>
                    <a:spcPct val="150000"/>
                  </a:lnSpc>
                  <a:buFont typeface="Arial" pitchFamily="34" charset="0"/>
                  <a:buChar char="•"/>
                </a:pPr>
                <a:r>
                  <a:rPr lang="en-US" sz="1200" b="1" dirty="0" smtClean="0">
                    <a:solidFill>
                      <a:srgbClr val="000099"/>
                    </a:solidFill>
                  </a:rPr>
                  <a:t>Reduce manual hand-offs, errors and bottlenecks</a:t>
                </a:r>
                <a:r>
                  <a:rPr lang="en-US" sz="1400" b="1" dirty="0" smtClean="0">
                    <a:solidFill>
                      <a:srgbClr val="000099"/>
                    </a:solidFill>
                  </a:rPr>
                  <a:t>.</a:t>
                </a:r>
                <a:endParaRPr lang="en-US" sz="1400" b="1" dirty="0">
                  <a:solidFill>
                    <a:srgbClr val="000099"/>
                  </a:solidFill>
                </a:endParaRPr>
              </a:p>
            </p:txBody>
          </p:sp>
          <p:sp>
            <p:nvSpPr>
              <p:cNvPr id="103" name="Rectangle 102"/>
              <p:cNvSpPr/>
              <p:nvPr/>
            </p:nvSpPr>
            <p:spPr>
              <a:xfrm>
                <a:off x="5815311" y="2833475"/>
                <a:ext cx="1384685" cy="1109103"/>
              </a:xfrm>
              <a:prstGeom prst="rect">
                <a:avLst/>
              </a:prstGeom>
            </p:spPr>
            <p:txBody>
              <a:bodyPr wrap="square">
                <a:spAutoFit/>
              </a:bodyPr>
              <a:lstStyle/>
              <a:p>
                <a:pPr marL="117475" indent="-117475" algn="l">
                  <a:lnSpc>
                    <a:spcPct val="120000"/>
                  </a:lnSpc>
                  <a:buFont typeface="Arial" pitchFamily="34" charset="0"/>
                  <a:buChar char="•"/>
                </a:pPr>
                <a:r>
                  <a:rPr lang="en-US" sz="1200" b="1" dirty="0" smtClean="0">
                    <a:solidFill>
                      <a:srgbClr val="000099"/>
                    </a:solidFill>
                  </a:rPr>
                  <a:t>Identify Requirements</a:t>
                </a:r>
              </a:p>
              <a:p>
                <a:pPr marL="117475" indent="-117475" algn="l">
                  <a:lnSpc>
                    <a:spcPct val="120000"/>
                  </a:lnSpc>
                  <a:buFont typeface="Arial" pitchFamily="34" charset="0"/>
                  <a:buChar char="•"/>
                </a:pPr>
                <a:r>
                  <a:rPr lang="en-US" sz="1200" b="1" dirty="0" smtClean="0">
                    <a:solidFill>
                      <a:srgbClr val="000099"/>
                    </a:solidFill>
                  </a:rPr>
                  <a:t>Create Process Breakdown Structure (PBS)</a:t>
                </a:r>
              </a:p>
              <a:p>
                <a:pPr marL="117475" indent="-117475" algn="l">
                  <a:lnSpc>
                    <a:spcPct val="120000"/>
                  </a:lnSpc>
                  <a:buFont typeface="Arial" pitchFamily="34" charset="0"/>
                  <a:buChar char="•"/>
                </a:pPr>
                <a:r>
                  <a:rPr lang="en-US" sz="1200" b="1" dirty="0" smtClean="0">
                    <a:solidFill>
                      <a:srgbClr val="000099"/>
                    </a:solidFill>
                  </a:rPr>
                  <a:t>Integration of the PBS within the Process</a:t>
                </a:r>
              </a:p>
            </p:txBody>
          </p:sp>
          <p:cxnSp>
            <p:nvCxnSpPr>
              <p:cNvPr id="104" name="Straight Connector 103"/>
              <p:cNvCxnSpPr/>
              <p:nvPr/>
            </p:nvCxnSpPr>
            <p:spPr>
              <a:xfrm rot="10800000">
                <a:off x="5009917" y="5057257"/>
                <a:ext cx="349975" cy="242024"/>
              </a:xfrm>
              <a:prstGeom prst="line">
                <a:avLst/>
              </a:prstGeom>
              <a:ln w="15875">
                <a:solidFill>
                  <a:srgbClr val="00660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0800000">
                <a:off x="1306681" y="2823919"/>
                <a:ext cx="349975" cy="242024"/>
              </a:xfrm>
              <a:prstGeom prst="line">
                <a:avLst/>
              </a:prstGeom>
              <a:ln w="19050">
                <a:solidFill>
                  <a:srgbClr val="006600"/>
                </a:solidFill>
              </a:ln>
            </p:spPr>
            <p:style>
              <a:lnRef idx="1">
                <a:schemeClr val="accent5"/>
              </a:lnRef>
              <a:fillRef idx="0">
                <a:schemeClr val="accent5"/>
              </a:fillRef>
              <a:effectRef idx="0">
                <a:schemeClr val="accent5"/>
              </a:effectRef>
              <a:fontRef idx="minor">
                <a:schemeClr val="tx1"/>
              </a:fontRef>
            </p:style>
          </p:cxnSp>
          <p:cxnSp>
            <p:nvCxnSpPr>
              <p:cNvPr id="106" name="Straight Connector 105"/>
              <p:cNvCxnSpPr/>
              <p:nvPr/>
            </p:nvCxnSpPr>
            <p:spPr>
              <a:xfrm rot="10800000">
                <a:off x="5675408" y="3855115"/>
                <a:ext cx="349975" cy="242024"/>
              </a:xfrm>
              <a:prstGeom prst="line">
                <a:avLst/>
              </a:prstGeom>
              <a:ln w="15875">
                <a:solidFill>
                  <a:srgbClr val="006600"/>
                </a:solidFill>
              </a:ln>
            </p:spPr>
            <p:style>
              <a:lnRef idx="1">
                <a:schemeClr val="accent1"/>
              </a:lnRef>
              <a:fillRef idx="0">
                <a:schemeClr val="accent1"/>
              </a:fillRef>
              <a:effectRef idx="0">
                <a:schemeClr val="accent1"/>
              </a:effectRef>
              <a:fontRef idx="minor">
                <a:schemeClr val="tx1"/>
              </a:fontRef>
            </p:style>
          </p:cxnSp>
        </p:grpSp>
        <p:sp>
          <p:nvSpPr>
            <p:cNvPr id="110" name="Rectangle 109"/>
            <p:cNvSpPr/>
            <p:nvPr/>
          </p:nvSpPr>
          <p:spPr>
            <a:xfrm>
              <a:off x="5559186" y="3345420"/>
              <a:ext cx="524704" cy="427967"/>
            </a:xfrm>
            <a:prstGeom prst="rect">
              <a:avLst/>
            </a:prstGeom>
          </p:spPr>
          <p:txBody>
            <a:bodyPr wrap="none">
              <a:spAutoFit/>
            </a:bodyPr>
            <a:lstStyle/>
            <a:p>
              <a:pPr algn="ctr"/>
              <a:r>
                <a:rPr lang="en-US" sz="3200" b="1" dirty="0" smtClean="0">
                  <a:solidFill>
                    <a:schemeClr val="tx1">
                      <a:lumMod val="65000"/>
                      <a:lumOff val="35000"/>
                    </a:schemeClr>
                  </a:solidFill>
                </a:rPr>
                <a:t>PIM</a:t>
              </a:r>
              <a:endParaRPr lang="en-US" sz="3200" b="1" dirty="0">
                <a:solidFill>
                  <a:schemeClr val="tx1">
                    <a:lumMod val="65000"/>
                    <a:lumOff val="35000"/>
                  </a:schemeClr>
                </a:solidFill>
              </a:endParaRPr>
            </a:p>
          </p:txBody>
        </p:sp>
      </p:grpSp>
      <p:sp>
        <p:nvSpPr>
          <p:cNvPr id="47" name="Title 1"/>
          <p:cNvSpPr txBox="1">
            <a:spLocks/>
          </p:cNvSpPr>
          <p:nvPr/>
        </p:nvSpPr>
        <p:spPr>
          <a:xfrm>
            <a:off x="549796" y="239546"/>
            <a:ext cx="10971372" cy="617862"/>
          </a:xfrm>
          <a:prstGeom prst="rect">
            <a:avLst/>
          </a:prstGeom>
        </p:spPr>
        <p:txBody>
          <a:bodyPr vert="horz" lIns="91440" tIns="45720" rIns="91440" bIns="45720" rtlCol="0" anchor="t" anchorCtr="0">
            <a:normAutofit/>
          </a:body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tx2"/>
                </a:solidFill>
                <a:effectLst/>
                <a:uLnTx/>
                <a:uFillTx/>
                <a:latin typeface="+mj-lt"/>
                <a:ea typeface="+mj-ea"/>
                <a:cs typeface="+mj-cs"/>
              </a:rPr>
              <a:t>Business Consultancy Solutions</a:t>
            </a:r>
            <a:endParaRPr kumimoji="0" lang="en-US" sz="3600" b="0" i="0" u="none" strike="noStrike" kern="1200" cap="none" spc="0" normalizeH="0" baseline="0" noProof="0" dirty="0">
              <a:ln>
                <a:noFill/>
              </a:ln>
              <a:solidFill>
                <a:schemeClr val="tx2"/>
              </a:solidFill>
              <a:effectLst/>
              <a:uLnTx/>
              <a:uFillTx/>
              <a:latin typeface="+mj-lt"/>
              <a:ea typeface="+mj-ea"/>
              <a:cs typeface="+mj-cs"/>
            </a:endParaRPr>
          </a:p>
        </p:txBody>
      </p:sp>
    </p:spTree>
    <p:extLst>
      <p:ext uri="{BB962C8B-B14F-4D97-AF65-F5344CB8AC3E}">
        <p14:creationId xmlns:p14="http://schemas.microsoft.com/office/powerpoint/2010/main" val="4221582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2984" y="44624"/>
            <a:ext cx="800100" cy="790575"/>
          </a:xfrm>
          <a:prstGeom prst="rect">
            <a:avLst/>
          </a:prstGeom>
        </p:spPr>
      </p:pic>
      <p:grpSp>
        <p:nvGrpSpPr>
          <p:cNvPr id="3" name="Group 70"/>
          <p:cNvGrpSpPr/>
          <p:nvPr/>
        </p:nvGrpSpPr>
        <p:grpSpPr>
          <a:xfrm>
            <a:off x="684212" y="914400"/>
            <a:ext cx="10820400" cy="5518336"/>
            <a:chOff x="899591" y="1428736"/>
            <a:chExt cx="9072000" cy="5004000"/>
          </a:xfrm>
        </p:grpSpPr>
        <p:sp>
          <p:nvSpPr>
            <p:cNvPr id="30" name="Rectangle 66"/>
            <p:cNvSpPr>
              <a:spLocks noChangeArrowheads="1"/>
            </p:cNvSpPr>
            <p:nvPr/>
          </p:nvSpPr>
          <p:spPr bwMode="auto">
            <a:xfrm>
              <a:off x="1849245" y="1430919"/>
              <a:ext cx="1579754" cy="419376"/>
            </a:xfrm>
            <a:prstGeom prst="rect">
              <a:avLst/>
            </a:prstGeom>
            <a:solidFill>
              <a:schemeClr val="accent6"/>
            </a:solidFill>
            <a:ln w="12700" algn="ctr">
              <a:noFill/>
              <a:miter lim="800000"/>
              <a:headEnd/>
              <a:tailEnd/>
            </a:ln>
            <a:effectLst>
              <a:outerShdw blurRad="44450" dist="27940" dir="5400000" algn="ctr">
                <a:srgbClr val="000000">
                  <a:alpha val="32000"/>
                </a:srgbClr>
              </a:outerShdw>
            </a:effectLst>
          </p:spPr>
          <p:txBody>
            <a:bodyPr wrap="none" anchor="ctr"/>
            <a:lstStyle/>
            <a:p>
              <a:pPr algn="ctr" fontAlgn="auto">
                <a:spcBef>
                  <a:spcPts val="0"/>
                </a:spcBef>
                <a:spcAft>
                  <a:spcPts val="0"/>
                </a:spcAft>
                <a:buClr>
                  <a:schemeClr val="bg1">
                    <a:lumMod val="75000"/>
                    <a:lumOff val="25000"/>
                  </a:schemeClr>
                </a:buClr>
                <a:defRPr/>
              </a:pPr>
              <a:r>
                <a:rPr lang="en-IN" sz="1600" b="1" kern="0" dirty="0" smtClean="0">
                  <a:solidFill>
                    <a:schemeClr val="bg1"/>
                  </a:solidFill>
                  <a:cs typeface="Arial" pitchFamily="34" charset="0"/>
                </a:rPr>
                <a:t>PLAN</a:t>
              </a:r>
            </a:p>
          </p:txBody>
        </p:sp>
        <p:sp>
          <p:nvSpPr>
            <p:cNvPr id="31" name="Rectangle 66"/>
            <p:cNvSpPr>
              <a:spLocks noChangeArrowheads="1"/>
            </p:cNvSpPr>
            <p:nvPr/>
          </p:nvSpPr>
          <p:spPr bwMode="auto">
            <a:xfrm>
              <a:off x="3484687" y="1428736"/>
              <a:ext cx="1579754" cy="419376"/>
            </a:xfrm>
            <a:prstGeom prst="rect">
              <a:avLst/>
            </a:prstGeom>
            <a:solidFill>
              <a:schemeClr val="accent6"/>
            </a:solidFill>
            <a:ln w="12700" algn="ctr">
              <a:noFill/>
              <a:miter lim="800000"/>
              <a:headEnd/>
              <a:tailEnd/>
            </a:ln>
            <a:effectLst>
              <a:outerShdw blurRad="44450" dist="27940" dir="5400000" algn="ctr">
                <a:srgbClr val="000000">
                  <a:alpha val="32000"/>
                </a:srgbClr>
              </a:outerShdw>
            </a:effectLst>
          </p:spPr>
          <p:txBody>
            <a:bodyPr wrap="none" anchor="ctr"/>
            <a:lstStyle/>
            <a:p>
              <a:pPr algn="ctr" fontAlgn="auto">
                <a:spcBef>
                  <a:spcPts val="0"/>
                </a:spcBef>
                <a:spcAft>
                  <a:spcPts val="0"/>
                </a:spcAft>
                <a:buClr>
                  <a:schemeClr val="bg1">
                    <a:lumMod val="75000"/>
                    <a:lumOff val="25000"/>
                  </a:schemeClr>
                </a:buClr>
                <a:defRPr/>
              </a:pPr>
              <a:r>
                <a:rPr lang="en-IN" sz="1600" b="1" kern="0" dirty="0" smtClean="0">
                  <a:solidFill>
                    <a:schemeClr val="bg1"/>
                  </a:solidFill>
                  <a:cs typeface="Arial" pitchFamily="34" charset="0"/>
                </a:rPr>
                <a:t>INTROSPECT</a:t>
              </a:r>
            </a:p>
          </p:txBody>
        </p:sp>
        <p:sp>
          <p:nvSpPr>
            <p:cNvPr id="32" name="Rectangle 66"/>
            <p:cNvSpPr>
              <a:spLocks noChangeArrowheads="1"/>
            </p:cNvSpPr>
            <p:nvPr/>
          </p:nvSpPr>
          <p:spPr bwMode="auto">
            <a:xfrm>
              <a:off x="5120129" y="1430919"/>
              <a:ext cx="1579754" cy="419376"/>
            </a:xfrm>
            <a:prstGeom prst="rect">
              <a:avLst/>
            </a:prstGeom>
            <a:solidFill>
              <a:schemeClr val="accent6"/>
            </a:solidFill>
            <a:ln w="12700" algn="ctr">
              <a:noFill/>
              <a:miter lim="800000"/>
              <a:headEnd/>
              <a:tailEnd/>
            </a:ln>
            <a:effectLst>
              <a:outerShdw blurRad="44450" dist="27940" dir="5400000" algn="ctr">
                <a:srgbClr val="000000">
                  <a:alpha val="32000"/>
                </a:srgbClr>
              </a:outerShdw>
            </a:effectLst>
          </p:spPr>
          <p:txBody>
            <a:bodyPr wrap="none" anchor="ctr"/>
            <a:lstStyle/>
            <a:p>
              <a:pPr algn="ctr" fontAlgn="auto">
                <a:spcBef>
                  <a:spcPts val="0"/>
                </a:spcBef>
                <a:spcAft>
                  <a:spcPts val="0"/>
                </a:spcAft>
                <a:buClr>
                  <a:schemeClr val="bg1">
                    <a:lumMod val="75000"/>
                    <a:lumOff val="25000"/>
                  </a:schemeClr>
                </a:buClr>
                <a:buFont typeface="Times New Roman" pitchFamily="18" charset="0"/>
                <a:buNone/>
                <a:defRPr/>
              </a:pPr>
              <a:r>
                <a:rPr lang="en-IN" sz="1600" b="1" kern="0" dirty="0" smtClean="0">
                  <a:solidFill>
                    <a:schemeClr val="bg1"/>
                  </a:solidFill>
                  <a:cs typeface="Arial" pitchFamily="34" charset="0"/>
                </a:rPr>
                <a:t>MOBILISE</a:t>
              </a:r>
              <a:endParaRPr lang="en-IN" sz="1600" b="1" kern="0" dirty="0">
                <a:solidFill>
                  <a:schemeClr val="bg1"/>
                </a:solidFill>
                <a:cs typeface="Arial" pitchFamily="34" charset="0"/>
              </a:endParaRPr>
            </a:p>
          </p:txBody>
        </p:sp>
        <p:sp>
          <p:nvSpPr>
            <p:cNvPr id="33" name="Rectangle 66"/>
            <p:cNvSpPr>
              <a:spLocks noChangeArrowheads="1"/>
            </p:cNvSpPr>
            <p:nvPr/>
          </p:nvSpPr>
          <p:spPr bwMode="auto">
            <a:xfrm>
              <a:off x="6755570" y="1433105"/>
              <a:ext cx="1579754" cy="419376"/>
            </a:xfrm>
            <a:prstGeom prst="rect">
              <a:avLst/>
            </a:prstGeom>
            <a:solidFill>
              <a:schemeClr val="accent6"/>
            </a:solidFill>
            <a:ln w="12700" algn="ctr">
              <a:noFill/>
              <a:miter lim="800000"/>
              <a:headEnd/>
              <a:tailEnd/>
            </a:ln>
            <a:effectLst>
              <a:outerShdw blurRad="44450" dist="27940" dir="5400000" algn="ctr">
                <a:srgbClr val="000000">
                  <a:alpha val="32000"/>
                </a:srgbClr>
              </a:outerShdw>
            </a:effectLst>
          </p:spPr>
          <p:txBody>
            <a:bodyPr wrap="none" anchor="ctr"/>
            <a:lstStyle/>
            <a:p>
              <a:pPr algn="ctr" fontAlgn="auto">
                <a:spcBef>
                  <a:spcPts val="0"/>
                </a:spcBef>
                <a:spcAft>
                  <a:spcPts val="0"/>
                </a:spcAft>
                <a:buClr>
                  <a:schemeClr val="bg1">
                    <a:lumMod val="75000"/>
                    <a:lumOff val="25000"/>
                  </a:schemeClr>
                </a:buClr>
                <a:buFont typeface="Times New Roman" pitchFamily="18" charset="0"/>
                <a:buNone/>
                <a:defRPr/>
              </a:pPr>
              <a:r>
                <a:rPr lang="en-IN" sz="1600" b="1" kern="0" dirty="0" smtClean="0">
                  <a:solidFill>
                    <a:schemeClr val="bg1"/>
                  </a:solidFill>
                  <a:cs typeface="Arial" pitchFamily="34" charset="0"/>
                </a:rPr>
                <a:t>TEST</a:t>
              </a:r>
            </a:p>
          </p:txBody>
        </p:sp>
        <p:sp>
          <p:nvSpPr>
            <p:cNvPr id="34" name="Rectangle 66"/>
            <p:cNvSpPr>
              <a:spLocks noChangeArrowheads="1"/>
            </p:cNvSpPr>
            <p:nvPr/>
          </p:nvSpPr>
          <p:spPr bwMode="auto">
            <a:xfrm>
              <a:off x="8391012" y="1435288"/>
              <a:ext cx="1579754" cy="419376"/>
            </a:xfrm>
            <a:prstGeom prst="rect">
              <a:avLst/>
            </a:prstGeom>
            <a:solidFill>
              <a:schemeClr val="accent6"/>
            </a:solidFill>
            <a:ln w="12700" algn="ctr">
              <a:noFill/>
              <a:miter lim="800000"/>
              <a:headEnd/>
              <a:tailEnd/>
            </a:ln>
            <a:effectLst>
              <a:outerShdw blurRad="44450" dist="27940" dir="5400000" algn="ctr">
                <a:srgbClr val="000000">
                  <a:alpha val="32000"/>
                </a:srgbClr>
              </a:outerShdw>
            </a:effectLst>
          </p:spPr>
          <p:txBody>
            <a:bodyPr wrap="none" anchor="ctr"/>
            <a:lstStyle/>
            <a:p>
              <a:pPr algn="ctr" fontAlgn="auto">
                <a:spcBef>
                  <a:spcPts val="0"/>
                </a:spcBef>
                <a:spcAft>
                  <a:spcPts val="0"/>
                </a:spcAft>
                <a:buClr>
                  <a:schemeClr val="bg1">
                    <a:lumMod val="75000"/>
                    <a:lumOff val="25000"/>
                  </a:schemeClr>
                </a:buClr>
                <a:buFont typeface="Times New Roman" pitchFamily="18" charset="0"/>
                <a:buNone/>
                <a:defRPr/>
              </a:pPr>
              <a:r>
                <a:rPr lang="en-IN" sz="1600" b="1" kern="0" dirty="0" smtClean="0">
                  <a:solidFill>
                    <a:schemeClr val="bg1"/>
                  </a:solidFill>
                  <a:cs typeface="Arial" pitchFamily="34" charset="0"/>
                </a:rPr>
                <a:t>COMMISSION</a:t>
              </a:r>
              <a:endParaRPr lang="en-IN" sz="1600" b="1" kern="0" dirty="0">
                <a:solidFill>
                  <a:schemeClr val="bg1"/>
                </a:solidFill>
                <a:cs typeface="Arial" pitchFamily="34" charset="0"/>
              </a:endParaRPr>
            </a:p>
          </p:txBody>
        </p:sp>
        <p:sp>
          <p:nvSpPr>
            <p:cNvPr id="35" name="Pentagon 34"/>
            <p:cNvSpPr/>
            <p:nvPr/>
          </p:nvSpPr>
          <p:spPr>
            <a:xfrm>
              <a:off x="899591" y="1999053"/>
              <a:ext cx="890301" cy="397222"/>
            </a:xfrm>
            <a:prstGeom prst="homePlate">
              <a:avLst/>
            </a:prstGeom>
            <a:solidFill>
              <a:srgbClr val="D1ECF9"/>
            </a:solidFill>
            <a:ln w="9525">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bg1">
                    <a:lumMod val="75000"/>
                    <a:lumOff val="25000"/>
                  </a:schemeClr>
                </a:buClr>
              </a:pPr>
              <a:r>
                <a:rPr lang="en-US" sz="1400" b="1" dirty="0" smtClean="0">
                  <a:solidFill>
                    <a:schemeClr val="tx1">
                      <a:lumMod val="65000"/>
                      <a:lumOff val="35000"/>
                    </a:schemeClr>
                  </a:solidFill>
                </a:rPr>
                <a:t>Pre</a:t>
              </a:r>
            </a:p>
            <a:p>
              <a:pPr algn="ctr">
                <a:buClr>
                  <a:schemeClr val="bg1">
                    <a:lumMod val="75000"/>
                    <a:lumOff val="25000"/>
                  </a:schemeClr>
                </a:buClr>
              </a:pPr>
              <a:r>
                <a:rPr lang="en-US" sz="1400" b="1" dirty="0" smtClean="0">
                  <a:solidFill>
                    <a:schemeClr val="tx1">
                      <a:lumMod val="65000"/>
                      <a:lumOff val="35000"/>
                    </a:schemeClr>
                  </a:solidFill>
                </a:rPr>
                <a:t>Requisite</a:t>
              </a:r>
              <a:endParaRPr lang="en-US" sz="1400" b="1" dirty="0">
                <a:solidFill>
                  <a:schemeClr val="bg1"/>
                </a:solidFill>
              </a:endParaRPr>
            </a:p>
          </p:txBody>
        </p:sp>
        <p:sp>
          <p:nvSpPr>
            <p:cNvPr id="36" name="AutoShape 18"/>
            <p:cNvSpPr>
              <a:spLocks noChangeArrowheads="1"/>
            </p:cNvSpPr>
            <p:nvPr/>
          </p:nvSpPr>
          <p:spPr bwMode="auto">
            <a:xfrm>
              <a:off x="1907050" y="2521742"/>
              <a:ext cx="1466966" cy="1639060"/>
            </a:xfrm>
            <a:prstGeom prst="roundRect">
              <a:avLst>
                <a:gd name="adj" fmla="val 8449"/>
              </a:avLst>
            </a:prstGeom>
            <a:solidFill>
              <a:srgbClr val="9ABDD2"/>
            </a:solidFill>
            <a:ln>
              <a:headEnd/>
              <a:tailEnd/>
            </a:ln>
          </p:spPr>
          <p:style>
            <a:lnRef idx="1">
              <a:schemeClr val="accent3"/>
            </a:lnRef>
            <a:fillRef idx="2">
              <a:schemeClr val="accent3"/>
            </a:fillRef>
            <a:effectRef idx="1">
              <a:schemeClr val="accent3"/>
            </a:effectRef>
            <a:fontRef idx="minor">
              <a:schemeClr val="dk1"/>
            </a:fontRef>
          </p:style>
          <p:txBody>
            <a:bodyPr lIns="91440" tIns="0" rIns="0" bIns="0"/>
            <a:lstStyle/>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Understand Objective </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Finalize process scope</a:t>
              </a:r>
              <a:endParaRPr lang="en-US" sz="1050" dirty="0">
                <a:solidFill>
                  <a:schemeClr val="bg1"/>
                </a:solidFill>
                <a:cs typeface="Arial" pitchFamily="34" charset="0"/>
              </a:endParaRP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Finalize scope </a:t>
              </a:r>
              <a:r>
                <a:rPr lang="en-US" sz="1050" dirty="0">
                  <a:solidFill>
                    <a:schemeClr val="bg1"/>
                  </a:solidFill>
                  <a:cs typeface="Arial" pitchFamily="34" charset="0"/>
                </a:rPr>
                <a:t>of Data Collection</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Estimate </a:t>
              </a:r>
              <a:r>
                <a:rPr lang="en-US" sz="1050" dirty="0">
                  <a:solidFill>
                    <a:schemeClr val="bg1"/>
                  </a:solidFill>
                  <a:cs typeface="Arial" pitchFamily="34" charset="0"/>
                </a:rPr>
                <a:t>&amp; plan</a:t>
              </a:r>
            </a:p>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Obtain Stakeholders’ buy-in</a:t>
              </a:r>
            </a:p>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Define Governance structure</a:t>
              </a:r>
            </a:p>
          </p:txBody>
        </p:sp>
        <p:sp>
          <p:nvSpPr>
            <p:cNvPr id="37" name="AutoShape 18"/>
            <p:cNvSpPr>
              <a:spLocks noChangeArrowheads="1"/>
            </p:cNvSpPr>
            <p:nvPr/>
          </p:nvSpPr>
          <p:spPr bwMode="auto">
            <a:xfrm>
              <a:off x="1897504" y="1931494"/>
              <a:ext cx="1466966" cy="520242"/>
            </a:xfrm>
            <a:prstGeom prst="roundRect">
              <a:avLst>
                <a:gd name="adj" fmla="val 17875"/>
              </a:avLst>
            </a:prstGeom>
            <a:solidFill>
              <a:srgbClr val="9ABDD2"/>
            </a:solidFill>
            <a:ln>
              <a:headEnd/>
              <a:tailEnd/>
            </a:ln>
          </p:spPr>
          <p:style>
            <a:lnRef idx="1">
              <a:schemeClr val="accent3"/>
            </a:lnRef>
            <a:fillRef idx="2">
              <a:schemeClr val="accent3"/>
            </a:fillRef>
            <a:effectRef idx="1">
              <a:schemeClr val="accent3"/>
            </a:effectRef>
            <a:fontRef idx="minor">
              <a:schemeClr val="dk1"/>
            </a:fontRef>
          </p:style>
          <p:txBody>
            <a:bodyPr lIns="91440" tIns="0" rIns="0" bIns="0"/>
            <a:lstStyle/>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Formal intent to </a:t>
              </a:r>
              <a:r>
                <a:rPr lang="en-US" sz="1050" dirty="0" smtClean="0">
                  <a:solidFill>
                    <a:schemeClr val="bg1"/>
                  </a:solidFill>
                  <a:cs typeface="Arial" pitchFamily="34" charset="0"/>
                </a:rPr>
                <a:t>engage</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Gather VOC </a:t>
              </a:r>
              <a:endParaRPr lang="en-US" sz="1050" dirty="0">
                <a:solidFill>
                  <a:schemeClr val="bg1"/>
                </a:solidFill>
                <a:cs typeface="Arial" pitchFamily="34" charset="0"/>
              </a:endParaRPr>
            </a:p>
          </p:txBody>
        </p:sp>
        <p:sp>
          <p:nvSpPr>
            <p:cNvPr id="38" name="AutoShape 18"/>
            <p:cNvSpPr>
              <a:spLocks noChangeArrowheads="1"/>
            </p:cNvSpPr>
            <p:nvPr/>
          </p:nvSpPr>
          <p:spPr bwMode="auto">
            <a:xfrm>
              <a:off x="1907050" y="4214271"/>
              <a:ext cx="1465375" cy="511115"/>
            </a:xfrm>
            <a:prstGeom prst="roundRect">
              <a:avLst>
                <a:gd name="adj" fmla="val 17875"/>
              </a:avLst>
            </a:prstGeom>
            <a:solidFill>
              <a:srgbClr val="9ABDD2"/>
            </a:solidFill>
            <a:ln>
              <a:headEnd/>
              <a:tailEnd/>
            </a:ln>
          </p:spPr>
          <p:style>
            <a:lnRef idx="1">
              <a:schemeClr val="accent3"/>
            </a:lnRef>
            <a:fillRef idx="2">
              <a:schemeClr val="accent3"/>
            </a:fillRef>
            <a:effectRef idx="1">
              <a:schemeClr val="accent3"/>
            </a:effectRef>
            <a:fontRef idx="minor">
              <a:schemeClr val="dk1"/>
            </a:fontRef>
          </p:style>
          <p:txBody>
            <a:bodyPr lIns="91440" tIns="0" rIns="0" bIns="0"/>
            <a:lstStyle/>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Plan (Effort, Resource &amp; Schedule)</a:t>
              </a:r>
            </a:p>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Guidelines</a:t>
              </a:r>
            </a:p>
          </p:txBody>
        </p:sp>
        <p:sp>
          <p:nvSpPr>
            <p:cNvPr id="39" name="AutoShape 18"/>
            <p:cNvSpPr>
              <a:spLocks noChangeArrowheads="1"/>
            </p:cNvSpPr>
            <p:nvPr/>
          </p:nvSpPr>
          <p:spPr bwMode="auto">
            <a:xfrm>
              <a:off x="1907113" y="4798401"/>
              <a:ext cx="1466331" cy="625431"/>
            </a:xfrm>
            <a:prstGeom prst="roundRect">
              <a:avLst>
                <a:gd name="adj" fmla="val 13587"/>
              </a:avLst>
            </a:prstGeom>
            <a:solidFill>
              <a:srgbClr val="5CA2C5"/>
            </a:solidFill>
            <a:ln w="12700" algn="ctr">
              <a:noFill/>
              <a:round/>
              <a:headEnd/>
              <a:tailEnd/>
            </a:ln>
            <a:effectLst>
              <a:outerShdw blurRad="44450" dist="27940" dir="5400000" algn="ctr">
                <a:srgbClr val="000000">
                  <a:alpha val="32000"/>
                </a:srgbClr>
              </a:outerShdw>
            </a:effectLst>
          </p:spPr>
          <p:txBody>
            <a:bodyPr lIns="91440" tIns="0" rIns="0" bIns="0"/>
            <a:lstStyle/>
            <a:p>
              <a:pPr marL="114300" indent="-114300" fontAlgn="auto">
                <a:spcBef>
                  <a:spcPts val="0"/>
                </a:spcBef>
                <a:spcAft>
                  <a:spcPts val="0"/>
                </a:spcAft>
                <a:buClr>
                  <a:schemeClr val="bg1">
                    <a:lumMod val="75000"/>
                    <a:lumOff val="25000"/>
                  </a:schemeClr>
                </a:buClr>
                <a:buFont typeface="Wingdings" pitchFamily="2" charset="2"/>
                <a:buChar char="§"/>
                <a:defRPr/>
              </a:pPr>
              <a:r>
                <a:rPr lang="en-US" sz="1050" dirty="0">
                  <a:solidFill>
                    <a:schemeClr val="bg1"/>
                  </a:solidFill>
                  <a:cs typeface="Arial" pitchFamily="34" charset="0"/>
                </a:rPr>
                <a:t>Review of Scope &amp; plan with stakeholders</a:t>
              </a:r>
            </a:p>
          </p:txBody>
        </p:sp>
        <p:sp>
          <p:nvSpPr>
            <p:cNvPr id="40" name="AutoShape 18"/>
            <p:cNvSpPr>
              <a:spLocks noChangeArrowheads="1"/>
            </p:cNvSpPr>
            <p:nvPr/>
          </p:nvSpPr>
          <p:spPr bwMode="auto">
            <a:xfrm>
              <a:off x="1898707" y="5489309"/>
              <a:ext cx="1483835" cy="943427"/>
            </a:xfrm>
            <a:prstGeom prst="roundRect">
              <a:avLst>
                <a:gd name="adj" fmla="val 10652"/>
              </a:avLst>
            </a:prstGeom>
            <a:solidFill>
              <a:srgbClr val="0070C0"/>
            </a:solidFill>
            <a:ln w="12700" algn="ctr">
              <a:noFill/>
              <a:round/>
              <a:headEnd/>
              <a:tailEnd/>
            </a:ln>
            <a:effectLst>
              <a:outerShdw blurRad="44450" dist="27940" dir="5400000" algn="ctr">
                <a:srgbClr val="000000">
                  <a:alpha val="32000"/>
                </a:srgbClr>
              </a:outerShdw>
            </a:effectLst>
          </p:spPr>
          <p:txBody>
            <a:bodyPr lIns="91440" tIns="0" rIns="0" bIns="0"/>
            <a:lstStyle/>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Project charter</a:t>
              </a:r>
              <a:endParaRPr lang="en-US" sz="1050" dirty="0">
                <a:solidFill>
                  <a:schemeClr val="bg1"/>
                </a:solidFill>
                <a:cs typeface="Arial" pitchFamily="34" charset="0"/>
              </a:endParaRP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BPM Project handbook</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Process scope capture template</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Estimation template</a:t>
              </a:r>
              <a:endParaRPr lang="en-US" sz="1050" dirty="0">
                <a:solidFill>
                  <a:schemeClr val="bg1"/>
                </a:solidFill>
                <a:cs typeface="Arial" pitchFamily="34" charset="0"/>
              </a:endParaRPr>
            </a:p>
          </p:txBody>
        </p:sp>
        <p:sp>
          <p:nvSpPr>
            <p:cNvPr id="41" name="Pentagon 40"/>
            <p:cNvSpPr/>
            <p:nvPr/>
          </p:nvSpPr>
          <p:spPr>
            <a:xfrm>
              <a:off x="899591" y="3102589"/>
              <a:ext cx="890301" cy="397222"/>
            </a:xfrm>
            <a:prstGeom prst="homePlate">
              <a:avLst/>
            </a:prstGeom>
            <a:solidFill>
              <a:srgbClr val="D1ECF9"/>
            </a:solidFill>
            <a:ln w="9525">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bg1">
                    <a:lumMod val="75000"/>
                    <a:lumOff val="25000"/>
                  </a:schemeClr>
                </a:buClr>
              </a:pPr>
              <a:r>
                <a:rPr lang="en-US" sz="1400" b="1" dirty="0" smtClean="0">
                  <a:solidFill>
                    <a:schemeClr val="tx1">
                      <a:lumMod val="65000"/>
                      <a:lumOff val="35000"/>
                    </a:schemeClr>
                  </a:solidFill>
                </a:rPr>
                <a:t>Activities</a:t>
              </a:r>
            </a:p>
          </p:txBody>
        </p:sp>
        <p:sp>
          <p:nvSpPr>
            <p:cNvPr id="42" name="Pentagon 41"/>
            <p:cNvSpPr/>
            <p:nvPr/>
          </p:nvSpPr>
          <p:spPr>
            <a:xfrm>
              <a:off x="899591" y="4266931"/>
              <a:ext cx="890301" cy="397222"/>
            </a:xfrm>
            <a:prstGeom prst="homePlate">
              <a:avLst/>
            </a:prstGeom>
            <a:solidFill>
              <a:srgbClr val="D1ECF9"/>
            </a:solidFill>
            <a:ln w="9525">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bg1">
                    <a:lumMod val="75000"/>
                    <a:lumOff val="25000"/>
                  </a:schemeClr>
                </a:buClr>
              </a:pPr>
              <a:r>
                <a:rPr lang="en-US" sz="1400" b="1" dirty="0" smtClean="0">
                  <a:solidFill>
                    <a:schemeClr val="tx1">
                      <a:lumMod val="65000"/>
                      <a:lumOff val="35000"/>
                    </a:schemeClr>
                  </a:solidFill>
                </a:rPr>
                <a:t>Output</a:t>
              </a:r>
            </a:p>
          </p:txBody>
        </p:sp>
        <p:sp>
          <p:nvSpPr>
            <p:cNvPr id="43" name="Pentagon 42"/>
            <p:cNvSpPr/>
            <p:nvPr/>
          </p:nvSpPr>
          <p:spPr>
            <a:xfrm>
              <a:off x="899591" y="4952723"/>
              <a:ext cx="890301" cy="397222"/>
            </a:xfrm>
            <a:prstGeom prst="homePlate">
              <a:avLst/>
            </a:prstGeom>
            <a:solidFill>
              <a:srgbClr val="D1ECF9"/>
            </a:solidFill>
            <a:ln w="9525">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bg1">
                    <a:lumMod val="75000"/>
                    <a:lumOff val="25000"/>
                  </a:schemeClr>
                </a:buClr>
              </a:pPr>
              <a:r>
                <a:rPr lang="en-US" sz="1400" b="1" dirty="0" smtClean="0">
                  <a:solidFill>
                    <a:schemeClr val="tx1">
                      <a:lumMod val="65000"/>
                      <a:lumOff val="35000"/>
                    </a:schemeClr>
                  </a:solidFill>
                </a:rPr>
                <a:t>Control</a:t>
              </a:r>
            </a:p>
          </p:txBody>
        </p:sp>
        <p:sp>
          <p:nvSpPr>
            <p:cNvPr id="44" name="Pentagon 43"/>
            <p:cNvSpPr/>
            <p:nvPr/>
          </p:nvSpPr>
          <p:spPr>
            <a:xfrm>
              <a:off x="899591" y="5789617"/>
              <a:ext cx="890301" cy="397222"/>
            </a:xfrm>
            <a:prstGeom prst="homePlate">
              <a:avLst/>
            </a:prstGeom>
            <a:solidFill>
              <a:srgbClr val="D1ECF9"/>
            </a:solidFill>
            <a:ln w="9525">
              <a:no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buClr>
                  <a:schemeClr val="bg1">
                    <a:lumMod val="75000"/>
                    <a:lumOff val="25000"/>
                  </a:schemeClr>
                </a:buClr>
              </a:pPr>
              <a:r>
                <a:rPr lang="en-US" sz="1400" b="1" dirty="0" smtClean="0">
                  <a:solidFill>
                    <a:schemeClr val="tx1">
                      <a:lumMod val="65000"/>
                      <a:lumOff val="35000"/>
                    </a:schemeClr>
                  </a:solidFill>
                </a:rPr>
                <a:t>Tools</a:t>
              </a:r>
            </a:p>
          </p:txBody>
        </p:sp>
        <p:sp>
          <p:nvSpPr>
            <p:cNvPr id="45" name="AutoShape 18"/>
            <p:cNvSpPr>
              <a:spLocks noChangeArrowheads="1"/>
            </p:cNvSpPr>
            <p:nvPr/>
          </p:nvSpPr>
          <p:spPr bwMode="auto">
            <a:xfrm>
              <a:off x="3539268" y="2521742"/>
              <a:ext cx="1466966" cy="1639060"/>
            </a:xfrm>
            <a:prstGeom prst="roundRect">
              <a:avLst>
                <a:gd name="adj" fmla="val 8449"/>
              </a:avLst>
            </a:prstGeom>
            <a:solidFill>
              <a:srgbClr val="9ABDD2"/>
            </a:solidFill>
            <a:ln>
              <a:headEnd/>
              <a:tailEnd/>
            </a:ln>
          </p:spPr>
          <p:style>
            <a:lnRef idx="1">
              <a:schemeClr val="accent3"/>
            </a:lnRef>
            <a:fillRef idx="2">
              <a:schemeClr val="accent3"/>
            </a:fillRef>
            <a:effectRef idx="1">
              <a:schemeClr val="accent3"/>
            </a:effectRef>
            <a:fontRef idx="minor">
              <a:schemeClr val="dk1"/>
            </a:fontRef>
          </p:style>
          <p:txBody>
            <a:bodyPr lIns="91440" tIns="0" rIns="0" bIns="0"/>
            <a:lstStyle/>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Conduct workshops to understand Business process</a:t>
              </a:r>
              <a:endParaRPr lang="en-US" sz="1050" dirty="0">
                <a:solidFill>
                  <a:schemeClr val="bg1"/>
                </a:solidFill>
                <a:cs typeface="Arial" pitchFamily="34" charset="0"/>
              </a:endParaRPr>
            </a:p>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Capture business &amp; operation processes  </a:t>
              </a:r>
              <a:r>
                <a:rPr lang="en-US" sz="1050" dirty="0" smtClean="0">
                  <a:solidFill>
                    <a:schemeClr val="bg1"/>
                  </a:solidFill>
                  <a:cs typeface="Arial" pitchFamily="34" charset="0"/>
                </a:rPr>
                <a:t>(Level 1 to Level 5)</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Capture </a:t>
              </a:r>
              <a:r>
                <a:rPr lang="en-US" sz="1050" dirty="0">
                  <a:solidFill>
                    <a:schemeClr val="bg1"/>
                  </a:solidFill>
                  <a:cs typeface="Arial" pitchFamily="34" charset="0"/>
                </a:rPr>
                <a:t>issues, pain points </a:t>
              </a:r>
              <a:r>
                <a:rPr lang="en-US" sz="1050" dirty="0" smtClean="0">
                  <a:solidFill>
                    <a:schemeClr val="bg1"/>
                  </a:solidFill>
                  <a:cs typeface="Arial" pitchFamily="34" charset="0"/>
                </a:rPr>
                <a:t>, Suggestions, control points &amp; handoffs</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Maturity Model Study</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Cost Benefit Analysis</a:t>
              </a:r>
              <a:endParaRPr lang="en-US" sz="1050" dirty="0">
                <a:solidFill>
                  <a:schemeClr val="bg1"/>
                </a:solidFill>
                <a:cs typeface="Arial" pitchFamily="34" charset="0"/>
              </a:endParaRPr>
            </a:p>
          </p:txBody>
        </p:sp>
        <p:sp>
          <p:nvSpPr>
            <p:cNvPr id="46" name="AutoShape 18"/>
            <p:cNvSpPr>
              <a:spLocks noChangeArrowheads="1"/>
            </p:cNvSpPr>
            <p:nvPr/>
          </p:nvSpPr>
          <p:spPr bwMode="auto">
            <a:xfrm>
              <a:off x="3529722" y="1931494"/>
              <a:ext cx="1466966" cy="520242"/>
            </a:xfrm>
            <a:prstGeom prst="roundRect">
              <a:avLst>
                <a:gd name="adj" fmla="val 17875"/>
              </a:avLst>
            </a:prstGeom>
            <a:solidFill>
              <a:srgbClr val="9ABDD2"/>
            </a:solidFill>
            <a:ln>
              <a:headEnd/>
              <a:tailEnd/>
            </a:ln>
          </p:spPr>
          <p:style>
            <a:lnRef idx="1">
              <a:schemeClr val="accent3"/>
            </a:lnRef>
            <a:fillRef idx="2">
              <a:schemeClr val="accent3"/>
            </a:fillRef>
            <a:effectRef idx="1">
              <a:schemeClr val="accent3"/>
            </a:effectRef>
            <a:fontRef idx="minor">
              <a:schemeClr val="dk1"/>
            </a:fontRef>
          </p:style>
          <p:txBody>
            <a:bodyPr lIns="91440" tIns="0" rIns="0" bIns="0"/>
            <a:lstStyle/>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Signed-off Plan</a:t>
              </a:r>
            </a:p>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Access to existing documentation</a:t>
              </a:r>
            </a:p>
          </p:txBody>
        </p:sp>
        <p:sp>
          <p:nvSpPr>
            <p:cNvPr id="47" name="AutoShape 18"/>
            <p:cNvSpPr>
              <a:spLocks noChangeArrowheads="1"/>
            </p:cNvSpPr>
            <p:nvPr/>
          </p:nvSpPr>
          <p:spPr bwMode="auto">
            <a:xfrm>
              <a:off x="3539268" y="4214271"/>
              <a:ext cx="1465375" cy="511115"/>
            </a:xfrm>
            <a:prstGeom prst="roundRect">
              <a:avLst>
                <a:gd name="adj" fmla="val 17875"/>
              </a:avLst>
            </a:prstGeom>
            <a:solidFill>
              <a:srgbClr val="9ABDD2"/>
            </a:solidFill>
            <a:ln>
              <a:headEnd/>
              <a:tailEnd/>
            </a:ln>
          </p:spPr>
          <p:style>
            <a:lnRef idx="1">
              <a:schemeClr val="accent3"/>
            </a:lnRef>
            <a:fillRef idx="2">
              <a:schemeClr val="accent3"/>
            </a:fillRef>
            <a:effectRef idx="1">
              <a:schemeClr val="accent3"/>
            </a:effectRef>
            <a:fontRef idx="minor">
              <a:schemeClr val="dk1"/>
            </a:fontRef>
          </p:style>
          <p:txBody>
            <a:bodyPr lIns="91440" tIns="0" rIns="0" bIns="0"/>
            <a:lstStyle/>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Business  Process Maps</a:t>
              </a:r>
            </a:p>
            <a:p>
              <a:pPr marL="114300" indent="-114300">
                <a:buClr>
                  <a:schemeClr val="bg1">
                    <a:lumMod val="75000"/>
                    <a:lumOff val="25000"/>
                  </a:schemeClr>
                </a:buClr>
                <a:buFont typeface="Wingdings" pitchFamily="2" charset="2"/>
                <a:buChar char="§"/>
                <a:defRPr/>
              </a:pPr>
              <a:endParaRPr lang="en-US" sz="1050" dirty="0">
                <a:solidFill>
                  <a:schemeClr val="bg1"/>
                </a:solidFill>
                <a:cs typeface="Arial" pitchFamily="34" charset="0"/>
              </a:endParaRPr>
            </a:p>
            <a:p>
              <a:pPr marL="114300" indent="-114300">
                <a:buClr>
                  <a:schemeClr val="bg1">
                    <a:lumMod val="75000"/>
                    <a:lumOff val="25000"/>
                  </a:schemeClr>
                </a:buClr>
                <a:buFont typeface="Wingdings" pitchFamily="2" charset="2"/>
                <a:buChar char="§"/>
                <a:defRPr/>
              </a:pPr>
              <a:endParaRPr lang="en-US" sz="1050" dirty="0">
                <a:solidFill>
                  <a:schemeClr val="bg1"/>
                </a:solidFill>
                <a:cs typeface="Arial" pitchFamily="34" charset="0"/>
              </a:endParaRPr>
            </a:p>
          </p:txBody>
        </p:sp>
        <p:sp>
          <p:nvSpPr>
            <p:cNvPr id="48" name="AutoShape 18"/>
            <p:cNvSpPr>
              <a:spLocks noChangeArrowheads="1"/>
            </p:cNvSpPr>
            <p:nvPr/>
          </p:nvSpPr>
          <p:spPr bwMode="auto">
            <a:xfrm>
              <a:off x="3539331" y="4798401"/>
              <a:ext cx="1466331" cy="625431"/>
            </a:xfrm>
            <a:prstGeom prst="roundRect">
              <a:avLst>
                <a:gd name="adj" fmla="val 13587"/>
              </a:avLst>
            </a:prstGeom>
            <a:solidFill>
              <a:srgbClr val="5CA2C5"/>
            </a:solidFill>
            <a:ln w="12700" algn="ctr">
              <a:noFill/>
              <a:round/>
              <a:headEnd/>
              <a:tailEnd/>
            </a:ln>
            <a:effectLst>
              <a:outerShdw blurRad="44450" dist="27940" dir="5400000" algn="ctr">
                <a:srgbClr val="000000">
                  <a:alpha val="32000"/>
                </a:srgbClr>
              </a:outerShdw>
            </a:effectLst>
          </p:spPr>
          <p:txBody>
            <a:bodyPr lIns="91440" tIns="0" rIns="0" bIns="0"/>
            <a:lstStyle/>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Validation of Business Process Map with Process SMEs</a:t>
              </a:r>
            </a:p>
          </p:txBody>
        </p:sp>
        <p:sp>
          <p:nvSpPr>
            <p:cNvPr id="49" name="AutoShape 18"/>
            <p:cNvSpPr>
              <a:spLocks noChangeArrowheads="1"/>
            </p:cNvSpPr>
            <p:nvPr/>
          </p:nvSpPr>
          <p:spPr bwMode="auto">
            <a:xfrm>
              <a:off x="3530924" y="5489309"/>
              <a:ext cx="1483835" cy="943427"/>
            </a:xfrm>
            <a:prstGeom prst="roundRect">
              <a:avLst>
                <a:gd name="adj" fmla="val 10652"/>
              </a:avLst>
            </a:prstGeom>
            <a:solidFill>
              <a:srgbClr val="0070C0"/>
            </a:solidFill>
            <a:ln w="12700" algn="ctr">
              <a:noFill/>
              <a:round/>
              <a:headEnd/>
              <a:tailEnd/>
            </a:ln>
            <a:effectLst>
              <a:outerShdw blurRad="44450" dist="27940" dir="5400000" algn="ctr">
                <a:srgbClr val="000000">
                  <a:alpha val="32000"/>
                </a:srgbClr>
              </a:outerShdw>
            </a:effectLst>
          </p:spPr>
          <p:txBody>
            <a:bodyPr lIns="91440" tIns="0" rIns="0" bIns="0"/>
            <a:lstStyle/>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Process capture template</a:t>
              </a:r>
            </a:p>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Modeling standards</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Review </a:t>
              </a:r>
              <a:r>
                <a:rPr lang="en-US" sz="1050" dirty="0">
                  <a:solidFill>
                    <a:schemeClr val="bg1"/>
                  </a:solidFill>
                  <a:cs typeface="Arial" pitchFamily="34" charset="0"/>
                </a:rPr>
                <a:t>checklist</a:t>
              </a:r>
            </a:p>
          </p:txBody>
        </p:sp>
        <p:cxnSp>
          <p:nvCxnSpPr>
            <p:cNvPr id="50" name="Straight Connector 49"/>
            <p:cNvCxnSpPr/>
            <p:nvPr/>
          </p:nvCxnSpPr>
          <p:spPr>
            <a:xfrm rot="5400000">
              <a:off x="6098348" y="4171923"/>
              <a:ext cx="4519969" cy="1649"/>
            </a:xfrm>
            <a:prstGeom prst="line">
              <a:avLst/>
            </a:prstGeom>
            <a:ln w="12700">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5400000">
              <a:off x="4466130" y="4171924"/>
              <a:ext cx="4519969" cy="1649"/>
            </a:xfrm>
            <a:prstGeom prst="line">
              <a:avLst/>
            </a:prstGeom>
            <a:ln w="12700">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2833912" y="4171925"/>
              <a:ext cx="4519969" cy="1649"/>
            </a:xfrm>
            <a:prstGeom prst="line">
              <a:avLst/>
            </a:prstGeom>
            <a:ln w="12700">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1191802" y="4171927"/>
              <a:ext cx="4519969" cy="1649"/>
            </a:xfrm>
            <a:prstGeom prst="line">
              <a:avLst/>
            </a:prstGeom>
            <a:ln w="12700">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4" name="AutoShape 18"/>
            <p:cNvSpPr>
              <a:spLocks noChangeArrowheads="1"/>
            </p:cNvSpPr>
            <p:nvPr/>
          </p:nvSpPr>
          <p:spPr bwMode="auto">
            <a:xfrm>
              <a:off x="5171486" y="2521742"/>
              <a:ext cx="1466966" cy="1639060"/>
            </a:xfrm>
            <a:prstGeom prst="roundRect">
              <a:avLst>
                <a:gd name="adj" fmla="val 8449"/>
              </a:avLst>
            </a:prstGeom>
            <a:solidFill>
              <a:srgbClr val="9ABDD2"/>
            </a:solidFill>
            <a:ln>
              <a:headEnd/>
              <a:tailEnd/>
            </a:ln>
          </p:spPr>
          <p:style>
            <a:lnRef idx="1">
              <a:schemeClr val="accent3"/>
            </a:lnRef>
            <a:fillRef idx="2">
              <a:schemeClr val="accent3"/>
            </a:fillRef>
            <a:effectRef idx="1">
              <a:schemeClr val="accent3"/>
            </a:effectRef>
            <a:fontRef idx="minor">
              <a:schemeClr val="dk1"/>
            </a:fontRef>
          </p:style>
          <p:txBody>
            <a:bodyPr lIns="91440" tIns="0" rIns="0" bIns="0"/>
            <a:lstStyle/>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Capture </a:t>
              </a:r>
              <a:r>
                <a:rPr lang="en-US" sz="1050" dirty="0" smtClean="0">
                  <a:solidFill>
                    <a:schemeClr val="bg1"/>
                  </a:solidFill>
                  <a:cs typeface="Arial" pitchFamily="34" charset="0"/>
                </a:rPr>
                <a:t>attributes </a:t>
              </a:r>
              <a:r>
                <a:rPr lang="en-US" sz="1050" dirty="0">
                  <a:solidFill>
                    <a:schemeClr val="bg1"/>
                  </a:solidFill>
                  <a:cs typeface="Arial" pitchFamily="34" charset="0"/>
                </a:rPr>
                <a:t>like volume, processing time </a:t>
              </a:r>
              <a:r>
                <a:rPr lang="en-US" sz="1050" dirty="0" smtClean="0">
                  <a:solidFill>
                    <a:schemeClr val="bg1"/>
                  </a:solidFill>
                  <a:cs typeface="Arial" pitchFamily="34" charset="0"/>
                </a:rPr>
                <a:t>,Time </a:t>
              </a:r>
              <a:r>
                <a:rPr lang="en-US" sz="1050" dirty="0">
                  <a:solidFill>
                    <a:schemeClr val="bg1"/>
                  </a:solidFill>
                  <a:cs typeface="Arial" pitchFamily="34" charset="0"/>
                </a:rPr>
                <a:t>&amp; Motion, No. of resources</a:t>
              </a:r>
              <a:r>
                <a:rPr lang="en-US" sz="1050" dirty="0" smtClean="0">
                  <a:solidFill>
                    <a:schemeClr val="bg1"/>
                  </a:solidFill>
                  <a:cs typeface="Arial" pitchFamily="34" charset="0"/>
                </a:rPr>
                <a:t>, TAT , exception and its type, training  content etc</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Conduct in depth process analysis and data analysis inclusive of hypothesis testing.</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Cost Benefit Analysis</a:t>
              </a:r>
            </a:p>
            <a:p>
              <a:pPr marL="114300" indent="-114300">
                <a:buClr>
                  <a:schemeClr val="bg1">
                    <a:lumMod val="75000"/>
                    <a:lumOff val="25000"/>
                  </a:schemeClr>
                </a:buClr>
                <a:defRPr/>
              </a:pPr>
              <a:endParaRPr lang="en-US" sz="1050" dirty="0" smtClean="0">
                <a:solidFill>
                  <a:schemeClr val="bg1"/>
                </a:solidFill>
                <a:cs typeface="Arial" pitchFamily="34" charset="0"/>
              </a:endParaRPr>
            </a:p>
            <a:p>
              <a:pPr marL="114300" indent="-114300">
                <a:buClr>
                  <a:schemeClr val="bg1">
                    <a:lumMod val="75000"/>
                    <a:lumOff val="25000"/>
                  </a:schemeClr>
                </a:buClr>
                <a:buFont typeface="Wingdings" pitchFamily="2" charset="2"/>
                <a:buChar char="§"/>
                <a:defRPr/>
              </a:pPr>
              <a:endParaRPr lang="en-US" sz="1050" dirty="0">
                <a:solidFill>
                  <a:schemeClr val="bg1"/>
                </a:solidFill>
                <a:cs typeface="Arial" pitchFamily="34" charset="0"/>
              </a:endParaRPr>
            </a:p>
          </p:txBody>
        </p:sp>
        <p:sp>
          <p:nvSpPr>
            <p:cNvPr id="55" name="AutoShape 18"/>
            <p:cNvSpPr>
              <a:spLocks noChangeArrowheads="1"/>
            </p:cNvSpPr>
            <p:nvPr/>
          </p:nvSpPr>
          <p:spPr bwMode="auto">
            <a:xfrm>
              <a:off x="5161940" y="1931494"/>
              <a:ext cx="1466966" cy="520242"/>
            </a:xfrm>
            <a:prstGeom prst="roundRect">
              <a:avLst>
                <a:gd name="adj" fmla="val 17875"/>
              </a:avLst>
            </a:prstGeom>
            <a:solidFill>
              <a:srgbClr val="9ABDD2"/>
            </a:solidFill>
            <a:ln>
              <a:headEnd/>
              <a:tailEnd/>
            </a:ln>
          </p:spPr>
          <p:style>
            <a:lnRef idx="1">
              <a:schemeClr val="accent3"/>
            </a:lnRef>
            <a:fillRef idx="2">
              <a:schemeClr val="accent3"/>
            </a:fillRef>
            <a:effectRef idx="1">
              <a:schemeClr val="accent3"/>
            </a:effectRef>
            <a:fontRef idx="minor">
              <a:schemeClr val="dk1"/>
            </a:fontRef>
          </p:style>
          <p:txBody>
            <a:bodyPr lIns="91440" tIns="0" rIns="0" bIns="0"/>
            <a:lstStyle/>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Validated Business process maps</a:t>
              </a:r>
            </a:p>
          </p:txBody>
        </p:sp>
        <p:sp>
          <p:nvSpPr>
            <p:cNvPr id="56" name="AutoShape 18"/>
            <p:cNvSpPr>
              <a:spLocks noChangeArrowheads="1"/>
            </p:cNvSpPr>
            <p:nvPr/>
          </p:nvSpPr>
          <p:spPr bwMode="auto">
            <a:xfrm>
              <a:off x="5171486" y="4214271"/>
              <a:ext cx="1465375" cy="511115"/>
            </a:xfrm>
            <a:prstGeom prst="roundRect">
              <a:avLst>
                <a:gd name="adj" fmla="val 17875"/>
              </a:avLst>
            </a:prstGeom>
            <a:solidFill>
              <a:srgbClr val="9ABDD2"/>
            </a:solidFill>
            <a:ln>
              <a:headEnd/>
              <a:tailEnd/>
            </a:ln>
          </p:spPr>
          <p:style>
            <a:lnRef idx="1">
              <a:schemeClr val="accent3"/>
            </a:lnRef>
            <a:fillRef idx="2">
              <a:schemeClr val="accent3"/>
            </a:fillRef>
            <a:effectRef idx="1">
              <a:schemeClr val="accent3"/>
            </a:effectRef>
            <a:fontRef idx="minor">
              <a:schemeClr val="dk1"/>
            </a:fontRef>
          </p:style>
          <p:txBody>
            <a:bodyPr lIns="91440" tIns="0" rIns="0" bIns="0"/>
            <a:lstStyle/>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Business Process updated with collection of data</a:t>
              </a:r>
              <a:endParaRPr lang="en-US" sz="1050" dirty="0">
                <a:solidFill>
                  <a:schemeClr val="bg1"/>
                </a:solidFill>
                <a:cs typeface="Arial" pitchFamily="34" charset="0"/>
              </a:endParaRPr>
            </a:p>
          </p:txBody>
        </p:sp>
        <p:sp>
          <p:nvSpPr>
            <p:cNvPr id="57" name="AutoShape 18"/>
            <p:cNvSpPr>
              <a:spLocks noChangeArrowheads="1"/>
            </p:cNvSpPr>
            <p:nvPr/>
          </p:nvSpPr>
          <p:spPr bwMode="auto">
            <a:xfrm>
              <a:off x="5171548" y="4798401"/>
              <a:ext cx="1466331" cy="625431"/>
            </a:xfrm>
            <a:prstGeom prst="roundRect">
              <a:avLst>
                <a:gd name="adj" fmla="val 13587"/>
              </a:avLst>
            </a:prstGeom>
            <a:solidFill>
              <a:srgbClr val="5CA2C5"/>
            </a:solidFill>
            <a:ln w="12700" algn="ctr">
              <a:noFill/>
              <a:round/>
              <a:headEnd/>
              <a:tailEnd/>
            </a:ln>
            <a:effectLst>
              <a:outerShdw blurRad="44450" dist="27940" dir="5400000" algn="ctr">
                <a:srgbClr val="000000">
                  <a:alpha val="32000"/>
                </a:srgbClr>
              </a:outerShdw>
            </a:effectLst>
          </p:spPr>
          <p:txBody>
            <a:bodyPr lIns="91440" tIns="0" rIns="0" bIns="0"/>
            <a:lstStyle/>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Validation of Data with Business</a:t>
              </a:r>
            </a:p>
          </p:txBody>
        </p:sp>
        <p:sp>
          <p:nvSpPr>
            <p:cNvPr id="58" name="AutoShape 18"/>
            <p:cNvSpPr>
              <a:spLocks noChangeArrowheads="1"/>
            </p:cNvSpPr>
            <p:nvPr/>
          </p:nvSpPr>
          <p:spPr bwMode="auto">
            <a:xfrm>
              <a:off x="5163143" y="5489309"/>
              <a:ext cx="1483835" cy="943427"/>
            </a:xfrm>
            <a:prstGeom prst="roundRect">
              <a:avLst>
                <a:gd name="adj" fmla="val 10652"/>
              </a:avLst>
            </a:prstGeom>
            <a:solidFill>
              <a:srgbClr val="0070C0"/>
            </a:solidFill>
            <a:ln w="12700" algn="ctr">
              <a:noFill/>
              <a:round/>
              <a:headEnd/>
              <a:tailEnd/>
            </a:ln>
            <a:effectLst>
              <a:outerShdw blurRad="44450" dist="27940" dir="5400000" algn="ctr">
                <a:srgbClr val="000000">
                  <a:alpha val="32000"/>
                </a:srgbClr>
              </a:outerShdw>
            </a:effectLst>
          </p:spPr>
          <p:txBody>
            <a:bodyPr lIns="91440" tIns="0" rIns="0" bIns="0"/>
            <a:lstStyle/>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Data collection template</a:t>
              </a:r>
            </a:p>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Data attribute </a:t>
              </a:r>
              <a:r>
                <a:rPr lang="en-US" sz="1050" dirty="0" smtClean="0">
                  <a:solidFill>
                    <a:schemeClr val="bg1"/>
                  </a:solidFill>
                  <a:cs typeface="Arial" pitchFamily="34" charset="0"/>
                </a:rPr>
                <a:t>dictionary.</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Minitab</a:t>
              </a:r>
              <a:endParaRPr lang="en-US" sz="1050" dirty="0">
                <a:solidFill>
                  <a:schemeClr val="bg1"/>
                </a:solidFill>
                <a:cs typeface="Arial" pitchFamily="34" charset="0"/>
              </a:endParaRPr>
            </a:p>
          </p:txBody>
        </p:sp>
        <p:sp>
          <p:nvSpPr>
            <p:cNvPr id="59" name="AutoShape 18"/>
            <p:cNvSpPr>
              <a:spLocks noChangeArrowheads="1"/>
            </p:cNvSpPr>
            <p:nvPr/>
          </p:nvSpPr>
          <p:spPr bwMode="auto">
            <a:xfrm>
              <a:off x="6813596" y="2521742"/>
              <a:ext cx="1466966" cy="1639060"/>
            </a:xfrm>
            <a:prstGeom prst="roundRect">
              <a:avLst>
                <a:gd name="adj" fmla="val 8449"/>
              </a:avLst>
            </a:prstGeom>
            <a:solidFill>
              <a:srgbClr val="9ABDD2"/>
            </a:solidFill>
            <a:ln>
              <a:headEnd/>
              <a:tailEnd/>
            </a:ln>
          </p:spPr>
          <p:style>
            <a:lnRef idx="1">
              <a:schemeClr val="accent3"/>
            </a:lnRef>
            <a:fillRef idx="2">
              <a:schemeClr val="accent3"/>
            </a:fillRef>
            <a:effectRef idx="1">
              <a:schemeClr val="accent3"/>
            </a:effectRef>
            <a:fontRef idx="minor">
              <a:schemeClr val="dk1"/>
            </a:fontRef>
          </p:style>
          <p:txBody>
            <a:bodyPr lIns="91440" tIns="0" rIns="0" bIns="0"/>
            <a:lstStyle/>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Subjective analysis and quantitative analysis</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Identification of critical paths of the process</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Identify risk inducing activities.</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Develop ‘What-If’ scenarios.</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Pilot / UAT/BVT</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Cost Benefit Analysis</a:t>
              </a:r>
            </a:p>
          </p:txBody>
        </p:sp>
        <p:sp>
          <p:nvSpPr>
            <p:cNvPr id="60" name="AutoShape 18"/>
            <p:cNvSpPr>
              <a:spLocks noChangeArrowheads="1"/>
            </p:cNvSpPr>
            <p:nvPr/>
          </p:nvSpPr>
          <p:spPr bwMode="auto">
            <a:xfrm>
              <a:off x="6804050" y="1931494"/>
              <a:ext cx="1466966" cy="520242"/>
            </a:xfrm>
            <a:prstGeom prst="roundRect">
              <a:avLst>
                <a:gd name="adj" fmla="val 17875"/>
              </a:avLst>
            </a:prstGeom>
            <a:solidFill>
              <a:srgbClr val="9ABDD2"/>
            </a:solidFill>
            <a:ln>
              <a:headEnd/>
              <a:tailEnd/>
            </a:ln>
          </p:spPr>
          <p:style>
            <a:lnRef idx="1">
              <a:schemeClr val="accent3"/>
            </a:lnRef>
            <a:fillRef idx="2">
              <a:schemeClr val="accent3"/>
            </a:fillRef>
            <a:effectRef idx="1">
              <a:schemeClr val="accent3"/>
            </a:effectRef>
            <a:fontRef idx="minor">
              <a:schemeClr val="dk1"/>
            </a:fontRef>
          </p:style>
          <p:txBody>
            <a:bodyPr lIns="91440" tIns="0" rIns="0" bIns="0"/>
            <a:lstStyle/>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Business </a:t>
              </a:r>
              <a:r>
                <a:rPr lang="en-US" sz="1050" dirty="0">
                  <a:solidFill>
                    <a:schemeClr val="bg1"/>
                  </a:solidFill>
                  <a:cs typeface="Arial" pitchFamily="34" charset="0"/>
                </a:rPr>
                <a:t>Process Maps</a:t>
              </a:r>
            </a:p>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Data </a:t>
              </a:r>
              <a:r>
                <a:rPr lang="en-US" sz="1050" dirty="0" smtClean="0">
                  <a:solidFill>
                    <a:schemeClr val="bg1"/>
                  </a:solidFill>
                  <a:cs typeface="Arial" pitchFamily="34" charset="0"/>
                </a:rPr>
                <a:t>Collected</a:t>
              </a:r>
              <a:endParaRPr lang="en-US" sz="1050" dirty="0">
                <a:solidFill>
                  <a:schemeClr val="bg1"/>
                </a:solidFill>
                <a:cs typeface="Arial" pitchFamily="34" charset="0"/>
              </a:endParaRPr>
            </a:p>
          </p:txBody>
        </p:sp>
        <p:sp>
          <p:nvSpPr>
            <p:cNvPr id="61" name="AutoShape 18"/>
            <p:cNvSpPr>
              <a:spLocks noChangeArrowheads="1"/>
            </p:cNvSpPr>
            <p:nvPr/>
          </p:nvSpPr>
          <p:spPr bwMode="auto">
            <a:xfrm>
              <a:off x="6813596" y="4214271"/>
              <a:ext cx="1465375" cy="511115"/>
            </a:xfrm>
            <a:prstGeom prst="roundRect">
              <a:avLst>
                <a:gd name="adj" fmla="val 17875"/>
              </a:avLst>
            </a:prstGeom>
            <a:solidFill>
              <a:srgbClr val="9ABDD2"/>
            </a:solidFill>
            <a:ln>
              <a:headEnd/>
              <a:tailEnd/>
            </a:ln>
          </p:spPr>
          <p:style>
            <a:lnRef idx="1">
              <a:schemeClr val="accent3"/>
            </a:lnRef>
            <a:fillRef idx="2">
              <a:schemeClr val="accent3"/>
            </a:fillRef>
            <a:effectRef idx="1">
              <a:schemeClr val="accent3"/>
            </a:effectRef>
            <a:fontRef idx="minor">
              <a:schemeClr val="dk1"/>
            </a:fontRef>
          </p:style>
          <p:txBody>
            <a:bodyPr lIns="91440" tIns="0" rIns="0" bIns="0"/>
            <a:lstStyle/>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Analysis </a:t>
              </a:r>
              <a:r>
                <a:rPr lang="en-US" sz="1050" dirty="0">
                  <a:solidFill>
                    <a:schemeClr val="bg1"/>
                  </a:solidFill>
                  <a:cs typeface="Arial" pitchFamily="34" charset="0"/>
                </a:rPr>
                <a:t>Report</a:t>
              </a:r>
            </a:p>
          </p:txBody>
        </p:sp>
        <p:sp>
          <p:nvSpPr>
            <p:cNvPr id="62" name="AutoShape 18"/>
            <p:cNvSpPr>
              <a:spLocks noChangeArrowheads="1"/>
            </p:cNvSpPr>
            <p:nvPr/>
          </p:nvSpPr>
          <p:spPr bwMode="auto">
            <a:xfrm>
              <a:off x="6813660" y="4798401"/>
              <a:ext cx="1466331" cy="625431"/>
            </a:xfrm>
            <a:prstGeom prst="roundRect">
              <a:avLst>
                <a:gd name="adj" fmla="val 13587"/>
              </a:avLst>
            </a:prstGeom>
            <a:solidFill>
              <a:srgbClr val="5CA2C5"/>
            </a:solidFill>
            <a:ln w="12700" algn="ctr">
              <a:noFill/>
              <a:round/>
              <a:headEnd/>
              <a:tailEnd/>
            </a:ln>
            <a:effectLst>
              <a:outerShdw blurRad="44450" dist="27940" dir="5400000" algn="ctr">
                <a:srgbClr val="000000">
                  <a:alpha val="32000"/>
                </a:srgbClr>
              </a:outerShdw>
            </a:effectLst>
          </p:spPr>
          <p:txBody>
            <a:bodyPr lIns="91440" tIns="0" rIns="0" bIns="0"/>
            <a:lstStyle/>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Validation of analysis with Process owners</a:t>
              </a:r>
            </a:p>
          </p:txBody>
        </p:sp>
        <p:sp>
          <p:nvSpPr>
            <p:cNvPr id="63" name="AutoShape 18"/>
            <p:cNvSpPr>
              <a:spLocks noChangeArrowheads="1"/>
            </p:cNvSpPr>
            <p:nvPr/>
          </p:nvSpPr>
          <p:spPr bwMode="auto">
            <a:xfrm>
              <a:off x="6805254" y="5489309"/>
              <a:ext cx="1483835" cy="943427"/>
            </a:xfrm>
            <a:prstGeom prst="roundRect">
              <a:avLst>
                <a:gd name="adj" fmla="val 10652"/>
              </a:avLst>
            </a:prstGeom>
            <a:solidFill>
              <a:srgbClr val="0070C0"/>
            </a:solidFill>
            <a:ln w="12700" algn="ctr">
              <a:noFill/>
              <a:round/>
              <a:headEnd/>
              <a:tailEnd/>
            </a:ln>
            <a:effectLst>
              <a:outerShdw blurRad="44450" dist="27940" dir="5400000" algn="ctr">
                <a:srgbClr val="000000">
                  <a:alpha val="32000"/>
                </a:srgbClr>
              </a:outerShdw>
            </a:effectLst>
          </p:spPr>
          <p:txBody>
            <a:bodyPr lIns="91440" tIns="0" rIns="0" bIns="0"/>
            <a:lstStyle/>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Analysis </a:t>
              </a:r>
              <a:r>
                <a:rPr lang="en-US" sz="1050" dirty="0">
                  <a:solidFill>
                    <a:schemeClr val="bg1"/>
                  </a:solidFill>
                  <a:cs typeface="Arial" pitchFamily="34" charset="0"/>
                </a:rPr>
                <a:t>capture </a:t>
              </a:r>
              <a:r>
                <a:rPr lang="en-US" sz="1050" dirty="0" smtClean="0">
                  <a:solidFill>
                    <a:schemeClr val="bg1"/>
                  </a:solidFill>
                  <a:cs typeface="Arial" pitchFamily="34" charset="0"/>
                </a:rPr>
                <a:t>template</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Cost benefit analysis template</a:t>
              </a:r>
              <a:endParaRPr lang="en-US" sz="1050" dirty="0">
                <a:solidFill>
                  <a:schemeClr val="bg1"/>
                </a:solidFill>
                <a:cs typeface="Arial" pitchFamily="34" charset="0"/>
              </a:endParaRPr>
            </a:p>
          </p:txBody>
        </p:sp>
        <p:sp>
          <p:nvSpPr>
            <p:cNvPr id="64" name="AutoShape 18"/>
            <p:cNvSpPr>
              <a:spLocks noChangeArrowheads="1"/>
            </p:cNvSpPr>
            <p:nvPr/>
          </p:nvSpPr>
          <p:spPr bwMode="auto">
            <a:xfrm>
              <a:off x="8435922" y="2521742"/>
              <a:ext cx="1466966" cy="1639060"/>
            </a:xfrm>
            <a:prstGeom prst="roundRect">
              <a:avLst>
                <a:gd name="adj" fmla="val 8449"/>
              </a:avLst>
            </a:prstGeom>
            <a:solidFill>
              <a:srgbClr val="9ABDD2"/>
            </a:solidFill>
            <a:ln>
              <a:headEnd/>
              <a:tailEnd/>
            </a:ln>
          </p:spPr>
          <p:style>
            <a:lnRef idx="1">
              <a:schemeClr val="accent3"/>
            </a:lnRef>
            <a:fillRef idx="2">
              <a:schemeClr val="accent3"/>
            </a:fillRef>
            <a:effectRef idx="1">
              <a:schemeClr val="accent3"/>
            </a:effectRef>
            <a:fontRef idx="minor">
              <a:schemeClr val="dk1"/>
            </a:fontRef>
          </p:style>
          <p:txBody>
            <a:bodyPr lIns="91440" tIns="0" rIns="0" bIns="0"/>
            <a:lstStyle/>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Recommendations for automation, off shoring , process optimization , harmonization, standardization etc</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Maturity Model study</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Cost Benefit Analysis.</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Control measures</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Build Target operating Model</a:t>
              </a:r>
            </a:p>
            <a:p>
              <a:pPr marL="114300" indent="-114300">
                <a:buClr>
                  <a:schemeClr val="bg1">
                    <a:lumMod val="75000"/>
                    <a:lumOff val="25000"/>
                  </a:schemeClr>
                </a:buClr>
                <a:buFont typeface="Wingdings" pitchFamily="2" charset="2"/>
                <a:buChar char="§"/>
                <a:defRPr/>
              </a:pPr>
              <a:endParaRPr lang="en-US" sz="1050" dirty="0">
                <a:solidFill>
                  <a:schemeClr val="bg1"/>
                </a:solidFill>
                <a:cs typeface="Arial" pitchFamily="34" charset="0"/>
              </a:endParaRPr>
            </a:p>
          </p:txBody>
        </p:sp>
        <p:sp>
          <p:nvSpPr>
            <p:cNvPr id="65" name="AutoShape 18"/>
            <p:cNvSpPr>
              <a:spLocks noChangeArrowheads="1"/>
            </p:cNvSpPr>
            <p:nvPr/>
          </p:nvSpPr>
          <p:spPr bwMode="auto">
            <a:xfrm>
              <a:off x="8426376" y="1931494"/>
              <a:ext cx="1466966" cy="520242"/>
            </a:xfrm>
            <a:prstGeom prst="roundRect">
              <a:avLst>
                <a:gd name="adj" fmla="val 17875"/>
              </a:avLst>
            </a:prstGeom>
            <a:solidFill>
              <a:srgbClr val="9ABDD2"/>
            </a:solidFill>
            <a:ln>
              <a:headEnd/>
              <a:tailEnd/>
            </a:ln>
          </p:spPr>
          <p:style>
            <a:lnRef idx="1">
              <a:schemeClr val="accent3"/>
            </a:lnRef>
            <a:fillRef idx="2">
              <a:schemeClr val="accent3"/>
            </a:fillRef>
            <a:effectRef idx="1">
              <a:schemeClr val="accent3"/>
            </a:effectRef>
            <a:fontRef idx="minor">
              <a:schemeClr val="dk1"/>
            </a:fontRef>
          </p:style>
          <p:txBody>
            <a:bodyPr lIns="91440" tIns="0" rIns="0" bIns="0"/>
            <a:lstStyle/>
            <a:p>
              <a:pPr marL="114300" indent="-114300">
                <a:buClr>
                  <a:schemeClr val="bg1">
                    <a:lumMod val="75000"/>
                    <a:lumOff val="25000"/>
                  </a:schemeClr>
                </a:buClr>
                <a:buFont typeface="Wingdings" pitchFamily="2" charset="2"/>
                <a:buChar char="§"/>
                <a:defRPr/>
              </a:pPr>
              <a:r>
                <a:rPr lang="en-US" sz="1050" dirty="0">
                  <a:solidFill>
                    <a:schemeClr val="bg1"/>
                  </a:solidFill>
                  <a:cs typeface="Arial" pitchFamily="34" charset="0"/>
                </a:rPr>
                <a:t>Validated Business Process Maps</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Analysis </a:t>
              </a:r>
              <a:r>
                <a:rPr lang="en-US" sz="1050" dirty="0">
                  <a:solidFill>
                    <a:schemeClr val="bg1"/>
                  </a:solidFill>
                  <a:cs typeface="Arial" pitchFamily="34" charset="0"/>
                </a:rPr>
                <a:t>Report</a:t>
              </a:r>
            </a:p>
          </p:txBody>
        </p:sp>
        <p:sp>
          <p:nvSpPr>
            <p:cNvPr id="66" name="AutoShape 18"/>
            <p:cNvSpPr>
              <a:spLocks noChangeArrowheads="1"/>
            </p:cNvSpPr>
            <p:nvPr/>
          </p:nvSpPr>
          <p:spPr bwMode="auto">
            <a:xfrm>
              <a:off x="8435922" y="4214271"/>
              <a:ext cx="1465375" cy="511115"/>
            </a:xfrm>
            <a:prstGeom prst="roundRect">
              <a:avLst>
                <a:gd name="adj" fmla="val 17875"/>
              </a:avLst>
            </a:prstGeom>
            <a:solidFill>
              <a:srgbClr val="9ABDD2"/>
            </a:solidFill>
            <a:ln>
              <a:headEnd/>
              <a:tailEnd/>
            </a:ln>
          </p:spPr>
          <p:style>
            <a:lnRef idx="1">
              <a:schemeClr val="accent3"/>
            </a:lnRef>
            <a:fillRef idx="2">
              <a:schemeClr val="accent3"/>
            </a:fillRef>
            <a:effectRef idx="1">
              <a:schemeClr val="accent3"/>
            </a:effectRef>
            <a:fontRef idx="minor">
              <a:schemeClr val="dk1"/>
            </a:fontRef>
          </p:style>
          <p:txBody>
            <a:bodyPr lIns="91440" tIns="0" rIns="0" bIns="0"/>
            <a:lstStyle/>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To-Be </a:t>
              </a:r>
              <a:r>
                <a:rPr lang="en-US" sz="1050" dirty="0">
                  <a:solidFill>
                    <a:schemeClr val="bg1"/>
                  </a:solidFill>
                  <a:cs typeface="Arial" pitchFamily="34" charset="0"/>
                </a:rPr>
                <a:t>process map</a:t>
              </a:r>
            </a:p>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Recommendation  &amp; Implementation plan</a:t>
              </a:r>
              <a:endParaRPr lang="en-US" sz="1050" dirty="0">
                <a:solidFill>
                  <a:schemeClr val="bg1"/>
                </a:solidFill>
                <a:cs typeface="Arial" pitchFamily="34" charset="0"/>
              </a:endParaRPr>
            </a:p>
          </p:txBody>
        </p:sp>
        <p:sp>
          <p:nvSpPr>
            <p:cNvPr id="67" name="AutoShape 18"/>
            <p:cNvSpPr>
              <a:spLocks noChangeArrowheads="1"/>
            </p:cNvSpPr>
            <p:nvPr/>
          </p:nvSpPr>
          <p:spPr bwMode="auto">
            <a:xfrm>
              <a:off x="8435986" y="4798401"/>
              <a:ext cx="1466331" cy="625431"/>
            </a:xfrm>
            <a:prstGeom prst="roundRect">
              <a:avLst>
                <a:gd name="adj" fmla="val 13587"/>
              </a:avLst>
            </a:prstGeom>
            <a:solidFill>
              <a:srgbClr val="5CA2C5"/>
            </a:solidFill>
            <a:ln w="12700" algn="ctr">
              <a:noFill/>
              <a:round/>
              <a:headEnd/>
              <a:tailEnd/>
            </a:ln>
            <a:effectLst>
              <a:outerShdw blurRad="44450" dist="27940" dir="5400000" algn="ctr">
                <a:srgbClr val="000000">
                  <a:alpha val="32000"/>
                </a:srgbClr>
              </a:outerShdw>
            </a:effectLst>
          </p:spPr>
          <p:txBody>
            <a:bodyPr lIns="91440" tIns="0" rIns="0" bIns="0"/>
            <a:lstStyle/>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Validation </a:t>
              </a:r>
              <a:r>
                <a:rPr lang="en-US" sz="1050" dirty="0">
                  <a:solidFill>
                    <a:schemeClr val="bg1"/>
                  </a:solidFill>
                  <a:cs typeface="Arial" pitchFamily="34" charset="0"/>
                </a:rPr>
                <a:t>of recommendation </a:t>
              </a:r>
              <a:endParaRPr lang="en-US" sz="1050" dirty="0" smtClean="0">
                <a:solidFill>
                  <a:schemeClr val="bg1"/>
                </a:solidFill>
                <a:cs typeface="Arial" pitchFamily="34" charset="0"/>
              </a:endParaRPr>
            </a:p>
            <a:p>
              <a:pPr marL="114300">
                <a:buClr>
                  <a:schemeClr val="bg1">
                    <a:lumMod val="75000"/>
                    <a:lumOff val="25000"/>
                  </a:schemeClr>
                </a:buClr>
                <a:defRPr/>
              </a:pPr>
              <a:r>
                <a:rPr lang="en-US" sz="1050" dirty="0" smtClean="0">
                  <a:solidFill>
                    <a:schemeClr val="bg1"/>
                  </a:solidFill>
                  <a:cs typeface="Arial" pitchFamily="34" charset="0"/>
                </a:rPr>
                <a:t>Report &amp; Implementation plan</a:t>
              </a:r>
              <a:endParaRPr lang="en-US" sz="1050" dirty="0">
                <a:solidFill>
                  <a:schemeClr val="bg1"/>
                </a:solidFill>
                <a:cs typeface="Arial" pitchFamily="34" charset="0"/>
              </a:endParaRPr>
            </a:p>
          </p:txBody>
        </p:sp>
        <p:sp>
          <p:nvSpPr>
            <p:cNvPr id="68" name="AutoShape 18"/>
            <p:cNvSpPr>
              <a:spLocks noChangeArrowheads="1"/>
            </p:cNvSpPr>
            <p:nvPr/>
          </p:nvSpPr>
          <p:spPr bwMode="auto">
            <a:xfrm>
              <a:off x="8427579" y="5489309"/>
              <a:ext cx="1483835" cy="943427"/>
            </a:xfrm>
            <a:prstGeom prst="roundRect">
              <a:avLst>
                <a:gd name="adj" fmla="val 10652"/>
              </a:avLst>
            </a:prstGeom>
            <a:solidFill>
              <a:srgbClr val="0070C0"/>
            </a:solidFill>
            <a:ln w="12700" algn="ctr">
              <a:noFill/>
              <a:round/>
              <a:headEnd/>
              <a:tailEnd/>
            </a:ln>
            <a:effectLst>
              <a:outerShdw blurRad="44450" dist="27940" dir="5400000" algn="ctr">
                <a:srgbClr val="000000">
                  <a:alpha val="32000"/>
                </a:srgbClr>
              </a:outerShdw>
            </a:effectLst>
          </p:spPr>
          <p:txBody>
            <a:bodyPr lIns="91440" tIns="0" rIns="0" bIns="0"/>
            <a:lstStyle/>
            <a:p>
              <a:pPr marL="114300" indent="-114300">
                <a:buClr>
                  <a:schemeClr val="bg1">
                    <a:lumMod val="75000"/>
                    <a:lumOff val="25000"/>
                  </a:schemeClr>
                </a:buClr>
                <a:buFont typeface="Wingdings" pitchFamily="2" charset="2"/>
                <a:buChar char="§"/>
                <a:defRPr/>
              </a:pPr>
              <a:r>
                <a:rPr lang="en-US" sz="1050" dirty="0" smtClean="0">
                  <a:solidFill>
                    <a:schemeClr val="bg1"/>
                  </a:solidFill>
                  <a:cs typeface="Arial" pitchFamily="34" charset="0"/>
                </a:rPr>
                <a:t>Recommendation report templates</a:t>
              </a:r>
              <a:endParaRPr lang="en-US" sz="1050" dirty="0">
                <a:solidFill>
                  <a:schemeClr val="bg1"/>
                </a:solidFill>
                <a:cs typeface="Arial" pitchFamily="34" charset="0"/>
              </a:endParaRPr>
            </a:p>
          </p:txBody>
        </p:sp>
        <p:cxnSp>
          <p:nvCxnSpPr>
            <p:cNvPr id="69" name="Straight Connector 68"/>
            <p:cNvCxnSpPr/>
            <p:nvPr/>
          </p:nvCxnSpPr>
          <p:spPr>
            <a:xfrm rot="5400000">
              <a:off x="-420632" y="4171927"/>
              <a:ext cx="4519969" cy="1649"/>
            </a:xfrm>
            <a:prstGeom prst="line">
              <a:avLst/>
            </a:prstGeom>
            <a:ln w="12700">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7710782" y="4171923"/>
              <a:ext cx="4519969" cy="1649"/>
            </a:xfrm>
            <a:prstGeom prst="line">
              <a:avLst/>
            </a:prstGeom>
            <a:ln w="12700">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73" name="Title 1"/>
          <p:cNvSpPr txBox="1">
            <a:spLocks/>
          </p:cNvSpPr>
          <p:nvPr/>
        </p:nvSpPr>
        <p:spPr>
          <a:xfrm>
            <a:off x="549060" y="152400"/>
            <a:ext cx="10971372" cy="617862"/>
          </a:xfrm>
          <a:prstGeom prst="rect">
            <a:avLst/>
          </a:prstGeom>
        </p:spPr>
        <p:txBody>
          <a:bodyPr vert="horz" lIns="91440" tIns="45720" rIns="91440" bIns="45720" rtlCol="0" anchor="t" anchorCtr="0">
            <a:normAutofit/>
          </a:bodyPr>
          <a:lstStyle/>
          <a:p>
            <a:pPr>
              <a:lnSpc>
                <a:spcPct val="90000"/>
              </a:lnSpc>
              <a:spcBef>
                <a:spcPct val="0"/>
              </a:spcBef>
            </a:pPr>
            <a:r>
              <a:rPr lang="en-US" sz="3600" dirty="0" smtClean="0">
                <a:solidFill>
                  <a:schemeClr val="tx2"/>
                </a:solidFill>
                <a:latin typeface="+mj-lt"/>
                <a:ea typeface="+mj-ea"/>
                <a:cs typeface="+mj-cs"/>
              </a:rPr>
              <a:t>Business Consultancy – </a:t>
            </a:r>
            <a:r>
              <a:rPr lang="en-US" sz="2400" dirty="0" smtClean="0">
                <a:solidFill>
                  <a:schemeClr val="tx2"/>
                </a:solidFill>
                <a:latin typeface="+mj-lt"/>
                <a:ea typeface="+mj-ea"/>
                <a:cs typeface="+mj-cs"/>
              </a:rPr>
              <a:t>PIMTC Delivery Model </a:t>
            </a:r>
            <a:endParaRPr lang="en-US" sz="3600" dirty="0" smtClean="0">
              <a:solidFill>
                <a:schemeClr val="tx2"/>
              </a:solidFill>
              <a:latin typeface="+mj-lt"/>
              <a:ea typeface="+mj-ea"/>
              <a:cs typeface="+mj-cs"/>
            </a:endParaRPr>
          </a:p>
        </p:txBody>
      </p:sp>
    </p:spTree>
    <p:extLst>
      <p:ext uri="{BB962C8B-B14F-4D97-AF65-F5344CB8AC3E}">
        <p14:creationId xmlns:p14="http://schemas.microsoft.com/office/powerpoint/2010/main" val="4221582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9796" y="914400"/>
            <a:ext cx="10287000" cy="4648200"/>
          </a:xfrm>
        </p:spPr>
        <p:txBody>
          <a:bodyPr>
            <a:noAutofit/>
          </a:bodyPr>
          <a:lstStyle/>
          <a:p>
            <a:r>
              <a:rPr lang="en-US" sz="2000" dirty="0" smtClean="0"/>
              <a:t>Why Lean Six Sigma?</a:t>
            </a:r>
          </a:p>
          <a:p>
            <a:endParaRPr lang="en-US" sz="2000" dirty="0"/>
          </a:p>
        </p:txBody>
      </p:sp>
      <p:sp>
        <p:nvSpPr>
          <p:cNvPr id="4" name="Title 1"/>
          <p:cNvSpPr txBox="1">
            <a:spLocks/>
          </p:cNvSpPr>
          <p:nvPr/>
        </p:nvSpPr>
        <p:spPr>
          <a:xfrm>
            <a:off x="549796" y="239546"/>
            <a:ext cx="10971372" cy="617862"/>
          </a:xfrm>
          <a:prstGeom prst="rect">
            <a:avLst/>
          </a:prstGeom>
        </p:spPr>
        <p:txBody>
          <a:bodyPr vert="horz" lIns="91440" tIns="45720" rIns="91440" bIns="45720" rtlCol="0" anchor="t" anchorCtr="0">
            <a:normAutofit/>
          </a:body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2"/>
                </a:solidFill>
                <a:effectLst/>
                <a:uLnTx/>
                <a:uFillTx/>
                <a:latin typeface="+mj-lt"/>
                <a:ea typeface="+mj-ea"/>
                <a:cs typeface="+mj-cs"/>
              </a:rPr>
              <a:t>Globally Accredited Lean Six Sigma Training &amp; Certification</a:t>
            </a:r>
            <a:endParaRPr kumimoji="0" lang="en-US" sz="2800" b="0" i="0" u="none" strike="noStrike" kern="1200" cap="none" spc="0" normalizeH="0" baseline="0" noProof="0" dirty="0">
              <a:ln>
                <a:noFill/>
              </a:ln>
              <a:solidFill>
                <a:schemeClr val="tx2"/>
              </a:solidFill>
              <a:effectLst/>
              <a:uLnTx/>
              <a:uFillTx/>
              <a:latin typeface="+mj-lt"/>
              <a:ea typeface="+mj-ea"/>
              <a:cs typeface="+mj-cs"/>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2984" y="44624"/>
            <a:ext cx="800100" cy="790575"/>
          </a:xfrm>
          <a:prstGeom prst="rect">
            <a:avLst/>
          </a:prstGeom>
        </p:spPr>
      </p:pic>
      <p:graphicFrame>
        <p:nvGraphicFramePr>
          <p:cNvPr id="6" name="Diagram 5"/>
          <p:cNvGraphicFramePr/>
          <p:nvPr>
            <p:extLst>
              <p:ext uri="{D42A27DB-BD31-4B8C-83A1-F6EECF244321}">
                <p14:modId xmlns:p14="http://schemas.microsoft.com/office/powerpoint/2010/main" val="660235669"/>
              </p:ext>
            </p:extLst>
          </p:nvPr>
        </p:nvGraphicFramePr>
        <p:xfrm>
          <a:off x="912812" y="1295400"/>
          <a:ext cx="99822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03212" y="76200"/>
            <a:ext cx="10971372" cy="617862"/>
          </a:xfrm>
          <a:prstGeom prst="rect">
            <a:avLst/>
          </a:prstGeom>
        </p:spPr>
        <p:txBody>
          <a:bodyPr vert="horz" lIns="91440" tIns="45720" rIns="91440" bIns="45720" rtlCol="0" anchor="t" anchorCtr="0">
            <a:normAutofit/>
          </a:body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800" b="0" i="0" u="none" strike="noStrike" kern="1200" cap="none" spc="0" normalizeH="0" baseline="0" noProof="0" dirty="0" smtClean="0">
                <a:ln>
                  <a:noFill/>
                </a:ln>
                <a:solidFill>
                  <a:schemeClr val="tx2"/>
                </a:solidFill>
                <a:effectLst/>
                <a:uLnTx/>
                <a:uFillTx/>
                <a:latin typeface="+mj-lt"/>
                <a:ea typeface="+mj-ea"/>
                <a:cs typeface="+mj-cs"/>
              </a:rPr>
              <a:t>PIMTC</a:t>
            </a:r>
            <a:r>
              <a:rPr lang="en-US" sz="2800" dirty="0" smtClean="0">
                <a:solidFill>
                  <a:schemeClr val="tx2"/>
                </a:solidFill>
                <a:latin typeface="+mj-lt"/>
                <a:ea typeface="+mj-ea"/>
                <a:cs typeface="+mj-cs"/>
              </a:rPr>
              <a:t>’s Globally Accredited Training Programs</a:t>
            </a:r>
            <a:endParaRPr kumimoji="0" lang="en-US" sz="2800" b="0" i="0" u="none" strike="noStrike" kern="1200" cap="none" spc="0" normalizeH="0" baseline="0" noProof="0" dirty="0">
              <a:ln>
                <a:noFill/>
              </a:ln>
              <a:solidFill>
                <a:schemeClr val="tx2"/>
              </a:solidFill>
              <a:effectLst/>
              <a:uLnTx/>
              <a:uFillTx/>
              <a:latin typeface="+mj-lt"/>
              <a:ea typeface="+mj-ea"/>
              <a:cs typeface="+mj-cs"/>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2984" y="44624"/>
            <a:ext cx="800100" cy="790575"/>
          </a:xfrm>
          <a:prstGeom prst="rect">
            <a:avLst/>
          </a:prstGeom>
        </p:spPr>
      </p:pic>
      <p:sp>
        <p:nvSpPr>
          <p:cNvPr id="2" name="TextBox 1"/>
          <p:cNvSpPr txBox="1"/>
          <p:nvPr/>
        </p:nvSpPr>
        <p:spPr>
          <a:xfrm>
            <a:off x="150812" y="910962"/>
            <a:ext cx="11921143" cy="5870838"/>
          </a:xfrm>
          <a:prstGeom prst="rect">
            <a:avLst/>
          </a:prstGeom>
          <a:noFill/>
          <a:ln>
            <a:solidFill>
              <a:schemeClr val="bg2"/>
            </a:solidFill>
          </a:ln>
        </p:spPr>
        <p:txBody>
          <a:bodyPr wrap="square" rtlCol="0" anchor="t" anchorCtr="0">
            <a:spAutoFit/>
          </a:bodyPr>
          <a:lstStyle/>
          <a:p>
            <a:pPr algn="just"/>
            <a:r>
              <a:rPr lang="en-AU" sz="1100" dirty="0">
                <a:solidFill>
                  <a:srgbClr val="333333"/>
                </a:solidFill>
                <a:latin typeface="Lucida Grande"/>
              </a:rPr>
              <a:t>While choosing your Lean Six Sigma Training Provider, you need to be able to take an informed decision. And that is why we’ve ticked off all the boxes for you, to help you get started. Here are the highlights of our program</a:t>
            </a:r>
            <a:r>
              <a:rPr lang="en-AU" sz="1100" dirty="0" smtClean="0">
                <a:solidFill>
                  <a:srgbClr val="333333"/>
                </a:solidFill>
                <a:latin typeface="Lucida Grande"/>
              </a:rPr>
              <a:t>.</a:t>
            </a:r>
          </a:p>
          <a:p>
            <a:pPr algn="just"/>
            <a:endParaRPr lang="en-AU" sz="1400" dirty="0">
              <a:solidFill>
                <a:srgbClr val="333333"/>
              </a:solidFill>
              <a:latin typeface="Lucida Grande"/>
            </a:endParaRPr>
          </a:p>
          <a:p>
            <a:pPr marL="171450" indent="-171450" algn="just">
              <a:buFont typeface="Wingdings" panose="05000000000000000000" pitchFamily="2" charset="2"/>
              <a:buChar char="ü"/>
            </a:pPr>
            <a:r>
              <a:rPr lang="en-AU" sz="1100" dirty="0">
                <a:solidFill>
                  <a:srgbClr val="333333"/>
                </a:solidFill>
                <a:latin typeface="Lucida Grande"/>
              </a:rPr>
              <a:t>Best in class, </a:t>
            </a:r>
            <a:r>
              <a:rPr lang="en-AU" sz="1100" dirty="0" smtClean="0">
                <a:solidFill>
                  <a:srgbClr val="333333"/>
                </a:solidFill>
                <a:latin typeface="Lucida Grande"/>
              </a:rPr>
              <a:t>Globally Accredited</a:t>
            </a:r>
            <a:r>
              <a:rPr lang="en-AU" sz="1100" dirty="0">
                <a:solidFill>
                  <a:srgbClr val="333333"/>
                </a:solidFill>
                <a:latin typeface="Lucida Grande"/>
              </a:rPr>
              <a:t>, interactive, engaging and intuitive </a:t>
            </a:r>
            <a:r>
              <a:rPr lang="en-AU" sz="1100" dirty="0" smtClean="0">
                <a:solidFill>
                  <a:srgbClr val="333333"/>
                </a:solidFill>
                <a:latin typeface="Lucida Grande"/>
              </a:rPr>
              <a:t>Learning </a:t>
            </a:r>
            <a:r>
              <a:rPr lang="en-AU" sz="1100" dirty="0">
                <a:solidFill>
                  <a:srgbClr val="333333"/>
                </a:solidFill>
                <a:latin typeface="Lucida Grande"/>
              </a:rPr>
              <a:t>Platform and Course </a:t>
            </a:r>
            <a:r>
              <a:rPr lang="en-AU" sz="1100" dirty="0" smtClean="0">
                <a:solidFill>
                  <a:srgbClr val="333333"/>
                </a:solidFill>
                <a:latin typeface="Lucida Grande"/>
              </a:rPr>
              <a:t>Material.</a:t>
            </a:r>
          </a:p>
          <a:p>
            <a:pPr marL="171450" indent="-171450" algn="just">
              <a:buFont typeface="Wingdings" panose="05000000000000000000" pitchFamily="2" charset="2"/>
              <a:buChar char="ü"/>
            </a:pPr>
            <a:endParaRPr lang="en-AU" sz="1100" dirty="0" smtClean="0">
              <a:solidFill>
                <a:srgbClr val="333333"/>
              </a:solidFill>
              <a:latin typeface="Lucida Grande"/>
            </a:endParaRPr>
          </a:p>
          <a:p>
            <a:pPr marL="171450" lvl="0" indent="-171450" algn="just">
              <a:spcAft>
                <a:spcPts val="0"/>
              </a:spcAft>
              <a:buFont typeface="Wingdings" panose="05000000000000000000" pitchFamily="2" charset="2"/>
              <a:buChar char="ü"/>
              <a:tabLst>
                <a:tab pos="457200" algn="l"/>
              </a:tabLst>
            </a:pPr>
            <a:r>
              <a:rPr lang="en-AU" sz="1100" dirty="0">
                <a:solidFill>
                  <a:srgbClr val="333333"/>
                </a:solidFill>
                <a:latin typeface="Lucida Grande"/>
              </a:rPr>
              <a:t>Course Designed, Supported &amp; Recommended by Certified Lean Six Sigma Experts &amp; Business Process Management Professionals with experience in Large scale strategic Change &amp; improvement programs in Fortune 500 companies.</a:t>
            </a:r>
          </a:p>
          <a:p>
            <a:pPr algn="just"/>
            <a:endParaRPr lang="en-AU" sz="1100" dirty="0">
              <a:solidFill>
                <a:srgbClr val="333333"/>
              </a:solidFill>
              <a:latin typeface="Lucida Grande"/>
            </a:endParaRPr>
          </a:p>
          <a:p>
            <a:pPr marL="171450" indent="-171450" algn="just">
              <a:buFont typeface="Wingdings" panose="05000000000000000000" pitchFamily="2" charset="2"/>
              <a:buChar char="ü"/>
            </a:pPr>
            <a:r>
              <a:rPr lang="en-AU" sz="1100" dirty="0" smtClean="0">
                <a:solidFill>
                  <a:srgbClr val="333333"/>
                </a:solidFill>
                <a:latin typeface="Lucida Grande"/>
              </a:rPr>
              <a:t> IASSC (International Association  for Six Sigma Certification)  and CSSCC (Council for Six Sigma Certification) Accredited </a:t>
            </a:r>
            <a:r>
              <a:rPr lang="en-AU" sz="1100" dirty="0">
                <a:solidFill>
                  <a:srgbClr val="333333"/>
                </a:solidFill>
                <a:latin typeface="Lucida Grande"/>
              </a:rPr>
              <a:t>Course material and Training </a:t>
            </a:r>
            <a:r>
              <a:rPr lang="en-AU" sz="1100" dirty="0" smtClean="0">
                <a:solidFill>
                  <a:srgbClr val="333333"/>
                </a:solidFill>
                <a:latin typeface="Lucida Grande"/>
              </a:rPr>
              <a:t>provider.</a:t>
            </a:r>
          </a:p>
          <a:p>
            <a:pPr marL="171450" indent="-171450" algn="just">
              <a:buFont typeface="Wingdings" panose="05000000000000000000" pitchFamily="2" charset="2"/>
              <a:buChar char="ü"/>
            </a:pPr>
            <a:endParaRPr lang="en-AU" sz="1100" dirty="0">
              <a:solidFill>
                <a:srgbClr val="333333"/>
              </a:solidFill>
              <a:latin typeface="Lucida Grande"/>
            </a:endParaRPr>
          </a:p>
          <a:p>
            <a:pPr marL="171450" indent="-171450" algn="just">
              <a:buFont typeface="Wingdings" panose="05000000000000000000" pitchFamily="2" charset="2"/>
              <a:buChar char="ü"/>
            </a:pPr>
            <a:r>
              <a:rPr lang="en-AU" sz="1100" dirty="0" smtClean="0">
                <a:solidFill>
                  <a:srgbClr val="333333"/>
                </a:solidFill>
                <a:latin typeface="Lucida Grande"/>
              </a:rPr>
              <a:t>Internationally Recognised </a:t>
            </a:r>
            <a:r>
              <a:rPr lang="en-AU" sz="1100" dirty="0">
                <a:solidFill>
                  <a:srgbClr val="333333"/>
                </a:solidFill>
                <a:latin typeface="Lucida Grande"/>
              </a:rPr>
              <a:t>C</a:t>
            </a:r>
            <a:r>
              <a:rPr lang="en-AU" sz="1100" dirty="0" smtClean="0">
                <a:solidFill>
                  <a:srgbClr val="333333"/>
                </a:solidFill>
                <a:latin typeface="Lucida Grande"/>
              </a:rPr>
              <a:t>ertification</a:t>
            </a:r>
          </a:p>
          <a:p>
            <a:pPr marL="171450" indent="-171450" algn="just">
              <a:buFont typeface="Wingdings" panose="05000000000000000000" pitchFamily="2" charset="2"/>
              <a:buChar char="ü"/>
            </a:pPr>
            <a:endParaRPr lang="en-AU" sz="1100" dirty="0">
              <a:solidFill>
                <a:srgbClr val="333333"/>
              </a:solidFill>
              <a:latin typeface="Lucida Grande"/>
            </a:endParaRPr>
          </a:p>
          <a:p>
            <a:pPr marL="171450" indent="-171450" algn="just">
              <a:buFont typeface="Wingdings" panose="05000000000000000000" pitchFamily="2" charset="2"/>
              <a:buChar char="ü"/>
            </a:pPr>
            <a:r>
              <a:rPr lang="en-AU" sz="1100" dirty="0" smtClean="0">
                <a:solidFill>
                  <a:srgbClr val="333333"/>
                </a:solidFill>
                <a:latin typeface="Lucida Grande"/>
              </a:rPr>
              <a:t> Master Black Belt support while in Training &amp; for Certification Project*</a:t>
            </a:r>
          </a:p>
          <a:p>
            <a:pPr marL="171450" indent="-171450" algn="just">
              <a:buFont typeface="Wingdings" panose="05000000000000000000" pitchFamily="2" charset="2"/>
              <a:buChar char="ü"/>
            </a:pPr>
            <a:endParaRPr lang="en-AU" sz="1100" dirty="0">
              <a:solidFill>
                <a:srgbClr val="333333"/>
              </a:solidFill>
              <a:latin typeface="Lucida Grande"/>
            </a:endParaRPr>
          </a:p>
          <a:p>
            <a:pPr marL="171450" indent="-171450" algn="just">
              <a:buFont typeface="Wingdings" panose="05000000000000000000" pitchFamily="2" charset="2"/>
              <a:buChar char="ü"/>
            </a:pPr>
            <a:r>
              <a:rPr lang="en-AU" sz="1100" dirty="0">
                <a:solidFill>
                  <a:srgbClr val="333333"/>
                </a:solidFill>
                <a:latin typeface="Lucida Grande"/>
              </a:rPr>
              <a:t>Course designed with </a:t>
            </a:r>
            <a:r>
              <a:rPr lang="en-AU" sz="1100" dirty="0" smtClean="0">
                <a:solidFill>
                  <a:srgbClr val="333333"/>
                </a:solidFill>
                <a:latin typeface="Lucida Grande"/>
              </a:rPr>
              <a:t>Minitab instructions.</a:t>
            </a:r>
          </a:p>
          <a:p>
            <a:pPr marL="171450" indent="-171450" algn="just">
              <a:buFont typeface="Wingdings" panose="05000000000000000000" pitchFamily="2" charset="2"/>
              <a:buChar char="ü"/>
            </a:pPr>
            <a:endParaRPr lang="en-AU" sz="1100" dirty="0">
              <a:solidFill>
                <a:srgbClr val="333333"/>
              </a:solidFill>
              <a:latin typeface="Lucida Grande"/>
            </a:endParaRPr>
          </a:p>
          <a:p>
            <a:pPr marL="171450" indent="-171450" algn="just">
              <a:buFont typeface="Wingdings" panose="05000000000000000000" pitchFamily="2" charset="2"/>
              <a:buChar char="ü"/>
            </a:pPr>
            <a:r>
              <a:rPr lang="en-AU" sz="1100" dirty="0">
                <a:solidFill>
                  <a:srgbClr val="333333"/>
                </a:solidFill>
                <a:latin typeface="Lucida Grande"/>
              </a:rPr>
              <a:t>Guaranteed 99.99% system uptime and </a:t>
            </a:r>
            <a:r>
              <a:rPr lang="en-AU" sz="1100" dirty="0" smtClean="0">
                <a:solidFill>
                  <a:srgbClr val="333333"/>
                </a:solidFill>
                <a:latin typeface="Lucida Grande"/>
              </a:rPr>
              <a:t>24/7 online </a:t>
            </a:r>
            <a:r>
              <a:rPr lang="en-AU" sz="1100" dirty="0">
                <a:solidFill>
                  <a:srgbClr val="333333"/>
                </a:solidFill>
                <a:latin typeface="Lucida Grande"/>
              </a:rPr>
              <a:t>tech support </a:t>
            </a:r>
            <a:r>
              <a:rPr lang="en-AU" sz="1100" dirty="0" smtClean="0">
                <a:solidFill>
                  <a:srgbClr val="333333"/>
                </a:solidFill>
                <a:latin typeface="Lucida Grande"/>
              </a:rPr>
              <a:t>availability.</a:t>
            </a:r>
          </a:p>
          <a:p>
            <a:pPr marL="171450" indent="-171450" algn="just">
              <a:buFont typeface="Wingdings" panose="05000000000000000000" pitchFamily="2" charset="2"/>
              <a:buChar char="ü"/>
            </a:pPr>
            <a:endParaRPr lang="en-AU" sz="1100" dirty="0">
              <a:solidFill>
                <a:srgbClr val="333333"/>
              </a:solidFill>
              <a:latin typeface="Lucida Grande"/>
            </a:endParaRPr>
          </a:p>
          <a:p>
            <a:pPr marL="171450" indent="-171450" algn="just">
              <a:buFont typeface="Wingdings" panose="05000000000000000000" pitchFamily="2" charset="2"/>
              <a:buChar char="ü"/>
            </a:pPr>
            <a:r>
              <a:rPr lang="en-AU" sz="1100" dirty="0">
                <a:solidFill>
                  <a:srgbClr val="333333"/>
                </a:solidFill>
                <a:latin typeface="Lucida Grande"/>
              </a:rPr>
              <a:t>Customisable training material available to keep it </a:t>
            </a:r>
            <a:r>
              <a:rPr lang="en-AU" sz="1100" dirty="0" smtClean="0">
                <a:solidFill>
                  <a:srgbClr val="333333"/>
                </a:solidFill>
                <a:latin typeface="Lucida Grande"/>
              </a:rPr>
              <a:t>industry-relevant*</a:t>
            </a:r>
            <a:endParaRPr lang="en-AU" sz="1100" dirty="0">
              <a:solidFill>
                <a:srgbClr val="333333"/>
              </a:solidFill>
              <a:latin typeface="Lucida Grande"/>
            </a:endParaRPr>
          </a:p>
          <a:p>
            <a:pPr marL="171450" indent="-171450" algn="just">
              <a:buFont typeface="Wingdings" panose="05000000000000000000" pitchFamily="2" charset="2"/>
              <a:buChar char="ü"/>
            </a:pPr>
            <a:endParaRPr lang="en-AU" sz="1100" dirty="0">
              <a:solidFill>
                <a:srgbClr val="333333"/>
              </a:solidFill>
              <a:latin typeface="Lucida Grande"/>
            </a:endParaRPr>
          </a:p>
          <a:p>
            <a:pPr marL="171450" indent="-171450" algn="just">
              <a:buFont typeface="Wingdings" panose="05000000000000000000" pitchFamily="2" charset="2"/>
              <a:buChar char="ü"/>
            </a:pPr>
            <a:r>
              <a:rPr lang="en-AU" sz="1100" dirty="0">
                <a:solidFill>
                  <a:srgbClr val="333333"/>
                </a:solidFill>
                <a:latin typeface="Lucida Grande"/>
              </a:rPr>
              <a:t>Open online Student Forum </a:t>
            </a:r>
            <a:r>
              <a:rPr lang="en-AU" sz="1100" dirty="0" smtClean="0">
                <a:solidFill>
                  <a:srgbClr val="333333"/>
                </a:solidFill>
                <a:latin typeface="Lucida Grande"/>
              </a:rPr>
              <a:t>available.</a:t>
            </a:r>
          </a:p>
          <a:p>
            <a:pPr marL="171450" indent="-171450" algn="just">
              <a:buFont typeface="Wingdings" panose="05000000000000000000" pitchFamily="2" charset="2"/>
              <a:buChar char="ü"/>
            </a:pPr>
            <a:endParaRPr lang="en-AU" sz="1100" dirty="0" smtClean="0">
              <a:solidFill>
                <a:srgbClr val="333333"/>
              </a:solidFill>
              <a:latin typeface="Lucida Grande"/>
            </a:endParaRPr>
          </a:p>
          <a:p>
            <a:pPr marL="171450" indent="-171450" algn="just">
              <a:buFont typeface="Wingdings" panose="05000000000000000000" pitchFamily="2" charset="2"/>
              <a:buChar char="ü"/>
            </a:pPr>
            <a:r>
              <a:rPr lang="en-AU" sz="1100" dirty="0" smtClean="0">
                <a:solidFill>
                  <a:srgbClr val="333333"/>
                </a:solidFill>
                <a:latin typeface="Lucida Grande"/>
              </a:rPr>
              <a:t>Online </a:t>
            </a:r>
            <a:r>
              <a:rPr lang="en-AU" sz="1100" dirty="0">
                <a:solidFill>
                  <a:srgbClr val="333333"/>
                </a:solidFill>
                <a:latin typeface="Lucida Grande"/>
              </a:rPr>
              <a:t>project support to enable GB and BB certifications at your workplace during the course </a:t>
            </a:r>
            <a:r>
              <a:rPr lang="en-AU" sz="1100" dirty="0" smtClean="0">
                <a:solidFill>
                  <a:srgbClr val="333333"/>
                </a:solidFill>
                <a:latin typeface="Lucida Grande"/>
              </a:rPr>
              <a:t>period*</a:t>
            </a:r>
          </a:p>
          <a:p>
            <a:pPr marL="171450" indent="-171450" algn="just">
              <a:buFont typeface="Wingdings" panose="05000000000000000000" pitchFamily="2" charset="2"/>
              <a:buChar char="ü"/>
            </a:pPr>
            <a:endParaRPr lang="en-AU" sz="1100" dirty="0">
              <a:solidFill>
                <a:srgbClr val="333333"/>
              </a:solidFill>
              <a:latin typeface="Lucida Grande"/>
            </a:endParaRPr>
          </a:p>
          <a:p>
            <a:pPr marL="171450" indent="-171450" algn="just">
              <a:buFont typeface="Wingdings" panose="05000000000000000000" pitchFamily="2" charset="2"/>
              <a:buChar char="ü"/>
            </a:pPr>
            <a:r>
              <a:rPr lang="en-AU" sz="1100" dirty="0" smtClean="0">
                <a:solidFill>
                  <a:srgbClr val="333333"/>
                </a:solidFill>
                <a:latin typeface="Lucida Grande"/>
              </a:rPr>
              <a:t>12 </a:t>
            </a:r>
            <a:r>
              <a:rPr lang="en-AU" sz="1100" dirty="0">
                <a:solidFill>
                  <a:srgbClr val="333333"/>
                </a:solidFill>
                <a:latin typeface="Lucida Grande"/>
              </a:rPr>
              <a:t>month full </a:t>
            </a:r>
            <a:r>
              <a:rPr lang="en-AU" sz="1100" dirty="0" smtClean="0">
                <a:solidFill>
                  <a:srgbClr val="333333"/>
                </a:solidFill>
                <a:latin typeface="Lucida Grande"/>
              </a:rPr>
              <a:t>access licenses  available for Minitab 17 and Quality Companion 3 *</a:t>
            </a:r>
          </a:p>
          <a:p>
            <a:pPr marL="171450" indent="-171450" algn="just">
              <a:buFont typeface="Wingdings" panose="05000000000000000000" pitchFamily="2" charset="2"/>
              <a:buChar char="ü"/>
            </a:pPr>
            <a:endParaRPr lang="en-AU" sz="1100" dirty="0" smtClean="0">
              <a:solidFill>
                <a:srgbClr val="333333"/>
              </a:solidFill>
              <a:latin typeface="Lucida Grande"/>
            </a:endParaRPr>
          </a:p>
          <a:p>
            <a:pPr marL="171450" indent="-171450" algn="just">
              <a:buFont typeface="Wingdings" panose="05000000000000000000" pitchFamily="2" charset="2"/>
              <a:buChar char="ü"/>
            </a:pPr>
            <a:r>
              <a:rPr lang="en-AU" sz="1100" dirty="0" smtClean="0">
                <a:solidFill>
                  <a:srgbClr val="333333"/>
                </a:solidFill>
                <a:latin typeface="Lucida Grande"/>
              </a:rPr>
              <a:t>Blended </a:t>
            </a:r>
            <a:r>
              <a:rPr lang="en-AU" sz="1100" dirty="0">
                <a:solidFill>
                  <a:srgbClr val="333333"/>
                </a:solidFill>
                <a:latin typeface="Lucida Grande"/>
              </a:rPr>
              <a:t>and Classroom training available through an experienced  team of Six Sigma professionals and Cert IV certified Australian </a:t>
            </a:r>
            <a:r>
              <a:rPr lang="en-AU" sz="1100" dirty="0" smtClean="0">
                <a:solidFill>
                  <a:srgbClr val="333333"/>
                </a:solidFill>
                <a:latin typeface="Lucida Grande"/>
              </a:rPr>
              <a:t>Trainers*</a:t>
            </a:r>
          </a:p>
          <a:p>
            <a:pPr marL="171450" indent="-171450" algn="just">
              <a:buFont typeface="Wingdings" panose="05000000000000000000" pitchFamily="2" charset="2"/>
              <a:buChar char="ü"/>
            </a:pPr>
            <a:endParaRPr lang="en-AU" sz="1100" dirty="0">
              <a:solidFill>
                <a:srgbClr val="333333"/>
              </a:solidFill>
              <a:latin typeface="Lucida Grande"/>
            </a:endParaRPr>
          </a:p>
          <a:p>
            <a:pPr marL="171450" indent="-171450" algn="just">
              <a:buFont typeface="Wingdings" panose="05000000000000000000" pitchFamily="2" charset="2"/>
              <a:buChar char="ü"/>
            </a:pPr>
            <a:r>
              <a:rPr lang="en-AU" sz="1100" dirty="0">
                <a:solidFill>
                  <a:srgbClr val="333333"/>
                </a:solidFill>
                <a:latin typeface="Lucida Grande"/>
              </a:rPr>
              <a:t>Invitations to free webinars from industry experts and Process Improvement professionals to get insights on real-world Business Transformation and Process Improvement </a:t>
            </a:r>
            <a:r>
              <a:rPr lang="en-AU" sz="1100" dirty="0" smtClean="0">
                <a:solidFill>
                  <a:srgbClr val="333333"/>
                </a:solidFill>
                <a:latin typeface="Lucida Grande"/>
              </a:rPr>
              <a:t>projects</a:t>
            </a:r>
          </a:p>
          <a:p>
            <a:pPr marL="171450" indent="-171450" algn="just">
              <a:buFont typeface="Wingdings" panose="05000000000000000000" pitchFamily="2" charset="2"/>
              <a:buChar char="ü"/>
            </a:pPr>
            <a:endParaRPr lang="en-AU" sz="1100" dirty="0">
              <a:solidFill>
                <a:srgbClr val="333333"/>
              </a:solidFill>
              <a:latin typeface="Lucida Grande"/>
            </a:endParaRPr>
          </a:p>
          <a:p>
            <a:pPr marL="171450" indent="-171450" algn="just">
              <a:buFont typeface="Wingdings" panose="05000000000000000000" pitchFamily="2" charset="2"/>
              <a:buChar char="ü"/>
            </a:pPr>
            <a:r>
              <a:rPr lang="en-AU" sz="1100" dirty="0">
                <a:solidFill>
                  <a:srgbClr val="333333"/>
                </a:solidFill>
                <a:latin typeface="Lucida Grande"/>
              </a:rPr>
              <a:t>Free updates and Downloadable support material provided throughout the course </a:t>
            </a:r>
            <a:r>
              <a:rPr lang="en-AU" sz="1100" dirty="0" smtClean="0">
                <a:solidFill>
                  <a:srgbClr val="333333"/>
                </a:solidFill>
                <a:latin typeface="Lucida Grande"/>
              </a:rPr>
              <a:t>period</a:t>
            </a:r>
          </a:p>
          <a:p>
            <a:pPr algn="just">
              <a:buFont typeface="Arial" panose="020B0604020202020204" pitchFamily="34" charset="0"/>
              <a:buChar char="•"/>
            </a:pPr>
            <a:endParaRPr lang="en-AU" sz="1050" b="0" i="0" dirty="0">
              <a:solidFill>
                <a:srgbClr val="333333"/>
              </a:solidFill>
              <a:effectLst/>
              <a:latin typeface="Lucida Grande"/>
            </a:endParaRPr>
          </a:p>
          <a:p>
            <a:pPr algn="just">
              <a:buFont typeface="Arial" panose="020B0604020202020204" pitchFamily="34" charset="0"/>
              <a:buChar char="•"/>
            </a:pPr>
            <a:endParaRPr lang="en-AU" sz="1050" dirty="0" smtClean="0">
              <a:solidFill>
                <a:srgbClr val="333333"/>
              </a:solidFill>
              <a:latin typeface="Lucida Grande"/>
            </a:endParaRPr>
          </a:p>
          <a:p>
            <a:pPr algn="r"/>
            <a:r>
              <a:rPr lang="en-AU" sz="1050" b="0" i="0" dirty="0" smtClean="0">
                <a:solidFill>
                  <a:srgbClr val="333333"/>
                </a:solidFill>
                <a:effectLst/>
                <a:latin typeface="Lucida Grande"/>
              </a:rPr>
              <a:t>*Conditions apply</a:t>
            </a:r>
            <a:endParaRPr lang="en-AU" sz="1050" b="0" i="0" dirty="0">
              <a:solidFill>
                <a:srgbClr val="333333"/>
              </a:solidFill>
              <a:effectLst/>
              <a:latin typeface="Lucida Grande"/>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49796" y="239546"/>
            <a:ext cx="10971372" cy="617862"/>
          </a:xfrm>
          <a:prstGeom prst="rect">
            <a:avLst/>
          </a:prstGeom>
        </p:spPr>
        <p:txBody>
          <a:bodyPr vert="horz" lIns="91440" tIns="45720" rIns="91440" bIns="45720" rtlCol="0" anchor="t" anchorCtr="0">
            <a:normAutofit/>
          </a:body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tx2"/>
                </a:solidFill>
                <a:effectLst/>
                <a:uLnTx/>
                <a:uFillTx/>
                <a:latin typeface="+mj-lt"/>
                <a:ea typeface="+mj-ea"/>
                <a:cs typeface="+mj-cs"/>
              </a:rPr>
              <a:t>Customer Survey Analysis</a:t>
            </a:r>
            <a:endParaRPr kumimoji="0" lang="en-US" sz="3600" b="0" i="0" u="none" strike="noStrike" kern="1200" cap="none" spc="0" normalizeH="0" baseline="0" noProof="0" dirty="0">
              <a:ln>
                <a:noFill/>
              </a:ln>
              <a:solidFill>
                <a:schemeClr val="tx2"/>
              </a:solidFill>
              <a:effectLst/>
              <a:uLnTx/>
              <a:uFillTx/>
              <a:latin typeface="+mj-lt"/>
              <a:ea typeface="+mj-ea"/>
              <a:cs typeface="+mj-cs"/>
            </a:endParaRPr>
          </a:p>
        </p:txBody>
      </p:sp>
      <p:sp>
        <p:nvSpPr>
          <p:cNvPr id="5" name="Oval 4"/>
          <p:cNvSpPr/>
          <p:nvPr/>
        </p:nvSpPr>
        <p:spPr>
          <a:xfrm rot="19872806">
            <a:off x="1488921" y="1682622"/>
            <a:ext cx="7751440" cy="3749040"/>
          </a:xfrm>
          <a:prstGeom prst="ellipse">
            <a:avLst/>
          </a:prstGeom>
          <a:ln>
            <a:solidFill>
              <a:srgbClr val="7030A0"/>
            </a:solid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6" name="Oval 5"/>
          <p:cNvSpPr/>
          <p:nvPr/>
        </p:nvSpPr>
        <p:spPr>
          <a:xfrm rot="19946555">
            <a:off x="1573190" y="2297699"/>
            <a:ext cx="6939117" cy="2896168"/>
          </a:xfrm>
          <a:prstGeom prst="ellipse">
            <a:avLst/>
          </a:prstGeom>
          <a:ln>
            <a:solidFill>
              <a:srgbClr val="7030A0"/>
            </a:solid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7" name="Oval 6"/>
          <p:cNvSpPr/>
          <p:nvPr/>
        </p:nvSpPr>
        <p:spPr>
          <a:xfrm rot="19931573">
            <a:off x="1617707" y="3114597"/>
            <a:ext cx="5632126" cy="1802738"/>
          </a:xfrm>
          <a:prstGeom prst="ellipse">
            <a:avLst/>
          </a:prstGeom>
          <a:ln>
            <a:solidFill>
              <a:srgbClr val="7030A0"/>
            </a:solid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8" name="Oval 7"/>
          <p:cNvSpPr/>
          <p:nvPr/>
        </p:nvSpPr>
        <p:spPr>
          <a:xfrm rot="19790822">
            <a:off x="1881466" y="4205477"/>
            <a:ext cx="3314764" cy="828357"/>
          </a:xfrm>
          <a:prstGeom prst="ellipse">
            <a:avLst/>
          </a:prstGeom>
          <a:ln>
            <a:solidFill>
              <a:srgbClr val="7030A0"/>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Your Company</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9" name="Oval 8"/>
          <p:cNvSpPr/>
          <p:nvPr/>
        </p:nvSpPr>
        <p:spPr>
          <a:xfrm>
            <a:off x="6246812" y="4267200"/>
            <a:ext cx="609600" cy="609600"/>
          </a:xfrm>
          <a:prstGeom prst="ellipse">
            <a:avLst/>
          </a:prstGeom>
          <a:solidFill>
            <a:srgbClr val="2B7C9D"/>
          </a:solidFill>
          <a:ln>
            <a:noFill/>
          </a:ln>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0" name="Oval 9"/>
          <p:cNvSpPr/>
          <p:nvPr/>
        </p:nvSpPr>
        <p:spPr>
          <a:xfrm>
            <a:off x="7618412" y="1752600"/>
            <a:ext cx="609600" cy="609600"/>
          </a:xfrm>
          <a:prstGeom prst="ellipse">
            <a:avLst/>
          </a:prstGeom>
          <a:solidFill>
            <a:srgbClr val="2B7C9D"/>
          </a:solidFill>
          <a:ln>
            <a:noFill/>
          </a:ln>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1" name="Oval 10"/>
          <p:cNvSpPr/>
          <p:nvPr/>
        </p:nvSpPr>
        <p:spPr>
          <a:xfrm>
            <a:off x="5027612" y="1752600"/>
            <a:ext cx="609600" cy="609600"/>
          </a:xfrm>
          <a:prstGeom prst="ellipse">
            <a:avLst/>
          </a:prstGeom>
          <a:solidFill>
            <a:srgbClr val="2B7C9D"/>
          </a:solidFill>
          <a:ln>
            <a:noFill/>
          </a:ln>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2" name="Oval 11"/>
          <p:cNvSpPr/>
          <p:nvPr/>
        </p:nvSpPr>
        <p:spPr>
          <a:xfrm>
            <a:off x="3884612" y="4800600"/>
            <a:ext cx="609600" cy="609600"/>
          </a:xfrm>
          <a:prstGeom prst="ellipse">
            <a:avLst/>
          </a:prstGeom>
          <a:solidFill>
            <a:srgbClr val="2B7C9D"/>
          </a:solidFill>
          <a:ln>
            <a:noFill/>
          </a:ln>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3" name="Oval 12"/>
          <p:cNvSpPr/>
          <p:nvPr/>
        </p:nvSpPr>
        <p:spPr>
          <a:xfrm>
            <a:off x="6551612" y="2438400"/>
            <a:ext cx="609600" cy="609600"/>
          </a:xfrm>
          <a:prstGeom prst="ellipse">
            <a:avLst/>
          </a:prstGeom>
          <a:solidFill>
            <a:srgbClr val="2B7C9D"/>
          </a:solidFill>
          <a:ln>
            <a:noFill/>
          </a:ln>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4" name="Oval 13"/>
          <p:cNvSpPr/>
          <p:nvPr/>
        </p:nvSpPr>
        <p:spPr>
          <a:xfrm>
            <a:off x="4113212" y="2743200"/>
            <a:ext cx="609600" cy="609600"/>
          </a:xfrm>
          <a:prstGeom prst="ellipse">
            <a:avLst/>
          </a:prstGeom>
          <a:solidFill>
            <a:srgbClr val="2B7C9D"/>
          </a:solidFill>
          <a:ln>
            <a:noFill/>
          </a:ln>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5" name="Oval 14"/>
          <p:cNvSpPr/>
          <p:nvPr/>
        </p:nvSpPr>
        <p:spPr>
          <a:xfrm>
            <a:off x="2315929" y="4292806"/>
            <a:ext cx="609600" cy="609600"/>
          </a:xfrm>
          <a:prstGeom prst="ellipse">
            <a:avLst/>
          </a:prstGeom>
          <a:solidFill>
            <a:srgbClr val="2B7C9D"/>
          </a:solidFill>
          <a:ln>
            <a:noFill/>
          </a:ln>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sp>
        <p:nvSpPr>
          <p:cNvPr id="16" name="Oval 15"/>
          <p:cNvSpPr/>
          <p:nvPr/>
        </p:nvSpPr>
        <p:spPr>
          <a:xfrm>
            <a:off x="5103812" y="3505200"/>
            <a:ext cx="609600" cy="609600"/>
          </a:xfrm>
          <a:prstGeom prst="ellipse">
            <a:avLst/>
          </a:prstGeom>
          <a:solidFill>
            <a:srgbClr val="2B7C9D"/>
          </a:solidFill>
          <a:ln>
            <a:noFill/>
          </a:ln>
          <a:scene3d>
            <a:camera prst="orthographicFront"/>
            <a:lightRig rig="threePt" dir="t"/>
          </a:scene3d>
          <a:sp3d>
            <a:bevelT/>
          </a:sp3d>
        </p:spPr>
        <p:style>
          <a:lnRef idx="3">
            <a:schemeClr val="lt1"/>
          </a:lnRef>
          <a:fillRef idx="1">
            <a:schemeClr val="accent2"/>
          </a:fillRef>
          <a:effectRef idx="1">
            <a:schemeClr val="accent2"/>
          </a:effectRef>
          <a:fontRef idx="minor">
            <a:schemeClr val="lt1"/>
          </a:fontRef>
        </p:style>
        <p:txBody>
          <a:bodyPr rtlCol="0" anchor="ctr"/>
          <a:lstStyle/>
          <a:p>
            <a:pPr algn="ctr"/>
            <a:endParaRPr lang="en-US" dirty="0"/>
          </a:p>
        </p:txBody>
      </p:sp>
      <p:cxnSp>
        <p:nvCxnSpPr>
          <p:cNvPr id="18" name="Straight Arrow Connector 17"/>
          <p:cNvCxnSpPr>
            <a:stCxn id="15" idx="2"/>
            <a:endCxn id="19" idx="3"/>
          </p:cNvCxnSpPr>
          <p:nvPr/>
        </p:nvCxnSpPr>
        <p:spPr>
          <a:xfrm flipH="1" flipV="1">
            <a:off x="1314241" y="4238655"/>
            <a:ext cx="1001688" cy="35895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9" name="TextBox 18"/>
          <p:cNvSpPr txBox="1"/>
          <p:nvPr/>
        </p:nvSpPr>
        <p:spPr>
          <a:xfrm>
            <a:off x="22028" y="4038600"/>
            <a:ext cx="1292213" cy="400110"/>
          </a:xfrm>
          <a:prstGeom prst="rect">
            <a:avLst/>
          </a:prstGeom>
          <a:noFill/>
          <a:ln>
            <a:solidFill>
              <a:schemeClr val="bg2"/>
            </a:solidFill>
          </a:ln>
        </p:spPr>
        <p:txBody>
          <a:bodyPr wrap="none" rtlCol="0" anchor="ctr" anchorCtr="1">
            <a:spAutoFit/>
          </a:bodyPr>
          <a:lstStyle/>
          <a:p>
            <a:r>
              <a:rPr lang="en-US" sz="2000" dirty="0" smtClean="0"/>
              <a:t>Customers</a:t>
            </a:r>
          </a:p>
        </p:txBody>
      </p:sp>
      <p:cxnSp>
        <p:nvCxnSpPr>
          <p:cNvPr id="27" name="Straight Arrow Connector 26"/>
          <p:cNvCxnSpPr>
            <a:stCxn id="14" idx="2"/>
          </p:cNvCxnSpPr>
          <p:nvPr/>
        </p:nvCxnSpPr>
        <p:spPr>
          <a:xfrm rot="10800000">
            <a:off x="1979612" y="3048000"/>
            <a:ext cx="21336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9" name="Straight Arrow Connector 28"/>
          <p:cNvCxnSpPr>
            <a:stCxn id="11" idx="2"/>
          </p:cNvCxnSpPr>
          <p:nvPr/>
        </p:nvCxnSpPr>
        <p:spPr>
          <a:xfrm rot="10800000">
            <a:off x="3198812" y="1981200"/>
            <a:ext cx="1828800" cy="76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Straight Arrow Connector 32"/>
          <p:cNvCxnSpPr/>
          <p:nvPr/>
        </p:nvCxnSpPr>
        <p:spPr>
          <a:xfrm>
            <a:off x="8228012" y="2057400"/>
            <a:ext cx="12192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5" name="Straight Arrow Connector 34"/>
          <p:cNvCxnSpPr>
            <a:stCxn id="13" idx="6"/>
          </p:cNvCxnSpPr>
          <p:nvPr/>
        </p:nvCxnSpPr>
        <p:spPr>
          <a:xfrm>
            <a:off x="7161212" y="2743200"/>
            <a:ext cx="21336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7" name="Straight Arrow Connector 36"/>
          <p:cNvCxnSpPr/>
          <p:nvPr/>
        </p:nvCxnSpPr>
        <p:spPr>
          <a:xfrm flipV="1">
            <a:off x="5713412" y="3733800"/>
            <a:ext cx="3505200" cy="762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9" name="Straight Arrow Connector 38"/>
          <p:cNvCxnSpPr/>
          <p:nvPr/>
        </p:nvCxnSpPr>
        <p:spPr>
          <a:xfrm>
            <a:off x="6856412" y="4572000"/>
            <a:ext cx="17526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41" name="Straight Arrow Connector 40"/>
          <p:cNvCxnSpPr>
            <a:stCxn id="12" idx="2"/>
          </p:cNvCxnSpPr>
          <p:nvPr/>
        </p:nvCxnSpPr>
        <p:spPr>
          <a:xfrm rot="10800000">
            <a:off x="1446212" y="5105400"/>
            <a:ext cx="2438400" cy="158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42" name="TextBox 41"/>
          <p:cNvSpPr txBox="1"/>
          <p:nvPr/>
        </p:nvSpPr>
        <p:spPr>
          <a:xfrm>
            <a:off x="379412" y="2819400"/>
            <a:ext cx="1680012" cy="400110"/>
          </a:xfrm>
          <a:prstGeom prst="rect">
            <a:avLst/>
          </a:prstGeom>
          <a:noFill/>
          <a:ln>
            <a:solidFill>
              <a:schemeClr val="bg2"/>
            </a:solidFill>
          </a:ln>
        </p:spPr>
        <p:txBody>
          <a:bodyPr wrap="none" rtlCol="0" anchor="ctr" anchorCtr="1">
            <a:spAutoFit/>
          </a:bodyPr>
          <a:lstStyle/>
          <a:p>
            <a:r>
              <a:rPr lang="en-US" sz="2000" dirty="0" smtClean="0"/>
              <a:t>Lost Customer</a:t>
            </a:r>
          </a:p>
        </p:txBody>
      </p:sp>
      <p:sp>
        <p:nvSpPr>
          <p:cNvPr id="43" name="TextBox 42"/>
          <p:cNvSpPr txBox="1"/>
          <p:nvPr/>
        </p:nvSpPr>
        <p:spPr>
          <a:xfrm>
            <a:off x="74612" y="4933890"/>
            <a:ext cx="1397947" cy="400110"/>
          </a:xfrm>
          <a:prstGeom prst="rect">
            <a:avLst/>
          </a:prstGeom>
          <a:noFill/>
          <a:ln>
            <a:solidFill>
              <a:schemeClr val="bg2"/>
            </a:solidFill>
          </a:ln>
        </p:spPr>
        <p:txBody>
          <a:bodyPr wrap="none" rtlCol="0" anchor="ctr" anchorCtr="1">
            <a:spAutoFit/>
          </a:bodyPr>
          <a:lstStyle/>
          <a:p>
            <a:r>
              <a:rPr lang="en-US" sz="2000" dirty="0" smtClean="0"/>
              <a:t>Prospective</a:t>
            </a:r>
          </a:p>
        </p:txBody>
      </p:sp>
      <p:sp>
        <p:nvSpPr>
          <p:cNvPr id="44" name="TextBox 43"/>
          <p:cNvSpPr txBox="1"/>
          <p:nvPr/>
        </p:nvSpPr>
        <p:spPr>
          <a:xfrm>
            <a:off x="1751012" y="1752600"/>
            <a:ext cx="1473288" cy="400110"/>
          </a:xfrm>
          <a:prstGeom prst="rect">
            <a:avLst/>
          </a:prstGeom>
          <a:noFill/>
          <a:ln>
            <a:solidFill>
              <a:schemeClr val="bg2"/>
            </a:solidFill>
          </a:ln>
        </p:spPr>
        <p:txBody>
          <a:bodyPr wrap="none" rtlCol="0" anchor="ctr" anchorCtr="1">
            <a:spAutoFit/>
          </a:bodyPr>
          <a:lstStyle/>
          <a:p>
            <a:r>
              <a:rPr lang="en-US" sz="2000" dirty="0" smtClean="0"/>
              <a:t>Competitors</a:t>
            </a:r>
          </a:p>
        </p:txBody>
      </p:sp>
      <p:sp>
        <p:nvSpPr>
          <p:cNvPr id="45" name="TextBox 44"/>
          <p:cNvSpPr txBox="1"/>
          <p:nvPr/>
        </p:nvSpPr>
        <p:spPr>
          <a:xfrm>
            <a:off x="9454374" y="1828800"/>
            <a:ext cx="1288238" cy="400110"/>
          </a:xfrm>
          <a:prstGeom prst="rect">
            <a:avLst/>
          </a:prstGeom>
          <a:noFill/>
          <a:ln>
            <a:solidFill>
              <a:schemeClr val="bg2"/>
            </a:solidFill>
          </a:ln>
        </p:spPr>
        <p:txBody>
          <a:bodyPr wrap="none" rtlCol="0" anchor="ctr" anchorCtr="1">
            <a:spAutoFit/>
          </a:bodyPr>
          <a:lstStyle/>
          <a:p>
            <a:r>
              <a:rPr lang="en-US" sz="2000" dirty="0" smtClean="0"/>
              <a:t>Regulators</a:t>
            </a:r>
          </a:p>
        </p:txBody>
      </p:sp>
      <p:sp>
        <p:nvSpPr>
          <p:cNvPr id="46" name="TextBox 45"/>
          <p:cNvSpPr txBox="1"/>
          <p:nvPr/>
        </p:nvSpPr>
        <p:spPr>
          <a:xfrm>
            <a:off x="9294812" y="2571690"/>
            <a:ext cx="2091598" cy="400110"/>
          </a:xfrm>
          <a:prstGeom prst="rect">
            <a:avLst/>
          </a:prstGeom>
          <a:noFill/>
          <a:ln>
            <a:solidFill>
              <a:schemeClr val="bg2"/>
            </a:solidFill>
          </a:ln>
        </p:spPr>
        <p:txBody>
          <a:bodyPr wrap="none" rtlCol="0" anchor="ctr" anchorCtr="1">
            <a:spAutoFit/>
          </a:bodyPr>
          <a:lstStyle/>
          <a:p>
            <a:r>
              <a:rPr lang="en-US" sz="2000" dirty="0" smtClean="0"/>
              <a:t>Vendors/Suppliers</a:t>
            </a:r>
          </a:p>
        </p:txBody>
      </p:sp>
      <p:sp>
        <p:nvSpPr>
          <p:cNvPr id="47" name="TextBox 46"/>
          <p:cNvSpPr txBox="1"/>
          <p:nvPr/>
        </p:nvSpPr>
        <p:spPr>
          <a:xfrm>
            <a:off x="9218612" y="3562290"/>
            <a:ext cx="1311898" cy="400110"/>
          </a:xfrm>
          <a:prstGeom prst="rect">
            <a:avLst/>
          </a:prstGeom>
          <a:noFill/>
          <a:ln>
            <a:solidFill>
              <a:schemeClr val="bg2"/>
            </a:solidFill>
          </a:ln>
        </p:spPr>
        <p:txBody>
          <a:bodyPr wrap="none" rtlCol="0" anchor="ctr" anchorCtr="1">
            <a:spAutoFit/>
          </a:bodyPr>
          <a:lstStyle/>
          <a:p>
            <a:r>
              <a:rPr lang="en-US" sz="2000" dirty="0" smtClean="0"/>
              <a:t>Employees</a:t>
            </a:r>
          </a:p>
        </p:txBody>
      </p:sp>
      <p:sp>
        <p:nvSpPr>
          <p:cNvPr id="48" name="TextBox 47"/>
          <p:cNvSpPr txBox="1"/>
          <p:nvPr/>
        </p:nvSpPr>
        <p:spPr>
          <a:xfrm>
            <a:off x="8609012" y="4400490"/>
            <a:ext cx="2626873" cy="400110"/>
          </a:xfrm>
          <a:prstGeom prst="rect">
            <a:avLst/>
          </a:prstGeom>
          <a:noFill/>
          <a:ln>
            <a:solidFill>
              <a:schemeClr val="bg2"/>
            </a:solidFill>
          </a:ln>
        </p:spPr>
        <p:txBody>
          <a:bodyPr wrap="none" rtlCol="0" anchor="ctr" anchorCtr="1">
            <a:spAutoFit/>
          </a:bodyPr>
          <a:lstStyle/>
          <a:p>
            <a:r>
              <a:rPr lang="en-US" sz="2000" dirty="0" smtClean="0"/>
              <a:t>Investment Community</a:t>
            </a:r>
          </a:p>
        </p:txBody>
      </p:sp>
      <p:pic>
        <p:nvPicPr>
          <p:cNvPr id="49" name="Picture 4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2984" y="44624"/>
            <a:ext cx="800100" cy="7905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9" grpId="0" animBg="1"/>
      <p:bldP spid="42" grpId="0" animBg="1"/>
      <p:bldP spid="43" grpId="0" animBg="1"/>
      <p:bldP spid="44" grpId="0" animBg="1"/>
      <p:bldP spid="45" grpId="0" animBg="1"/>
      <p:bldP spid="46" grpId="0" animBg="1"/>
      <p:bldP spid="47" grpId="0" animBg="1"/>
      <p:bldP spid="4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2984" y="44624"/>
            <a:ext cx="800100" cy="790575"/>
          </a:xfrm>
          <a:prstGeom prst="rect">
            <a:avLst/>
          </a:prstGeom>
        </p:spPr>
      </p:pic>
      <p:grpSp>
        <p:nvGrpSpPr>
          <p:cNvPr id="2" name="Group 23"/>
          <p:cNvGrpSpPr/>
          <p:nvPr/>
        </p:nvGrpSpPr>
        <p:grpSpPr>
          <a:xfrm>
            <a:off x="684212" y="1214422"/>
            <a:ext cx="10820400" cy="5436000"/>
            <a:chOff x="1812130" y="1214422"/>
            <a:chExt cx="8640000" cy="5436000"/>
          </a:xfrm>
        </p:grpSpPr>
        <p:sp>
          <p:nvSpPr>
            <p:cNvPr id="19" name="Rounded Rectangle 18"/>
            <p:cNvSpPr/>
            <p:nvPr/>
          </p:nvSpPr>
          <p:spPr>
            <a:xfrm>
              <a:off x="1812130" y="1971333"/>
              <a:ext cx="8640000" cy="3853367"/>
            </a:xfrm>
            <a:prstGeom prst="roundRect">
              <a:avLst/>
            </a:prstGeom>
            <a:ln>
              <a:no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IN" dirty="0"/>
            </a:p>
          </p:txBody>
        </p:sp>
        <p:graphicFrame>
          <p:nvGraphicFramePr>
            <p:cNvPr id="16" name="Diagram 15"/>
            <p:cNvGraphicFramePr/>
            <p:nvPr/>
          </p:nvGraphicFramePr>
          <p:xfrm>
            <a:off x="2214044" y="2246574"/>
            <a:ext cx="8055550" cy="34405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Rounded Rectangle 16"/>
            <p:cNvSpPr/>
            <p:nvPr/>
          </p:nvSpPr>
          <p:spPr>
            <a:xfrm>
              <a:off x="2166228" y="6168751"/>
              <a:ext cx="8073443" cy="481671"/>
            </a:xfrm>
            <a:prstGeom prst="roundRect">
              <a:avLst/>
            </a:prstGeom>
            <a:solidFill>
              <a:schemeClr val="accent1">
                <a:lumMod val="75000"/>
              </a:schemeClr>
            </a:solidFill>
            <a:ln>
              <a:noFill/>
            </a:ln>
          </p:spPr>
          <p:style>
            <a:lnRef idx="3">
              <a:schemeClr val="lt1"/>
            </a:lnRef>
            <a:fillRef idx="1">
              <a:schemeClr val="accent2"/>
            </a:fillRef>
            <a:effectRef idx="1">
              <a:schemeClr val="accent2"/>
            </a:effectRef>
            <a:fontRef idx="minor">
              <a:schemeClr val="lt1"/>
            </a:fontRef>
          </p:style>
          <p:txBody>
            <a:bodyPr rtlCol="0" anchor="ctr"/>
            <a:lstStyle/>
            <a:p>
              <a:pPr algn="ctr"/>
              <a:r>
                <a:rPr lang="en-IN" dirty="0" smtClean="0"/>
                <a:t>INTERNAL METRICS</a:t>
              </a:r>
              <a:endParaRPr lang="en-IN" dirty="0"/>
            </a:p>
          </p:txBody>
        </p:sp>
        <p:sp>
          <p:nvSpPr>
            <p:cNvPr id="20" name="Up Arrow 19"/>
            <p:cNvSpPr/>
            <p:nvPr/>
          </p:nvSpPr>
          <p:spPr>
            <a:xfrm>
              <a:off x="5848851" y="5824700"/>
              <a:ext cx="708197" cy="344051"/>
            </a:xfrm>
            <a:prstGeom prst="upArrow">
              <a:avLst/>
            </a:prstGeom>
            <a:solidFill>
              <a:srgbClr val="FF0000"/>
            </a:solidFill>
            <a:ln>
              <a:no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IN" dirty="0"/>
            </a:p>
          </p:txBody>
        </p:sp>
        <p:sp>
          <p:nvSpPr>
            <p:cNvPr id="21" name="Rounded Rectangle 20"/>
            <p:cNvSpPr/>
            <p:nvPr/>
          </p:nvSpPr>
          <p:spPr>
            <a:xfrm>
              <a:off x="2166228" y="1214422"/>
              <a:ext cx="8073443" cy="481671"/>
            </a:xfrm>
            <a:prstGeom prst="roundRect">
              <a:avLst/>
            </a:prstGeom>
            <a:solidFill>
              <a:schemeClr val="accent1">
                <a:lumMod val="75000"/>
              </a:schemeClr>
            </a:solidFill>
            <a:ln>
              <a:noFill/>
            </a:ln>
          </p:spPr>
          <p:style>
            <a:lnRef idx="3">
              <a:schemeClr val="lt1"/>
            </a:lnRef>
            <a:fillRef idx="1">
              <a:schemeClr val="accent2"/>
            </a:fillRef>
            <a:effectRef idx="1">
              <a:schemeClr val="accent2"/>
            </a:effectRef>
            <a:fontRef idx="minor">
              <a:schemeClr val="lt1"/>
            </a:fontRef>
          </p:style>
          <p:txBody>
            <a:bodyPr rtlCol="0" anchor="ctr"/>
            <a:lstStyle/>
            <a:p>
              <a:pPr algn="ctr"/>
              <a:r>
                <a:rPr lang="en-IN" sz="2000" dirty="0" smtClean="0"/>
                <a:t>Business Success</a:t>
              </a:r>
              <a:endParaRPr lang="en-IN" sz="2000" dirty="0"/>
            </a:p>
          </p:txBody>
        </p:sp>
        <p:sp>
          <p:nvSpPr>
            <p:cNvPr id="22" name="Up Arrow 21"/>
            <p:cNvSpPr/>
            <p:nvPr/>
          </p:nvSpPr>
          <p:spPr>
            <a:xfrm>
              <a:off x="5778032" y="1696093"/>
              <a:ext cx="708197" cy="344051"/>
            </a:xfrm>
            <a:prstGeom prst="upArrow">
              <a:avLst/>
            </a:prstGeom>
            <a:solidFill>
              <a:srgbClr val="FF0000"/>
            </a:solidFill>
            <a:ln>
              <a:no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IN" dirty="0"/>
            </a:p>
          </p:txBody>
        </p:sp>
      </p:grpSp>
      <p:sp>
        <p:nvSpPr>
          <p:cNvPr id="13" name="Title 1"/>
          <p:cNvSpPr txBox="1">
            <a:spLocks/>
          </p:cNvSpPr>
          <p:nvPr/>
        </p:nvSpPr>
        <p:spPr>
          <a:xfrm>
            <a:off x="533240" y="252509"/>
            <a:ext cx="10971372" cy="617862"/>
          </a:xfrm>
          <a:prstGeom prst="rect">
            <a:avLst/>
          </a:prstGeom>
        </p:spPr>
        <p:txBody>
          <a:bodyPr vert="horz" lIns="91440" tIns="45720" rIns="91440" bIns="45720" rtlCol="0" anchor="t" anchorCtr="0">
            <a:normAutofit/>
          </a:body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tx2"/>
                </a:solidFill>
                <a:effectLst/>
                <a:uLnTx/>
                <a:uFillTx/>
                <a:latin typeface="+mj-lt"/>
                <a:ea typeface="+mj-ea"/>
                <a:cs typeface="+mj-cs"/>
              </a:rPr>
              <a:t>Customer</a:t>
            </a:r>
            <a:r>
              <a:rPr kumimoji="0" lang="en-US" sz="3600" b="0" i="0" u="none" strike="noStrike" kern="1200" cap="none" spc="0" normalizeH="0" noProof="0" dirty="0" smtClean="0">
                <a:ln>
                  <a:noFill/>
                </a:ln>
                <a:solidFill>
                  <a:schemeClr val="tx2"/>
                </a:solidFill>
                <a:effectLst/>
                <a:uLnTx/>
                <a:uFillTx/>
                <a:latin typeface="+mj-lt"/>
                <a:ea typeface="+mj-ea"/>
                <a:cs typeface="+mj-cs"/>
              </a:rPr>
              <a:t> </a:t>
            </a:r>
            <a:r>
              <a:rPr lang="en-US" sz="3600" dirty="0" smtClean="0">
                <a:solidFill>
                  <a:schemeClr val="tx2"/>
                </a:solidFill>
                <a:latin typeface="+mj-lt"/>
                <a:ea typeface="+mj-ea"/>
                <a:cs typeface="+mj-cs"/>
              </a:rPr>
              <a:t>Product Portfolio</a:t>
            </a:r>
            <a:endParaRPr kumimoji="0" lang="en-US" sz="3600" b="0" i="0" u="none" strike="noStrike" kern="1200" cap="none" spc="0" normalizeH="0" baseline="0" noProof="0" dirty="0">
              <a:ln>
                <a:noFill/>
              </a:ln>
              <a:solidFill>
                <a:schemeClr val="tx2"/>
              </a:solidFill>
              <a:effectLst/>
              <a:uLnTx/>
              <a:uFillTx/>
              <a:latin typeface="+mj-lt"/>
              <a:ea typeface="+mj-ea"/>
              <a:cs typeface="+mj-cs"/>
            </a:endParaRPr>
          </a:p>
        </p:txBody>
      </p:sp>
    </p:spTree>
    <p:extLst>
      <p:ext uri="{BB962C8B-B14F-4D97-AF65-F5344CB8AC3E}">
        <p14:creationId xmlns:p14="http://schemas.microsoft.com/office/powerpoint/2010/main" val="4221582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49796" y="239546"/>
            <a:ext cx="10971372" cy="617862"/>
          </a:xfrm>
          <a:prstGeom prst="rect">
            <a:avLst/>
          </a:prstGeom>
        </p:spPr>
        <p:txBody>
          <a:bodyPr vert="horz" lIns="91440" tIns="45720" rIns="91440" bIns="45720" rtlCol="0" anchor="t" anchorCtr="0">
            <a:normAutofit/>
          </a:body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tx2"/>
                </a:solidFill>
                <a:effectLst/>
                <a:uLnTx/>
                <a:uFillTx/>
                <a:latin typeface="+mj-lt"/>
                <a:ea typeface="+mj-ea"/>
                <a:cs typeface="+mj-cs"/>
              </a:rPr>
              <a:t>Customer Surveys</a:t>
            </a:r>
            <a:endParaRPr kumimoji="0" lang="en-US" sz="3600" b="0" i="0" u="none" strike="noStrike" kern="1200" cap="none" spc="0" normalizeH="0" baseline="0" noProof="0" dirty="0">
              <a:ln>
                <a:noFill/>
              </a:ln>
              <a:solidFill>
                <a:schemeClr val="tx2"/>
              </a:solidFill>
              <a:effectLst/>
              <a:uLnTx/>
              <a:uFillTx/>
              <a:latin typeface="+mj-lt"/>
              <a:ea typeface="+mj-ea"/>
              <a:cs typeface="+mj-cs"/>
            </a:endParaRPr>
          </a:p>
        </p:txBody>
      </p:sp>
      <p:graphicFrame>
        <p:nvGraphicFramePr>
          <p:cNvPr id="3" name="Diagram 2"/>
          <p:cNvGraphicFramePr/>
          <p:nvPr>
            <p:extLst>
              <p:ext uri="{D42A27DB-BD31-4B8C-83A1-F6EECF244321}">
                <p14:modId xmlns:p14="http://schemas.microsoft.com/office/powerpoint/2010/main" val="3426113213"/>
              </p:ext>
            </p:extLst>
          </p:nvPr>
        </p:nvGraphicFramePr>
        <p:xfrm>
          <a:off x="836612" y="1447800"/>
          <a:ext cx="104394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342984" y="44624"/>
            <a:ext cx="800100" cy="7905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txBox="1">
            <a:spLocks/>
          </p:cNvSpPr>
          <p:nvPr/>
        </p:nvSpPr>
        <p:spPr>
          <a:xfrm>
            <a:off x="610314" y="1295400"/>
            <a:ext cx="8836898" cy="1981200"/>
          </a:xfrm>
          <a:prstGeom prst="rect">
            <a:avLst/>
          </a:prstGeom>
        </p:spPr>
        <p:txBody>
          <a:bodyPr vert="horz" lIns="91440" tIns="45720" rIns="91440" bIns="45720" rtlCol="0">
            <a:noAutofit/>
          </a:bodyPr>
          <a:lstStyle>
            <a:lvl1pPr marL="342900" indent="-342900" algn="l" rtl="0" eaLnBrk="0" fontAlgn="base" hangingPunct="0">
              <a:spcBef>
                <a:spcPct val="20000"/>
              </a:spcBef>
              <a:spcAft>
                <a:spcPct val="0"/>
              </a:spcAft>
              <a:buClr>
                <a:srgbClr val="996633"/>
              </a:buClr>
              <a:buSzPct val="80000"/>
              <a:buFont typeface="Wingdings" pitchFamily="2" charset="2"/>
              <a:buChar char="u"/>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996633"/>
              </a:buClr>
              <a:buSzPct val="80000"/>
              <a:buFont typeface="Wingdings" pitchFamily="2" charset="2"/>
              <a:buChar char="n"/>
              <a:defRPr sz="2200">
                <a:solidFill>
                  <a:schemeClr val="tx1"/>
                </a:solidFill>
                <a:latin typeface="+mn-lt"/>
              </a:defRPr>
            </a:lvl2pPr>
            <a:lvl3pPr marL="1143000" indent="-228600" algn="l" rtl="0" eaLnBrk="0" fontAlgn="base" hangingPunct="0">
              <a:spcBef>
                <a:spcPct val="20000"/>
              </a:spcBef>
              <a:spcAft>
                <a:spcPct val="0"/>
              </a:spcAft>
              <a:buClr>
                <a:srgbClr val="996633"/>
              </a:buClr>
              <a:buSzPct val="80000"/>
              <a:buFont typeface="Wingdings" pitchFamily="2" charset="2"/>
              <a:buChar char="l"/>
              <a:defRPr sz="2000">
                <a:solidFill>
                  <a:schemeClr val="tx1"/>
                </a:solidFill>
                <a:latin typeface="+mn-lt"/>
              </a:defRPr>
            </a:lvl3pPr>
            <a:lvl4pPr marL="1600200" indent="-228600" algn="l" rtl="0" eaLnBrk="0" fontAlgn="base" hangingPunct="0">
              <a:spcBef>
                <a:spcPct val="20000"/>
              </a:spcBef>
              <a:spcAft>
                <a:spcPct val="0"/>
              </a:spcAft>
              <a:buClr>
                <a:srgbClr val="996633"/>
              </a:buClr>
              <a:buSzPct val="80000"/>
              <a:buFont typeface="Arial" pitchFamily="34" charset="0"/>
              <a:buChar char="–"/>
              <a:defRPr sz="18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spcBef>
                <a:spcPts val="300"/>
              </a:spcBef>
              <a:buNone/>
            </a:pPr>
            <a:endParaRPr lang="en-US" sz="2000" dirty="0" smtClean="0"/>
          </a:p>
        </p:txBody>
      </p:sp>
      <p:sp>
        <p:nvSpPr>
          <p:cNvPr id="7" name="Text Placeholder 2"/>
          <p:cNvSpPr txBox="1">
            <a:spLocks/>
          </p:cNvSpPr>
          <p:nvPr/>
        </p:nvSpPr>
        <p:spPr>
          <a:xfrm>
            <a:off x="760412" y="3714592"/>
            <a:ext cx="9446339" cy="2286000"/>
          </a:xfrm>
          <a:prstGeom prst="rect">
            <a:avLst/>
          </a:prstGeom>
        </p:spPr>
        <p:txBody>
          <a:bodyPr vert="horz" lIns="91440" tIns="45720" rIns="91440" bIns="45720" rtlCol="0">
            <a:noAutofit/>
          </a:bodyPr>
          <a:lstStyle>
            <a:lvl1pPr marL="342900" indent="-342900" algn="l" rtl="0" eaLnBrk="0" fontAlgn="base" hangingPunct="0">
              <a:spcBef>
                <a:spcPct val="20000"/>
              </a:spcBef>
              <a:spcAft>
                <a:spcPct val="0"/>
              </a:spcAft>
              <a:buClr>
                <a:srgbClr val="996633"/>
              </a:buClr>
              <a:buSzPct val="80000"/>
              <a:buFont typeface="Wingdings" pitchFamily="2" charset="2"/>
              <a:buChar char="u"/>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996633"/>
              </a:buClr>
              <a:buSzPct val="80000"/>
              <a:buFont typeface="Wingdings" pitchFamily="2" charset="2"/>
              <a:buChar char="n"/>
              <a:defRPr sz="2200">
                <a:solidFill>
                  <a:schemeClr val="tx1"/>
                </a:solidFill>
                <a:latin typeface="+mn-lt"/>
              </a:defRPr>
            </a:lvl2pPr>
            <a:lvl3pPr marL="1143000" indent="-228600" algn="l" rtl="0" eaLnBrk="0" fontAlgn="base" hangingPunct="0">
              <a:spcBef>
                <a:spcPct val="20000"/>
              </a:spcBef>
              <a:spcAft>
                <a:spcPct val="0"/>
              </a:spcAft>
              <a:buClr>
                <a:srgbClr val="996633"/>
              </a:buClr>
              <a:buSzPct val="80000"/>
              <a:buFont typeface="Wingdings" pitchFamily="2" charset="2"/>
              <a:buChar char="l"/>
              <a:defRPr sz="2000">
                <a:solidFill>
                  <a:schemeClr val="tx1"/>
                </a:solidFill>
                <a:latin typeface="+mn-lt"/>
              </a:defRPr>
            </a:lvl3pPr>
            <a:lvl4pPr marL="1600200" indent="-228600" algn="l" rtl="0" eaLnBrk="0" fontAlgn="base" hangingPunct="0">
              <a:spcBef>
                <a:spcPct val="20000"/>
              </a:spcBef>
              <a:spcAft>
                <a:spcPct val="0"/>
              </a:spcAft>
              <a:buClr>
                <a:srgbClr val="996633"/>
              </a:buClr>
              <a:buSzPct val="80000"/>
              <a:buFont typeface="Arial" pitchFamily="34" charset="0"/>
              <a:buChar char="–"/>
              <a:defRPr sz="18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spcBef>
                <a:spcPts val="600"/>
              </a:spcBef>
              <a:buNone/>
            </a:pPr>
            <a:r>
              <a:rPr lang="en-US" sz="2000" b="1" u="sng" dirty="0" smtClean="0"/>
              <a:t>Contact Us</a:t>
            </a:r>
          </a:p>
          <a:p>
            <a:pPr>
              <a:spcBef>
                <a:spcPts val="600"/>
              </a:spcBef>
              <a:buNone/>
            </a:pPr>
            <a:r>
              <a:rPr lang="en-US" sz="2000" dirty="0">
                <a:solidFill>
                  <a:srgbClr val="5CA2C5"/>
                </a:solidFill>
                <a:hlinkClick r:id="rId2"/>
              </a:rPr>
              <a:t>e</a:t>
            </a:r>
            <a:r>
              <a:rPr lang="en-US" sz="2000" dirty="0" smtClean="0">
                <a:solidFill>
                  <a:srgbClr val="5CA2C5"/>
                </a:solidFill>
                <a:hlinkClick r:id="rId2"/>
              </a:rPr>
              <a:t>nquiries@pimtc.com</a:t>
            </a:r>
            <a:endParaRPr lang="en-US" sz="2000" dirty="0" smtClean="0">
              <a:solidFill>
                <a:srgbClr val="5CA2C5"/>
              </a:solidFill>
            </a:endParaRPr>
          </a:p>
          <a:p>
            <a:pPr>
              <a:spcBef>
                <a:spcPts val="600"/>
              </a:spcBef>
            </a:pPr>
            <a:endParaRPr lang="en-US" sz="2000" dirty="0" smtClean="0"/>
          </a:p>
          <a:p>
            <a:pPr>
              <a:spcBef>
                <a:spcPts val="600"/>
              </a:spcBef>
              <a:buNone/>
            </a:pPr>
            <a:r>
              <a:rPr lang="en-US" sz="2000" b="1" u="sng" dirty="0" smtClean="0"/>
              <a:t>Lean Six Sigma </a:t>
            </a:r>
            <a:r>
              <a:rPr lang="en-US" sz="2000" b="1" u="sng" dirty="0"/>
              <a:t>Group Site </a:t>
            </a:r>
            <a:endParaRPr lang="en-US" sz="2000" b="1" u="sng" dirty="0" smtClean="0"/>
          </a:p>
          <a:p>
            <a:pPr>
              <a:spcBef>
                <a:spcPts val="600"/>
              </a:spcBef>
              <a:buNone/>
            </a:pPr>
            <a:r>
              <a:rPr lang="en-US" sz="2000" u="sng" dirty="0" smtClean="0">
                <a:solidFill>
                  <a:srgbClr val="5CA2C5"/>
                </a:solidFill>
                <a:hlinkClick r:id="rId3"/>
              </a:rPr>
              <a:t>https://www.pimtc.com</a:t>
            </a:r>
            <a:endParaRPr lang="en-US" sz="2000" u="sng" dirty="0" smtClean="0">
              <a:solidFill>
                <a:srgbClr val="5CA2C5"/>
              </a:solidFill>
            </a:endParaRPr>
          </a:p>
          <a:p>
            <a:pPr>
              <a:spcBef>
                <a:spcPts val="600"/>
              </a:spcBef>
              <a:buNone/>
            </a:pPr>
            <a:endParaRPr lang="en-US" sz="1800" dirty="0" smtClean="0"/>
          </a:p>
        </p:txBody>
      </p:sp>
      <p:sp>
        <p:nvSpPr>
          <p:cNvPr id="10" name="Title 1"/>
          <p:cNvSpPr txBox="1">
            <a:spLocks/>
          </p:cNvSpPr>
          <p:nvPr/>
        </p:nvSpPr>
        <p:spPr>
          <a:xfrm>
            <a:off x="549796" y="239546"/>
            <a:ext cx="10971372" cy="617862"/>
          </a:xfrm>
          <a:prstGeom prst="rect">
            <a:avLst/>
          </a:prstGeom>
        </p:spPr>
        <p:txBody>
          <a:bodyPr vert="horz" lIns="91440" tIns="45720" rIns="91440" bIns="45720" rtlCol="0" anchor="t" anchorCtr="0">
            <a:normAutofit/>
          </a:body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tx2"/>
                </a:solidFill>
                <a:effectLst/>
                <a:uLnTx/>
                <a:uFillTx/>
                <a:latin typeface="+mj-lt"/>
                <a:ea typeface="+mj-ea"/>
                <a:cs typeface="+mj-cs"/>
              </a:rPr>
              <a:t>Contacts</a:t>
            </a:r>
            <a:endParaRPr kumimoji="0" lang="en-US" sz="3600" b="0" i="0" u="none" strike="noStrike" kern="1200" cap="none" spc="0" normalizeH="0" baseline="0" noProof="0" dirty="0">
              <a:ln>
                <a:noFill/>
              </a:ln>
              <a:solidFill>
                <a:schemeClr val="tx2"/>
              </a:solidFill>
              <a:effectLst/>
              <a:uLnTx/>
              <a:uFillTx/>
              <a:latin typeface="+mj-lt"/>
              <a:ea typeface="+mj-ea"/>
              <a:cs typeface="+mj-cs"/>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18612" y="142595"/>
            <a:ext cx="2514600" cy="2372005"/>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2782" y="6119496"/>
            <a:ext cx="5105400" cy="638175"/>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21118" y="6000592"/>
            <a:ext cx="800100" cy="790575"/>
          </a:xfrm>
          <a:prstGeom prst="rect">
            <a:avLst/>
          </a:prstGeom>
        </p:spPr>
      </p:pic>
      <p:sp>
        <p:nvSpPr>
          <p:cNvPr id="4" name="TextBox 3"/>
          <p:cNvSpPr txBox="1"/>
          <p:nvPr/>
        </p:nvSpPr>
        <p:spPr>
          <a:xfrm>
            <a:off x="1217612" y="1848535"/>
            <a:ext cx="7370570" cy="646331"/>
          </a:xfrm>
          <a:prstGeom prst="rect">
            <a:avLst/>
          </a:prstGeom>
          <a:ln/>
        </p:spPr>
        <p:style>
          <a:lnRef idx="0">
            <a:schemeClr val="accent6"/>
          </a:lnRef>
          <a:fillRef idx="3">
            <a:schemeClr val="accent6"/>
          </a:fillRef>
          <a:effectRef idx="3">
            <a:schemeClr val="accent6"/>
          </a:effectRef>
          <a:fontRef idx="minor">
            <a:schemeClr val="lt1"/>
          </a:fontRef>
        </p:style>
        <p:txBody>
          <a:bodyPr wrap="square" rtlCol="0" anchor="ctr" anchorCtr="1">
            <a:spAutoFit/>
          </a:bodyPr>
          <a:lstStyle/>
          <a:p>
            <a:r>
              <a:rPr lang="en-AU" dirty="0" smtClean="0"/>
              <a:t>Will </a:t>
            </a:r>
            <a:r>
              <a:rPr lang="en-AU" smtClean="0"/>
              <a:t>insert </a:t>
            </a:r>
            <a:r>
              <a:rPr lang="en-AU" smtClean="0"/>
              <a:t>addresses</a:t>
            </a:r>
            <a:r>
              <a:rPr lang="en-AU" dirty="0" smtClean="0"/>
              <a:t/>
            </a:r>
            <a:br>
              <a:rPr lang="en-AU" dirty="0" smtClean="0"/>
            </a:br>
            <a:r>
              <a:rPr lang="en-AU" dirty="0" smtClean="0"/>
              <a:t>Phone numbers / fax &amp; key contact personnel for both regions</a:t>
            </a:r>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Sales presentation on product or servic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3494BA"/>
      </a:accent6>
      <a:hlink>
        <a:srgbClr val="6B9F25"/>
      </a:hlink>
      <a:folHlink>
        <a:srgbClr val="9F6715"/>
      </a:folHlink>
    </a:clrScheme>
    <a:fontScheme name="Cambria-Calibri">
      <a:majorFont>
        <a:latin typeface="Cambria" panose="02040503050406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spDef>
      <a:spPr>
        <a:ln>
          <a:noFill/>
        </a:ln>
      </a:spPr>
      <a:bodyPr rtlCol="0" anchor="ctr"/>
      <a:lstStyle>
        <a:defPPr algn="ctr">
          <a:defRPr dirty="0"/>
        </a:defPPr>
      </a:lstStyle>
      <a:style>
        <a:lnRef idx="3">
          <a:schemeClr val="lt1"/>
        </a:lnRef>
        <a:fillRef idx="1">
          <a:schemeClr val="accent2"/>
        </a:fillRef>
        <a:effectRef idx="1">
          <a:schemeClr val="accent2"/>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Sales presentation on product or service" id="{7EE400BE-508E-476C-BFCF-E5A4B7CBB911}" vid="{528475A2-2519-44AA-B642-41944284C867}"/>
    </a:ext>
  </a:extLst>
</a:theme>
</file>

<file path=ppt/theme/theme2.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3494BA"/>
      </a:accent6>
      <a:hlink>
        <a:srgbClr val="6B9F25"/>
      </a:hlink>
      <a:folHlink>
        <a:srgbClr val="9F6715"/>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3494BA"/>
      </a:accent6>
      <a:hlink>
        <a:srgbClr val="6B9F25"/>
      </a:hlink>
      <a:folHlink>
        <a:srgbClr val="9F6715"/>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650A9AA-52B9-4BCE-8F7B-96CF968CD3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PIMTC Presentation Template ver 1.0</Template>
  <TotalTime>0</TotalTime>
  <Words>1421</Words>
  <Application>Microsoft Office PowerPoint</Application>
  <PresentationFormat>Custom</PresentationFormat>
  <Paragraphs>225</Paragraphs>
  <Slides>12</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Cambria</vt:lpstr>
      <vt:lpstr>Corbel</vt:lpstr>
      <vt:lpstr>Lucida Grande</vt:lpstr>
      <vt:lpstr>Times New Roman</vt:lpstr>
      <vt:lpstr>Wingdings</vt:lpstr>
      <vt:lpstr>Sales presentation on product or service</vt:lpstr>
      <vt:lpstr>Business Consultancy &amp; Corporate Training Programs</vt:lpstr>
      <vt:lpstr>Introduction </vt:lpstr>
      <vt:lpstr>Vision, Values, Mission </vt:lpstr>
      <vt:lpstr>Core Services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2014-06-17T03:54:28Z</dcterms:created>
  <dcterms:modified xsi:type="dcterms:W3CDTF">2014-06-25T15:34:18Z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TC034605559991</vt:lpwstr>
  </property>
</Properties>
</file>